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4A2F-4D9A-4F6F-8D42-4711F7627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4DDD1-C73B-4EC8-AE9F-5002C6C67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C1488-0020-44A8-9501-C1E2F4D33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DD4B-B1D1-427D-997F-68C800593095}" type="datetimeFigureOut">
              <a:rPr lang="en-IE" smtClean="0"/>
              <a:t>08/10/2018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B7062-B48F-4E1F-B377-EC52762F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D01AA-5F6F-41BE-81A3-AF128842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5BE2-E4A2-4BA4-B283-BB9F63834A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933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8FEC-C0F5-4E5D-89C1-CFA7C838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7BEA3-37A7-4C53-85D4-70437005E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E6F35-A785-4F31-B91E-A65CEA82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DD4B-B1D1-427D-997F-68C800593095}" type="datetimeFigureOut">
              <a:rPr lang="en-IE" smtClean="0"/>
              <a:t>08/10/2018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09973-352A-4B45-B684-B3425A78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78692-1104-42CC-B2BC-E961D209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5BE2-E4A2-4BA4-B283-BB9F63834A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141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D372BE-407E-4F60-9E48-D85B96660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A0D3A-BA75-4321-9294-FD4B5F67D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278AC-80BC-4995-8ECF-3C699F455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DD4B-B1D1-427D-997F-68C800593095}" type="datetimeFigureOut">
              <a:rPr lang="en-IE" smtClean="0"/>
              <a:t>08/10/2018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E0528-9B21-4D28-8E40-D403FBD34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811D6-B659-4FE1-AEE7-7106E452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5BE2-E4A2-4BA4-B283-BB9F63834A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642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566C-4F25-4975-A74E-146AA33C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EFD1-10E6-4557-9E97-C5D43DED7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6E0C0-2B3E-4E16-8A2F-3FCF358C3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DD4B-B1D1-427D-997F-68C800593095}" type="datetimeFigureOut">
              <a:rPr lang="en-IE" smtClean="0"/>
              <a:t>08/10/2018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5FFA5-006F-4184-A499-7CD428B20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0E32F-2943-4BCE-A0A6-7DA40AD7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5BE2-E4A2-4BA4-B283-BB9F63834A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225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BEF4-A596-433D-975F-C9177339C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8DF54-B6A3-462E-AB40-773D997B7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05AD0-04AC-4676-B11F-14863EE1B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DD4B-B1D1-427D-997F-68C800593095}" type="datetimeFigureOut">
              <a:rPr lang="en-IE" smtClean="0"/>
              <a:t>08/10/2018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0C1FD-B020-493B-AD03-5437FB16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A2D71-2755-42C4-81C3-8AB0F5B8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5BE2-E4A2-4BA4-B283-BB9F63834A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953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F6DEA-83D8-48F6-8351-6D9B8243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16792-F2A8-47B5-B9CE-DC18E9239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A38C5-FBA6-49CE-A00D-1B02A3D3C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20FE2-D68B-48EB-AB1E-01E3096C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DD4B-B1D1-427D-997F-68C800593095}" type="datetimeFigureOut">
              <a:rPr lang="en-IE" smtClean="0"/>
              <a:t>08/10/2018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A05FC-4461-4CF4-99F6-9B16EDE68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C3D8C-DDA8-441D-B153-276491EB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5BE2-E4A2-4BA4-B283-BB9F63834A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4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7176-A37B-4CC0-873C-2F9B2B5B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C47AC-623C-47CB-9C44-0AF1274C4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08F68-1BF4-45EA-BC2F-C174AFF8B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7C1457-22B2-44C8-9CF0-7C7DBEB77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0ED8C6-8A21-4873-AD27-A6ECDA520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9E910-F363-43A1-AEDA-74E28CD8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DD4B-B1D1-427D-997F-68C800593095}" type="datetimeFigureOut">
              <a:rPr lang="en-IE" smtClean="0"/>
              <a:t>08/10/2018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484174-A032-4033-B101-43F0DA1D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9F18E4-076A-468B-8399-FD9D6E0A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5BE2-E4A2-4BA4-B283-BB9F63834A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219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FC590-2F65-4A52-8492-1E82704F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38DDEB-8D35-409C-9770-1E7114F7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DD4B-B1D1-427D-997F-68C800593095}" type="datetimeFigureOut">
              <a:rPr lang="en-IE" smtClean="0"/>
              <a:t>08/10/2018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D93F4-8C97-481B-BEFD-94EF9F8E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027B6-301C-42E0-BE7F-4870AD69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5BE2-E4A2-4BA4-B283-BB9F63834A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806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F97126-ABEF-413C-AE19-CB8CEA21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DD4B-B1D1-427D-997F-68C800593095}" type="datetimeFigureOut">
              <a:rPr lang="en-IE" smtClean="0"/>
              <a:t>08/10/2018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2CEC2-D18B-4F8B-9170-2D5597DC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8E5F8-A116-48C1-9745-470F5316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5BE2-E4A2-4BA4-B283-BB9F63834A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654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A8AA-0736-49E5-A96D-3A9FA0386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7ABFD-A9CE-4EAA-9A98-1DA61767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A4767-FA0D-41E1-80D5-AB48BA56C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C9813-1ECC-4918-A2D3-F694D44E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DD4B-B1D1-427D-997F-68C800593095}" type="datetimeFigureOut">
              <a:rPr lang="en-IE" smtClean="0"/>
              <a:t>08/10/2018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CF923-34DA-4795-8388-CC0C2606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411E0-BC4B-47FF-B69A-A1310D95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5BE2-E4A2-4BA4-B283-BB9F63834A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482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A34A-3E78-4FE2-B142-1B744979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781EAE-DC48-48A3-98A2-70DEB21C0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F0E00-A3E7-4659-BE02-6987B80EF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CDD27-0D00-4BA9-ACB6-A766BEB2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DD4B-B1D1-427D-997F-68C800593095}" type="datetimeFigureOut">
              <a:rPr lang="en-IE" smtClean="0"/>
              <a:t>08/10/2018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08E8A-6662-4F3B-A25B-2A3B8443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76084-8CF2-4931-B2B1-B618120B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5BE2-E4A2-4BA4-B283-BB9F63834A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778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C7C455-14DF-44DA-B039-8C8B0A420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51536-D95A-4DE0-97DC-06853F076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B33CA-B42A-4AD7-8261-1562E12E4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DDD4B-B1D1-427D-997F-68C800593095}" type="datetimeFigureOut">
              <a:rPr lang="en-IE" smtClean="0"/>
              <a:t>08/10/2018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23DD1-6D25-4440-AC2C-13CAA1368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B23E9-828F-4ABF-A8CC-B46F03A31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E5BE2-E4A2-4BA4-B283-BB9F63834A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920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06CD-F398-45AC-A124-8AFDB18C0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Object Classification in Road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47666-FC5D-4621-A686-36942CB9B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By Rory Egan</a:t>
            </a:r>
          </a:p>
          <a:p>
            <a:r>
              <a:rPr lang="en-IE" dirty="0"/>
              <a:t>Supervised by J.J. Collins</a:t>
            </a:r>
          </a:p>
        </p:txBody>
      </p:sp>
    </p:spTree>
    <p:extLst>
      <p:ext uri="{BB962C8B-B14F-4D97-AF65-F5344CB8AC3E}">
        <p14:creationId xmlns:p14="http://schemas.microsoft.com/office/powerpoint/2010/main" val="2396505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FE5B-6E6C-45A5-A9A2-CAAD0329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C9FD-E319-4F1B-BD94-6A05878B4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IE" dirty="0"/>
              <a:t>Computer sees image as array of pixel values – 32 x 32 x 3</a:t>
            </a:r>
          </a:p>
          <a:p>
            <a:r>
              <a:rPr lang="en-IE" dirty="0"/>
              <a:t>Convolution Layer – shines a filter/kernel over a receptive field – multiplies the value of the filter with the receptive field</a:t>
            </a:r>
          </a:p>
          <a:p>
            <a:r>
              <a:rPr lang="en-IE" dirty="0"/>
              <a:t>After sliding over all features in the image we are left with a feature map of certain features within the image</a:t>
            </a:r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4EEB62-71E7-4D1C-90BC-9401100DC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6096000" cy="217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95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FE5B-6E6C-45A5-A9A2-CAAD0329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C9FD-E319-4F1B-BD94-6A05878B4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IE" dirty="0"/>
              <a:t>Min, Max, Mean pooling</a:t>
            </a:r>
          </a:p>
          <a:p>
            <a:r>
              <a:rPr lang="en-IE" dirty="0"/>
              <a:t>Place a matrix over the feature map and picking largest value in each pass</a:t>
            </a:r>
          </a:p>
          <a:p>
            <a:r>
              <a:rPr lang="en-IE" dirty="0"/>
              <a:t>These values form the pooled feature map</a:t>
            </a:r>
          </a:p>
          <a:p>
            <a:r>
              <a:rPr lang="en-IE" dirty="0"/>
              <a:t>Reduces image size while maintaining important elements – will help overfitting by eliminating less prominent 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FD8F43-A892-4FFA-A294-CB991E706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75981"/>
            <a:ext cx="6096000" cy="249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28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FE5B-6E6C-45A5-A9A2-CAAD0329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Fully Connected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C9FD-E319-4F1B-BD94-6A05878B4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E" dirty="0"/>
              <a:t>Will compute the class scores, resulting in an output of 1x1xn where n is the number of possible classes</a:t>
            </a:r>
          </a:p>
          <a:p>
            <a:r>
              <a:rPr lang="en-IE" dirty="0"/>
              <a:t>Each neuron in this layer is connected to all the neurons in the previous layer</a:t>
            </a:r>
          </a:p>
          <a:p>
            <a:r>
              <a:rPr lang="en-IE" dirty="0"/>
              <a:t>Error is determined and backpropagation applied until network is correct</a:t>
            </a:r>
          </a:p>
          <a:p>
            <a:r>
              <a:rPr lang="en-IE" dirty="0"/>
              <a:t>These techniques mean that CNN’s are able to train much faster and exhibit less overfitting – less layers required</a:t>
            </a:r>
          </a:p>
          <a:p>
            <a:r>
              <a:rPr lang="en-IE" dirty="0"/>
              <a:t>Comparable results to “standard” Neural Network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4027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FE5B-6E6C-45A5-A9A2-CAAD0329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Work Done to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C9FD-E319-4F1B-BD94-6A05878B4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IE" dirty="0"/>
              <a:t>15 Key Papers Identified</a:t>
            </a:r>
          </a:p>
          <a:p>
            <a:r>
              <a:rPr lang="en-IE" dirty="0"/>
              <a:t>6 Papers read</a:t>
            </a:r>
          </a:p>
          <a:p>
            <a:r>
              <a:rPr lang="en-IE" dirty="0"/>
              <a:t>FYP report started in LaTex</a:t>
            </a:r>
          </a:p>
          <a:p>
            <a:r>
              <a:rPr lang="en-IE" dirty="0"/>
              <a:t>Dataset identified</a:t>
            </a:r>
          </a:p>
          <a:p>
            <a:r>
              <a:rPr lang="en-IE" dirty="0"/>
              <a:t>Free Coursera Machine Learning course started – Andrew 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7ED2D9-FE97-47E4-8DF6-FA791545A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7"/>
            <a:ext cx="5950200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5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FE5B-6E6C-45A5-A9A2-CAAD0329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C9FD-E319-4F1B-BD94-6A05878B4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aim of this project is to use Neural Networks to classify multiple objects within road images</a:t>
            </a:r>
          </a:p>
          <a:p>
            <a:r>
              <a:rPr lang="en-IE" dirty="0"/>
              <a:t>Will use a dataset of images from self-driving cars</a:t>
            </a:r>
          </a:p>
          <a:p>
            <a:r>
              <a:rPr lang="en-IE" dirty="0"/>
              <a:t>Will utilise a CNN to classify objects</a:t>
            </a:r>
          </a:p>
        </p:txBody>
      </p:sp>
    </p:spTree>
    <p:extLst>
      <p:ext uri="{BB962C8B-B14F-4D97-AF65-F5344CB8AC3E}">
        <p14:creationId xmlns:p14="http://schemas.microsoft.com/office/powerpoint/2010/main" val="572127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FE5B-6E6C-45A5-A9A2-CAAD0329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C9FD-E319-4F1B-BD94-6A05878B4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4878" cy="4351338"/>
          </a:xfrm>
        </p:spPr>
        <p:txBody>
          <a:bodyPr/>
          <a:lstStyle/>
          <a:p>
            <a:r>
              <a:rPr lang="en-IE" dirty="0"/>
              <a:t>Machine Learning – tensorflow (python)</a:t>
            </a:r>
          </a:p>
          <a:p>
            <a:r>
              <a:rPr lang="en-IE" dirty="0"/>
              <a:t>Computer Vision – OpenCV (python)</a:t>
            </a:r>
          </a:p>
          <a:p>
            <a:r>
              <a:rPr lang="en-IE" dirty="0"/>
              <a:t>Dataset leveraged will be from Baidu Apollo range</a:t>
            </a:r>
          </a:p>
          <a:p>
            <a:r>
              <a:rPr lang="en-IE" dirty="0"/>
              <a:t>Contains 10,000 training and 10,000 testing images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9645E-3367-4303-BCFE-525FB2695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122" y="1690688"/>
            <a:ext cx="5227268" cy="302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4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FE5B-6E6C-45A5-A9A2-CAAD0329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Classification vs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C9FD-E319-4F1B-BD94-6A05878B4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Common use case for Neural Networks is image classification</a:t>
            </a:r>
          </a:p>
          <a:p>
            <a:r>
              <a:rPr lang="en-IE" dirty="0"/>
              <a:t>Typical Classification problem – label dominant object</a:t>
            </a:r>
          </a:p>
          <a:p>
            <a:r>
              <a:rPr lang="en-IE" dirty="0"/>
              <a:t>Object detection is slightly different</a:t>
            </a:r>
          </a:p>
          <a:p>
            <a:r>
              <a:rPr lang="en-IE" dirty="0"/>
              <a:t>Detection = Classification + Localisation</a:t>
            </a:r>
          </a:p>
          <a:p>
            <a:r>
              <a:rPr lang="en-IE" dirty="0"/>
              <a:t>Classification = what, Detection = where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9500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D77814F-4711-41F1-AFA1-2CFA0DFE9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43012"/>
            <a:ext cx="76200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0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FE5B-6E6C-45A5-A9A2-CAAD0329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C9FD-E319-4F1B-BD94-6A05878B4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IE" dirty="0"/>
              <a:t>First proposed in the 1940’s</a:t>
            </a:r>
          </a:p>
          <a:p>
            <a:r>
              <a:rPr lang="en-IE" dirty="0"/>
              <a:t>Modelled after pathways present in the brain</a:t>
            </a:r>
          </a:p>
          <a:p>
            <a:r>
              <a:rPr lang="en-IE" dirty="0"/>
              <a:t>Input is given to perceptron, activation function applied and output calculated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7F0BBD-1D9F-4CF3-A2A2-74757D639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833407" cy="339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3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FE5B-6E6C-45A5-A9A2-CAAD0329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“Standard” Neural Network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07003E-6CDD-4C3E-A4D3-8DD070DB4C8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/>
              <a:t>Utilises backpropagation algorithm to learn</a:t>
            </a:r>
          </a:p>
          <a:p>
            <a:r>
              <a:rPr lang="en-IE" dirty="0"/>
              <a:t>Weights are randomly assigned</a:t>
            </a:r>
          </a:p>
          <a:p>
            <a:r>
              <a:rPr lang="en-IE" dirty="0"/>
              <a:t>Output is compared against known value and error is checked for each neuron – propagated back through the network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1B0107-A37D-42DB-B510-69289235A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6042472" cy="392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9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FE5B-6E6C-45A5-A9A2-CAAD0329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Image Related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C9FD-E319-4F1B-BD94-6A05878B4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IE" dirty="0"/>
              <a:t>Suitable for smaller image processing – each pixel an input</a:t>
            </a:r>
          </a:p>
          <a:p>
            <a:r>
              <a:rPr lang="en-IE" dirty="0"/>
              <a:t>Input image of 28x28 will produce 784 weights for each neuron in the first layer – will get too large quickly</a:t>
            </a:r>
          </a:p>
          <a:p>
            <a:r>
              <a:rPr lang="en-IE" dirty="0"/>
              <a:t>Overfitting implications</a:t>
            </a:r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94EBD-237A-4060-84B6-68D37E0EB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947" y="1027906"/>
            <a:ext cx="6042472" cy="392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7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FE5B-6E6C-45A5-A9A2-CAAD0329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Convolutional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C9FD-E319-4F1B-BD94-6A05878B4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IE" dirty="0"/>
              <a:t>LeNet architecture created in 1994 after many iterations since 1989 – one of the first examples of a CNN</a:t>
            </a:r>
          </a:p>
          <a:p>
            <a:r>
              <a:rPr lang="en-IE" dirty="0"/>
              <a:t>In 2012 AlexNet was created – blew away competitors at ImageNet competition</a:t>
            </a:r>
          </a:p>
          <a:p>
            <a:r>
              <a:rPr lang="en-IE" dirty="0"/>
              <a:t>CNN’s differ from MLP in that they have extra layers of Convolution and Pooling</a:t>
            </a:r>
          </a:p>
          <a:p>
            <a:r>
              <a:rPr lang="en-IE" dirty="0"/>
              <a:t>Impractical to connect every neuron to every other neuron in previous layer – instead neuron connects to a local region of the input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17136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6129</TotalTime>
  <Words>488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Object Classification in Road Images</vt:lpstr>
      <vt:lpstr>Project Summary</vt:lpstr>
      <vt:lpstr>Project Environment</vt:lpstr>
      <vt:lpstr>Classification vs Detection</vt:lpstr>
      <vt:lpstr>PowerPoint Presentation</vt:lpstr>
      <vt:lpstr>Neural Networks</vt:lpstr>
      <vt:lpstr>“Standard” Neural Network</vt:lpstr>
      <vt:lpstr>Image Related Issues</vt:lpstr>
      <vt:lpstr>Convolutional Neural Networks</vt:lpstr>
      <vt:lpstr>Convolution</vt:lpstr>
      <vt:lpstr>Pooling</vt:lpstr>
      <vt:lpstr>Fully Connected Layer</vt:lpstr>
      <vt:lpstr>Work Done to 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Classification in Road Images</dc:title>
  <dc:creator>Rory Egan</dc:creator>
  <cp:lastModifiedBy>Rory Egan</cp:lastModifiedBy>
  <cp:revision>34</cp:revision>
  <dcterms:created xsi:type="dcterms:W3CDTF">2018-10-05T13:18:16Z</dcterms:created>
  <dcterms:modified xsi:type="dcterms:W3CDTF">2018-10-12T14:06:14Z</dcterms:modified>
</cp:coreProperties>
</file>