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8"/>
    <p:sldMasterId id="2147483660" r:id="rId9"/>
    <p:sldMasterId id="2147483662" r:id="rId10"/>
  </p:sldMasterIdLst>
  <p:notesMasterIdLst>
    <p:notesMasterId r:id="rId15"/>
  </p:notesMasterIdLst>
  <p:handoutMasterIdLst>
    <p:handoutMasterId r:id="rId16"/>
  </p:handoutMasterIdLst>
  <p:sldIdLst>
    <p:sldId id="258" r:id="rId11"/>
    <p:sldId id="617" r:id="rId12"/>
    <p:sldId id="619" r:id="rId13"/>
    <p:sldId id="61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Steer" initials="S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518"/>
    <a:srgbClr val="0086C8"/>
    <a:srgbClr val="942825"/>
    <a:srgbClr val="4F81BD"/>
    <a:srgbClr val="C0504D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4" autoAdjust="0"/>
    <p:restoredTop sz="84541" autoAdjust="0"/>
  </p:normalViewPr>
  <p:slideViewPr>
    <p:cSldViewPr>
      <p:cViewPr varScale="1">
        <p:scale>
          <a:sx n="92" d="100"/>
          <a:sy n="92" d="100"/>
        </p:scale>
        <p:origin x="178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1C6CF3B8-C1A1-4AE6-AE84-F3C66D91AD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94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1856-F7EB-4B23-A0D0-DC8956082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431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Reminder to tell people – show and tell is our fortnightly</a:t>
            </a:r>
            <a:r>
              <a:rPr lang="en-GB" baseline="0" dirty="0"/>
              <a:t> demo of what we have delivered in the last 2 weeks (plus challenges and next steps)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5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0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034" y="2571744"/>
            <a:ext cx="8229600" cy="35544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36"/>
            <a:ext cx="2057400" cy="469742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36"/>
            <a:ext cx="6019800" cy="46974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33829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257174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86124"/>
            <a:ext cx="4040188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257174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86124"/>
            <a:ext cx="4041775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73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00174"/>
            <a:ext cx="5111750" cy="46259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96" y="2786058"/>
            <a:ext cx="3008313" cy="33337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71611"/>
            <a:ext cx="5486400" cy="315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s://www.datacamp.com/community/tutorials/tutorial-jupyter-notebook" TargetMode="External"/><Relationship Id="rId4" Type="http://schemas.openxmlformats.org/officeDocument/2006/relationships/hyperlink" Target="http://swcarpentry.github.io/python-novice-gapmind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536" y="1772816"/>
            <a:ext cx="7456912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Services: 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Carpentry</a:t>
            </a:r>
          </a:p>
          <a:p>
            <a:pPr algn="r">
              <a:spcAft>
                <a:spcPts val="600"/>
              </a:spcAft>
            </a:pP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Introduction 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GB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Jupyter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Notebooks</a:t>
            </a:r>
          </a:p>
          <a:p>
            <a:pPr algn="r"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Programming in Python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251651"/>
            <a:ext cx="529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 to Programming in Python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2048" y="1700808"/>
            <a:ext cx="8496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Introduction to programming in python </a:t>
            </a:r>
          </a:p>
          <a:p>
            <a:pPr marL="800100" lvl="1" indent="-342900">
              <a:buFont typeface="Arial"/>
              <a:buChar char="•"/>
            </a:pPr>
            <a:r>
              <a:rPr lang="en-GB" sz="3200" dirty="0"/>
              <a:t>Introduction to </a:t>
            </a:r>
            <a:r>
              <a:rPr lang="en-GB" sz="3200" dirty="0" err="1"/>
              <a:t>Jupyter</a:t>
            </a:r>
            <a:r>
              <a:rPr lang="en-GB" sz="3200" dirty="0"/>
              <a:t> and environment 	</a:t>
            </a:r>
            <a:endParaRPr lang="en-GB" sz="3200" dirty="0" smtClean="0"/>
          </a:p>
          <a:p>
            <a:pPr marL="742950" lvl="1" indent="-285750">
              <a:buFont typeface="Arial"/>
              <a:buChar char="•"/>
            </a:pPr>
            <a:r>
              <a:rPr lang="en-GB" sz="3200" dirty="0" smtClean="0"/>
              <a:t>Variable </a:t>
            </a:r>
            <a:r>
              <a:rPr lang="en-GB" sz="3200" dirty="0"/>
              <a:t>assignment</a:t>
            </a:r>
          </a:p>
          <a:p>
            <a:pPr marL="742950" lvl="1" indent="-285750">
              <a:buFont typeface="Arial"/>
              <a:buChar char="•"/>
            </a:pPr>
            <a:r>
              <a:rPr lang="en-GB" sz="3200" dirty="0"/>
              <a:t>Data types and type conversion</a:t>
            </a:r>
          </a:p>
          <a:p>
            <a:pPr marL="742950" lvl="1" indent="-285750">
              <a:buFont typeface="Arial"/>
              <a:buChar char="•"/>
            </a:pPr>
            <a:r>
              <a:rPr lang="en-GB" sz="3200" dirty="0"/>
              <a:t>Build in Functions and help</a:t>
            </a:r>
          </a:p>
          <a:p>
            <a:pPr marL="742950" lvl="1" indent="-285750">
              <a:buFont typeface="Arial"/>
              <a:buChar char="•"/>
            </a:pPr>
            <a:r>
              <a:rPr lang="en-GB" sz="3200" dirty="0"/>
              <a:t>Libraries </a:t>
            </a:r>
          </a:p>
        </p:txBody>
      </p:sp>
    </p:spTree>
    <p:extLst>
      <p:ext uri="{BB962C8B-B14F-4D97-AF65-F5344CB8AC3E}">
        <p14:creationId xmlns:p14="http://schemas.microsoft.com/office/powerpoint/2010/main" val="31971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635896" y="251651"/>
            <a:ext cx="529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 to Programming in Python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9752" y="3140968"/>
            <a:ext cx="47862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Demo on </a:t>
            </a:r>
            <a:r>
              <a:rPr lang="en-GB" sz="3200" dirty="0" err="1" smtClean="0"/>
              <a:t>Jupyter</a:t>
            </a:r>
            <a:r>
              <a:rPr lang="en-GB" sz="3200" dirty="0" smtClean="0"/>
              <a:t> Notebook</a:t>
            </a:r>
            <a:endParaRPr lang="en-US" sz="3200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7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251651"/>
            <a:ext cx="23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Further Reading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844824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Lesson notes: </a:t>
            </a:r>
          </a:p>
          <a:p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://swcarpentry.github.io/python-novice-gapminder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Introduction to </a:t>
            </a:r>
            <a:r>
              <a:rPr lang="en-US" sz="2800" dirty="0" err="1" smtClean="0"/>
              <a:t>Jupyter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hlinkClick r:id="rId5"/>
              </a:rPr>
              <a:t>https://www.datacamp.com/community/tutorials/tutorial-jupyter-</a:t>
            </a:r>
            <a:r>
              <a:rPr lang="en-US" sz="2800" dirty="0" smtClean="0">
                <a:hlinkClick r:id="rId5"/>
              </a:rPr>
              <a:t>notebook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2348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resentationOfgem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r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69773578-b348-4185-91b0-0c3a7eda8d2a" ContentTypeId="0x010100FAFD54A5D6473B468DE06B48FEFEE6D9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Draft</_Status>
    <Meeting_x0020_Date xmlns="631298fc-6a88-4548-b7d9-3b164918c4a3" xsi:nil="true"/>
    <Descriptor xmlns="631298fc-6a88-4548-b7d9-3b164918c4a3" xsi:nil="true"/>
    <Classification xmlns="631298fc-6a88-4548-b7d9-3b164918c4a3">Unclassified</Classification>
    <Recipient xmlns="631298fc-6a88-4548-b7d9-3b164918c4a3" xsi:nil="true"/>
    <Organisation xmlns="631298fc-6a88-4548-b7d9-3b164918c4a3">Choose an Organisation</Organisation>
    <Publication_x0020_Date_x003a_ xmlns="631298fc-6a88-4548-b7d9-3b164918c4a3">2017-08-11T15:16:39+00:00</Publication_x0020_Date_x003a_>
  </documentManagement>
</p:properties>
</file>

<file path=customXml/item4.xm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FAFD54A5D6473B468DE06B48FEFEE6D900F9D2A106B70E8445B65B4F03711A0660" ma:contentTypeVersion="4" ma:contentTypeDescription="This should be used for producing PowerPoint presentations" ma:contentTypeScope="" ma:versionID="6f7f4b51dbe1d6341cc80d6fb96fb228">
  <xsd:schema xmlns:xsd="http://www.w3.org/2001/XMLSchema" xmlns:xs="http://www.w3.org/2001/XMLSchema" xmlns:p="http://schemas.microsoft.com/office/2006/metadata/properties" xmlns:ns2="http://schemas.microsoft.com/sharepoint/v3/fields" xmlns:ns3="631298fc-6a88-4548-b7d9-3b164918c4a3" targetNamespace="http://schemas.microsoft.com/office/2006/metadata/properties" ma:root="true" ma:fieldsID="e4dadfb0b24be7b7c6b7d315c1cb71ff" ns2:_="" ns3:_="">
    <xsd:import namespace="http://schemas.microsoft.com/sharepoint/v3/fields"/>
    <xsd:import namespace="631298fc-6a88-4548-b7d9-3b164918c4a3"/>
    <xsd:element name="properties">
      <xsd:complexType>
        <xsd:sequence>
          <xsd:element name="documentManagement">
            <xsd:complexType>
              <xsd:all>
                <xsd:element ref="ns3:Recipient" minOccurs="0"/>
                <xsd:element ref="ns3:Organisation" minOccurs="0"/>
                <xsd:element ref="ns3:Meeting_x0020_Date" minOccurs="0"/>
                <xsd:element ref="ns2:_Status" minOccurs="0"/>
                <xsd:element ref="ns3:Publication_x0020_Date_x003a_" minOccurs="0"/>
                <xsd:element ref="ns3:Classification" minOccurs="0"/>
                <xsd:element ref="ns3:Descrip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Draft" ma:description="Choose the appropriate status from the drop-down" ma:format="Dropdown" ma:internalName="_Status">
      <xsd:simpleType>
        <xsd:restriction base="dms:Choice">
          <xsd:enumeration value="Draft"/>
          <xsd:enumeration value="For comment"/>
          <xsd:enumeration value="Peer Reviewed"/>
          <xsd:enumeration value="Head of Dept Reviewed"/>
          <xsd:enumeration value="Legally Reviewed"/>
          <xsd:enumeration value="MD Approved"/>
          <xsd:enumeration value="Final not for Registry"/>
          <xsd:enumeration value="Final and Sent to Registry"/>
          <xsd:enumeration value="Published"/>
          <xsd:enumeration value="For deletion review"/>
          <xsd:enumeration value="External Draft"/>
          <xsd:enumeration value="External for comment"/>
          <xsd:enumeration value="External for action"/>
          <xsd:enumeration value="External Fin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298fc-6a88-4548-b7d9-3b164918c4a3" elementFormDefault="qualified">
    <xsd:import namespace="http://schemas.microsoft.com/office/2006/documentManagement/types"/>
    <xsd:import namespace="http://schemas.microsoft.com/office/infopath/2007/PartnerControls"/>
    <xsd:element name="Recipient" ma:index="9" nillable="true" ma:displayName="Recipient" ma:description="Internal or external person(s) or group (eg Exec, SMT or Authority).  For Legal Advice put recipient of advice." ma:internalName="Recipient">
      <xsd:simpleType>
        <xsd:restriction base="dms:Text">
          <xsd:maxLength value="255"/>
        </xsd:restriction>
      </xsd:simpleType>
    </xsd:element>
    <xsd:element name="Organisation" ma:index="10" nillable="true" ma:displayName="Organisation" ma:default="Choose an Organisation" ma:format="Dropdown" ma:internalName="Organisation">
      <xsd:simpleType>
        <xsd:union memberTypes="dms:Text">
          <xsd:simpleType>
            <xsd:restriction base="dms:Choice">
              <xsd:enumeration value="Choose an Organisation"/>
              <xsd:enumeration value="Assoc Elec Producers"/>
              <xsd:enumeration value="Atomic Energy Auth"/>
              <xsd:enumeration value="BERR"/>
              <xsd:enumeration value="British Energy"/>
              <xsd:enumeration value="Brit Wind Energy Assoc"/>
              <xsd:enumeration value="Building Research Est"/>
              <xsd:enumeration value="Carbon Trust"/>
              <xsd:enumeration value="Cavendish"/>
              <xsd:enumeration value="Centrica"/>
              <xsd:enumeration value="Central Networks"/>
              <xsd:enumeration value="CE"/>
              <xsd:enumeration value="CEER"/>
              <xsd:enumeration value="CHPA"/>
              <xsd:enumeration value="Competition Commission"/>
              <xsd:enumeration value="DCLG"/>
              <xsd:enumeration value="DCUSA Ltd"/>
              <xsd:enumeration value="DEFRA"/>
              <xsd:enumeration value="DETI (Northern Ireland)"/>
              <xsd:enumeration value="European Commission"/>
              <xsd:enumeration value="EdF"/>
              <xsd:enumeration value="Elec DNO"/>
              <xsd:enumeration value="ELEXON"/>
              <xsd:enumeration value="eon"/>
              <xsd:enumeration value="Electricity North West"/>
              <xsd:enumeration value="Energy Networks Association"/>
              <xsd:enumeration value="Energy Retail Association"/>
              <xsd:enumeration value="Energy Saving Trust"/>
              <xsd:enumeration value="energywatch"/>
              <xsd:enumeration value="ERGEG"/>
              <xsd:enumeration value="Ernst &amp; Young"/>
              <xsd:enumeration value="ESTA"/>
              <xsd:enumeration value="Gas DNs"/>
              <xsd:enumeration value="Gas Forum"/>
              <xsd:enumeration value="Gaz de France"/>
              <xsd:enumeration value="Government"/>
              <xsd:enumeration value="HM Revenue &amp; Customs"/>
              <xsd:enumeration value="HM Treasury"/>
              <xsd:enumeration value="House of Commons"/>
              <xsd:enumeration value="HSE"/>
              <xsd:enumeration value="IDNO"/>
              <xsd:enumeration value="IGT"/>
              <xsd:enumeration value="National Grid Gas"/>
              <xsd:enumeration value="National Grid Elec"/>
              <xsd:enumeration value="nPower"/>
              <xsd:enumeration value="NWOperators"/>
              <xsd:enumeration value="NEDL &amp;  YEDL"/>
              <xsd:enumeration value="Northern Gas Networks"/>
              <xsd:enumeration value="OFGEM"/>
              <xsd:enumeration value="OFREG"/>
              <xsd:enumeration value="OFT"/>
              <xsd:enumeration value="Parity"/>
              <xsd:enumeration value="Parl Renew &amp; Sustain Energy Grp"/>
              <xsd:enumeration value="Renewble Energy Assoc"/>
              <xsd:enumeration value="RWE"/>
              <xsd:enumeration value="Scotia Gas Networks"/>
              <xsd:enumeration value="Scottish and Southern"/>
              <xsd:enumeration value="Scottish Executive"/>
              <xsd:enumeration value="Scottish Power"/>
              <xsd:enumeration value="SmartestEnergy"/>
              <xsd:enumeration value="Suppliers"/>
              <xsd:enumeration value="Wales &amp; West Utilities"/>
              <xsd:enumeration value="Welsh Assembly"/>
              <xsd:enumeration value="WPD"/>
              <xsd:enumeration value="Xoserve"/>
              <xsd:enumeration value="-"/>
            </xsd:restriction>
          </xsd:simpleType>
        </xsd:union>
      </xsd:simpleType>
    </xsd:element>
    <xsd:element name="Meeting_x0020_Date" ma:index="11" nillable="true" ma:displayName="Meeting Date" ma:description="Enter the date as DD/MM/YYYY" ma:format="DateOnly" ma:internalName="Meeting_x0020_Date">
      <xsd:simpleType>
        <xsd:restriction base="dms:DateTime"/>
      </xsd:simpleType>
    </xsd:element>
    <xsd:element name="Publication_x0020_Date_x003a_" ma:index="13" nillable="true" ma:displayName="Publication Date:" ma:default="[today]" ma:description="The Publication Date" ma:format="DateOnly" ma:internalName="Publication_x0020_Date_x003A_">
      <xsd:simpleType>
        <xsd:restriction base="dms:DateTime"/>
      </xsd:simpleType>
    </xsd:element>
    <xsd:element name="Classification" ma:index="14" nillable="true" ma:displayName="Classification" ma:default="Unclassified" ma:format="Dropdown" ma:hidden="true" ma:internalName="Classification" ma:readOnly="false">
      <xsd:simpleType>
        <xsd:restriction base="dms:Choice">
          <xsd:enumeration value="Unclassified"/>
          <xsd:enumeration value="Protect"/>
          <xsd:enumeration value="Restricted"/>
        </xsd:restriction>
      </xsd:simpleType>
    </xsd:element>
    <xsd:element name="Descriptor" ma:index="15" nillable="true" ma:displayName="Descriptor" ma:format="Dropdown" ma:hidden="true" ma:internalName="Descriptor" ma:readOnly="false">
      <xsd:simpleType>
        <xsd:restriction base="dms:Choice">
          <xsd:enumeration value="Commercial"/>
          <xsd:enumeration value="Management"/>
          <xsd:enumeration value="Market Sensitive"/>
          <xsd:enumeration value="Staff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
</file>

<file path=customXml/item7.xml><?xml version="1.0" encoding="utf-8"?>
<sisl xmlns:xsi="http://www.w3.org/2001/XMLSchema-instance" xmlns:xsd="http://www.w3.org/2001/XMLSchema" xmlns="http://www.boldonjames.com/2008/01/sie/internal/label" sislVersion="0" policy="973096ae-7329-4b3b-9368-47aeba6959e1">
  <element uid="id_classification_nonbusiness" value=""/>
</sisl>
</file>

<file path=customXml/itemProps1.xml><?xml version="1.0" encoding="utf-8"?>
<ds:datastoreItem xmlns:ds="http://schemas.openxmlformats.org/officeDocument/2006/customXml" ds:itemID="{D5EF4976-720D-447F-AF62-4CE7D3E976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88263-5CD2-44B9-B866-39B08A7A51B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8608675-EC16-4967-956F-AA71405DCDA4}">
  <ds:schemaRefs>
    <ds:schemaRef ds:uri="http://schemas.microsoft.com/sharepoint/v3/field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631298fc-6a88-4548-b7d9-3b164918c4a3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228C88CD-A580-4761-BF26-51A5635AA050}">
  <ds:schemaRefs>
    <ds:schemaRef ds:uri="http://www.w3.org/2001/XMLSchema"/>
    <ds:schemaRef ds:uri="http://www.boldonjames.com/2008/01/sie/internal/label"/>
  </ds:schemaRefs>
</ds:datastoreItem>
</file>

<file path=customXml/itemProps5.xml><?xml version="1.0" encoding="utf-8"?>
<ds:datastoreItem xmlns:ds="http://schemas.openxmlformats.org/officeDocument/2006/customXml" ds:itemID="{CC83F335-7FE1-4C44-A9AA-CB14666BA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631298fc-6a88-4548-b7d9-3b164918c4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AEAC5015-73A2-435E-9ACB-42DAF7033273}">
  <ds:schemaRefs>
    <ds:schemaRef ds:uri="http://www.w3.org/2001/XMLSchema"/>
    <ds:schemaRef ds:uri="http://www.boldonjames.com/2008/01/sie/internal/label"/>
  </ds:schemaRefs>
</ds:datastoreItem>
</file>

<file path=customXml/itemProps7.xml><?xml version="1.0" encoding="utf-8"?>
<ds:datastoreItem xmlns:ds="http://schemas.openxmlformats.org/officeDocument/2006/customXml" ds:itemID="{C2B46BBC-1306-4C9D-8F2D-70CB3E1FCE8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OfgemTemplates_PresentationOfgem2015</Template>
  <TotalTime>6079</TotalTime>
  <Words>89</Words>
  <Application>Microsoft Office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Verdana</vt:lpstr>
      <vt:lpstr>PresentationOfgem2013</vt:lpstr>
      <vt:lpstr>FirstSlideMaster</vt:lpstr>
      <vt:lpstr>LastSlideMaster</vt:lpstr>
      <vt:lpstr>PowerPoint Presentation</vt:lpstr>
      <vt:lpstr>PowerPoint Presentation</vt:lpstr>
      <vt:lpstr>PowerPoint Presentation</vt:lpstr>
      <vt:lpstr>PowerPoint Presentation</vt:lpstr>
    </vt:vector>
  </TitlesOfParts>
  <Company>Ofgem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Adams</dc:creator>
  <cp:lastModifiedBy>Jon Downing</cp:lastModifiedBy>
  <cp:revision>567</cp:revision>
  <dcterms:created xsi:type="dcterms:W3CDTF">2017-08-11T15:16:58Z</dcterms:created>
  <dcterms:modified xsi:type="dcterms:W3CDTF">2018-09-12T12:26:03Z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52c9b21a-2e89-4941-be65-0015a724a81e</vt:lpwstr>
  </property>
  <property fmtid="{D5CDD505-2E9C-101B-9397-08002B2CF9AE}" pid="3" name="bjSaver">
    <vt:lpwstr>JFqlsOTkwRVacl8PSat7KL1bBgwaDqzV</vt:lpwstr>
  </property>
  <property fmtid="{D5CDD505-2E9C-101B-9397-08002B2CF9AE}" pid="4" name="ContentTypeId">
    <vt:lpwstr>0x010100FAFD54A5D6473B468DE06B48FEFEE6D900F9D2A106B70E8445B65B4F03711A0660</vt:lpwstr>
  </property>
  <property fmtid="{D5CDD505-2E9C-101B-9397-08002B2CF9AE}" pid="5" name="Order">
    <vt:r8>3600</vt:r8>
  </property>
  <property fmtid="{D5CDD505-2E9C-101B-9397-08002B2CF9AE}" pid="6" name="SubGroup1">
    <vt:lpwstr/>
  </property>
  <property fmtid="{D5CDD505-2E9C-101B-9397-08002B2CF9AE}" pid="7" name="SubGroup3">
    <vt:lpwstr/>
  </property>
  <property fmtid="{D5CDD505-2E9C-101B-9397-08002B2CF9AE}" pid="8" name="SubGroup2">
    <vt:lpwstr/>
  </property>
  <property fmtid="{D5CDD505-2E9C-101B-9397-08002B2CF9AE}" pid="9" name="bjDocumentLabelXML">
    <vt:lpwstr>&lt;?xml version="1.0" encoding="us-ascii"?&gt;&lt;sisl xmlns:xsi="http://www.w3.org/2001/XMLSchema-instance" xmlns:xsd="http://www.w3.org/2001/XMLSchema" sislVersion="0" policy="973096ae-7329-4b3b-9368-47aeba6959e1" xmlns="http://www.boldonjames.com/2008/01/sie/i</vt:lpwstr>
  </property>
  <property fmtid="{D5CDD505-2E9C-101B-9397-08002B2CF9AE}" pid="10" name="bjDocumentLabelXML-0">
    <vt:lpwstr>nternal/label"&gt;&lt;element uid="id_classification_nonbusiness" value="" /&gt;&lt;/sisl&gt;</vt:lpwstr>
  </property>
  <property fmtid="{D5CDD505-2E9C-101B-9397-08002B2CF9AE}" pid="11" name="bjDocumentSecurityLabel">
    <vt:lpwstr>OFFICIAL</vt:lpwstr>
  </property>
</Properties>
</file>