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3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756" y="-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r>
              <a:rPr lang="en-GB" sz="1000" smtClean="0">
                <a:solidFill>
                  <a:srgbClr val="000000"/>
                </a:solidFill>
                <a:latin typeface="Verdana" panose="020B0604030504040204" pitchFamily="34" charset="0"/>
              </a:rPr>
              <a:t>Internal Only</a:t>
            </a:r>
            <a:endParaRPr lang="en-GB" sz="1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28366-EE69-4B28-AF68-D7F50CB30778}" type="datetimeFigureOut">
              <a:rPr lang="en-GB" smtClean="0"/>
              <a:t>30/10/2018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Internal Only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D72FE-05FB-4762-95C6-3BDD54F261E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56989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ctr">
              <a:defRPr lang="en-GB" sz="10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5D719-0937-427F-A330-C228229B9D4D}" type="datetimeFigureOut">
              <a:rPr lang="en-GB" smtClean="0"/>
              <a:t>30/10/2018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8987C-05DE-4598-A914-40E26E68D1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57904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>
          <a:xfrm>
            <a:off x="0" y="0"/>
            <a:ext cx="6858000" cy="458788"/>
          </a:xfrm>
        </p:spPr>
        <p:txBody>
          <a:bodyPr/>
          <a:lstStyle/>
          <a:p>
            <a:r>
              <a:rPr lang="en-GB" smtClean="0"/>
              <a:t>Internal Only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GB" smtClean="0"/>
              <a:t>Internal Only   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987C-05DE-4598-A914-40E26E68D1F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6615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>
          <a:xfrm>
            <a:off x="0" y="0"/>
            <a:ext cx="6858000" cy="458788"/>
          </a:xfrm>
        </p:spPr>
        <p:txBody>
          <a:bodyPr/>
          <a:lstStyle/>
          <a:p>
            <a:r>
              <a:rPr lang="en-GB" smtClean="0"/>
              <a:t>Internal Only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GB" smtClean="0"/>
              <a:t>Internal Only   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987C-05DE-4598-A914-40E26E68D1F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034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53386"/>
            <a:ext cx="12192000" cy="404614"/>
          </a:xfrm>
        </p:spPr>
        <p:txBody>
          <a:bodyPr/>
          <a:lstStyle>
            <a:lvl1pPr algn="r"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53386"/>
            <a:ext cx="12192000" cy="404614"/>
          </a:xfrm>
        </p:spPr>
        <p:txBody>
          <a:bodyPr/>
          <a:lstStyle>
            <a:lvl1pPr algn="r"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53386"/>
            <a:ext cx="12192000" cy="404614"/>
          </a:xfrm>
        </p:spPr>
        <p:txBody>
          <a:bodyPr/>
          <a:lstStyle>
            <a:lvl1pPr algn="r"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53386"/>
            <a:ext cx="12192000" cy="404614"/>
          </a:xfrm>
        </p:spPr>
        <p:txBody>
          <a:bodyPr/>
          <a:lstStyle>
            <a:lvl1pPr algn="r"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53386"/>
            <a:ext cx="12192000" cy="404614"/>
          </a:xfrm>
        </p:spPr>
        <p:txBody>
          <a:bodyPr/>
          <a:lstStyle>
            <a:lvl1pPr algn="r"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53386"/>
            <a:ext cx="12192000" cy="404614"/>
          </a:xfrm>
        </p:spPr>
        <p:txBody>
          <a:bodyPr/>
          <a:lstStyle>
            <a:lvl1pPr algn="r"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53386"/>
            <a:ext cx="12192000" cy="404614"/>
          </a:xfrm>
        </p:spPr>
        <p:txBody>
          <a:bodyPr/>
          <a:lstStyle>
            <a:lvl1pPr algn="r"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53386"/>
            <a:ext cx="12192000" cy="404614"/>
          </a:xfrm>
        </p:spPr>
        <p:txBody>
          <a:bodyPr/>
          <a:lstStyle>
            <a:lvl1pPr algn="r"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53386"/>
            <a:ext cx="12192000" cy="404614"/>
          </a:xfrm>
        </p:spPr>
        <p:txBody>
          <a:bodyPr/>
          <a:lstStyle>
            <a:lvl1pPr algn="r"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53386"/>
            <a:ext cx="12192000" cy="404614"/>
          </a:xfrm>
        </p:spPr>
        <p:txBody>
          <a:bodyPr/>
          <a:lstStyle>
            <a:lvl1pPr algn="r"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53386"/>
            <a:ext cx="12192000" cy="404614"/>
          </a:xfrm>
        </p:spPr>
        <p:txBody>
          <a:bodyPr/>
          <a:lstStyle>
            <a:lvl1pPr algn="r"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0" y="6453386"/>
            <a:ext cx="1219200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9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 smtClean="0"/>
              <a:t>Internal Only   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DS Quick Wins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(DS-647 to </a:t>
            </a:r>
            <a:r>
              <a:rPr lang="en-GB" dirty="0" smtClean="0"/>
              <a:t>date)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53386"/>
            <a:ext cx="12192000" cy="404614"/>
          </a:xfrm>
        </p:spPr>
        <p:txBody>
          <a:bodyPr/>
          <a:lstStyle/>
          <a:p>
            <a:pPr algn="r"/>
            <a:r>
              <a:rPr lang="en-US" smtClean="0"/>
              <a:t>Internal Only        </a:t>
            </a:r>
            <a:r>
              <a:rPr lang="en-US" sz="1100" smtClean="0">
                <a:latin typeface="Calibri" panose="020F0502020204030204" pitchFamily="34" charset="0"/>
              </a:rPr>
              <a:t>
</a:t>
            </a:r>
            <a:r>
              <a:rPr lang="en-US" smtClean="0"/>
              <a:t>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Once off teaching opportunities, scripting automated jobs and guidance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530810"/>
              </p:ext>
            </p:extLst>
          </p:nvPr>
        </p:nvGraphicFramePr>
        <p:xfrm>
          <a:off x="1371600" y="2286000"/>
          <a:ext cx="10553928" cy="3981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482">
                  <a:extLst>
                    <a:ext uri="{9D8B030D-6E8A-4147-A177-3AD203B41FA5}">
                      <a16:colId xmlns:a16="http://schemas.microsoft.com/office/drawing/2014/main" val="4058225841"/>
                    </a:ext>
                  </a:extLst>
                </a:gridCol>
                <a:gridCol w="2638482">
                  <a:extLst>
                    <a:ext uri="{9D8B030D-6E8A-4147-A177-3AD203B41FA5}">
                      <a16:colId xmlns:a16="http://schemas.microsoft.com/office/drawing/2014/main" val="3362187414"/>
                    </a:ext>
                  </a:extLst>
                </a:gridCol>
                <a:gridCol w="2638482">
                  <a:extLst>
                    <a:ext uri="{9D8B030D-6E8A-4147-A177-3AD203B41FA5}">
                      <a16:colId xmlns:a16="http://schemas.microsoft.com/office/drawing/2014/main" val="3153184128"/>
                    </a:ext>
                  </a:extLst>
                </a:gridCol>
                <a:gridCol w="2638482">
                  <a:extLst>
                    <a:ext uri="{9D8B030D-6E8A-4147-A177-3AD203B41FA5}">
                      <a16:colId xmlns:a16="http://schemas.microsoft.com/office/drawing/2014/main" val="3225370033"/>
                    </a:ext>
                  </a:extLst>
                </a:gridCol>
              </a:tblGrid>
              <a:tr h="267401">
                <a:tc>
                  <a:txBody>
                    <a:bodyPr/>
                    <a:lstStyle/>
                    <a:p>
                      <a:r>
                        <a:rPr lang="en-GB" dirty="0" smtClean="0"/>
                        <a:t>Jira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Department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Issue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Solution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75357"/>
                  </a:ext>
                </a:extLst>
              </a:tr>
              <a:tr h="60165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DS-1124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Tony,</a:t>
                      </a:r>
                      <a:r>
                        <a:rPr lang="en-GB" sz="1400" baseline="0" dirty="0" smtClean="0"/>
                        <a:t> HR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Handling Excel date/time fields and producing graphical output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One hour tutorial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686954"/>
                  </a:ext>
                </a:extLst>
              </a:tr>
              <a:tr h="245117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DS-1125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Dean, MR&amp;I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</a:t>
                      </a:r>
                      <a:r>
                        <a:rPr lang="en-GB" sz="1400" baseline="0" dirty="0" smtClean="0"/>
                        <a:t> XO reports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Maintain Python script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211452"/>
                  </a:ext>
                </a:extLst>
              </a:tr>
              <a:tr h="423385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DS-1126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Angelika</a:t>
                      </a:r>
                      <a:r>
                        <a:rPr lang="en-GB" sz="1400" baseline="0" dirty="0" smtClean="0"/>
                        <a:t> and Pav, C&amp;M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aseline="0" dirty="0" smtClean="0"/>
                        <a:t>Ingesting complaint data from suppliers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Maintain Python script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523390"/>
                  </a:ext>
                </a:extLst>
              </a:tr>
              <a:tr h="423385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DS-1127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Teresa, RIIO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Stacking multi-tabbed</a:t>
                      </a:r>
                      <a:r>
                        <a:rPr lang="en-GB" sz="1400" baseline="0" dirty="0" smtClean="0"/>
                        <a:t> Excel files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Create Python script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191870"/>
                  </a:ext>
                </a:extLst>
              </a:tr>
              <a:tr h="245117">
                <a:tc>
                  <a:txBody>
                    <a:bodyPr/>
                    <a:lstStyle/>
                    <a:p>
                      <a:r>
                        <a:rPr lang="en-GB" sz="1400" smtClean="0"/>
                        <a:t>DS-1128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Katy, EServe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File error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Research and guidance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491971"/>
                  </a:ext>
                </a:extLst>
              </a:tr>
              <a:tr h="60165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DS-1174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Marion, C&amp;M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Difference in Excel files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Tracking/Co-authoring, SP, Autosave, 3P tools,</a:t>
                      </a:r>
                      <a:r>
                        <a:rPr lang="en-GB" sz="1400" baseline="0" dirty="0" smtClean="0"/>
                        <a:t> conditional formatting</a:t>
                      </a:r>
                      <a:endParaRPr lang="en-GB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91964"/>
                  </a:ext>
                </a:extLst>
              </a:tr>
              <a:tr h="687966">
                <a:tc>
                  <a:txBody>
                    <a:bodyPr/>
                    <a:lstStyle/>
                    <a:p>
                      <a:r>
                        <a:rPr lang="en-GB" sz="1400" smtClean="0"/>
                        <a:t>DS-1175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Valentina, ORE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Timestamping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Static</a:t>
                      </a:r>
                      <a:r>
                        <a:rPr lang="en-GB" sz="1400" baseline="0" dirty="0" smtClean="0"/>
                        <a:t> and dynamic system inserts, self-ref insert and append formula</a:t>
                      </a:r>
                      <a:endParaRPr lang="en-GB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62855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53386"/>
            <a:ext cx="12192000" cy="404614"/>
          </a:xfrm>
        </p:spPr>
        <p:txBody>
          <a:bodyPr/>
          <a:lstStyle/>
          <a:p>
            <a:r>
              <a:rPr lang="en-GB" smtClean="0"/>
              <a:t>Internal Only        </a:t>
            </a:r>
            <a:r>
              <a:rPr lang="en-GB" sz="1100" smtClean="0">
                <a:latin typeface="Calibri" panose="020F0502020204030204" pitchFamily="34" charset="0"/>
              </a:rPr>
              <a:t>
</a:t>
            </a:r>
            <a:r>
              <a:rPr lang="en-GB" smtClean="0"/>
              <a:t> 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42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973096ae-7329-4b3b-9368-47aeba6959e1">
  <element uid="id_classification_nonbusiness" value=""/>
  <element uid="eaadb568-f939-47e9-ab90-f00bdd47735e" value=""/>
</sisl>
</file>

<file path=customXml/itemProps1.xml><?xml version="1.0" encoding="utf-8"?>
<ds:datastoreItem xmlns:ds="http://schemas.openxmlformats.org/officeDocument/2006/customXml" ds:itemID="{F2F569B6-2BED-462B-BAC7-6EDAEF81FAEF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354</TotalTime>
  <Words>131</Words>
  <Application>Microsoft Office PowerPoint</Application>
  <PresentationFormat>Widescreen</PresentationFormat>
  <Paragraphs>43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Franklin Gothic Book</vt:lpstr>
      <vt:lpstr>Verdana</vt:lpstr>
      <vt:lpstr>Crop</vt:lpstr>
      <vt:lpstr>DS Quick Wins</vt:lpstr>
      <vt:lpstr>Once off teaching opportunities, scripting automated jobs and guidance</vt:lpstr>
    </vt:vector>
  </TitlesOfParts>
  <Company>Ofgem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Quick Wins</dc:title>
  <dc:creator>Rory McCabe</dc:creator>
  <cp:lastModifiedBy>Rory McCabe</cp:lastModifiedBy>
  <cp:revision>13</cp:revision>
  <dcterms:created xsi:type="dcterms:W3CDTF">2018-10-22T11:09:35Z</dcterms:created>
  <dcterms:modified xsi:type="dcterms:W3CDTF">2018-10-30T12:16:38Z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7bbbba6d-b3e6-4fd7-951b-3d1d12add7bd</vt:lpwstr>
  </property>
  <property fmtid="{D5CDD505-2E9C-101B-9397-08002B2CF9AE}" pid="3" name="bjSaver">
    <vt:lpwstr>Y8pLizOngWsacvwu/sInjm8IChWnMhZ5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policy="973096ae-7329-4b3b-9368-47aeba6959e1" xmlns="http://www.boldonjames.com/2008/01/sie/i</vt:lpwstr>
  </property>
  <property fmtid="{D5CDD505-2E9C-101B-9397-08002B2CF9AE}" pid="5" name="bjDocumentLabelXML-0">
    <vt:lpwstr>nternal/label"&gt;&lt;element uid="id_classification_nonbusiness" value="" /&gt;&lt;element uid="eaadb568-f939-47e9-ab90-f00bdd47735e" value="" /&gt;&lt;/sisl&gt;</vt:lpwstr>
  </property>
  <property fmtid="{D5CDD505-2E9C-101B-9397-08002B2CF9AE}" pid="6" name="bjDocumentSecurityLabel">
    <vt:lpwstr>OFFICIAL Internal Only</vt:lpwstr>
  </property>
</Properties>
</file>