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n-GB" sz="1000" smtClean="0">
                <a:solidFill>
                  <a:srgbClr val="000000"/>
                </a:solidFill>
                <a:latin typeface="Verdana" panose="020B0604030504040204" pitchFamily="34" charset="0"/>
              </a:rPr>
              <a:t>Internal Only</a:t>
            </a:r>
            <a:endParaRPr lang="en-GB" sz="10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15487-768C-4EAE-9AA3-92E535A73C13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Internal Only  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1EBC8-87DD-4BC8-8E84-4AF39FC66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18274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lang="en-GB" sz="10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8CC31-BFD6-49BE-9E19-0DEC9F80D67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A2BE8-4691-43CE-95F9-6E379B8DA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70807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>
          <a:xfrm>
            <a:off x="0" y="0"/>
            <a:ext cx="6858000" cy="458788"/>
          </a:xfrm>
        </p:spPr>
        <p:txBody>
          <a:bodyPr/>
          <a:lstStyle/>
          <a:p>
            <a:r>
              <a:rPr lang="en-GB" smtClean="0"/>
              <a:t>Internal Only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2BE8-4691-43CE-95F9-6E379B8DA1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3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>
          <a:xfrm>
            <a:off x="0" y="0"/>
            <a:ext cx="6858000" cy="458788"/>
          </a:xfrm>
        </p:spPr>
        <p:txBody>
          <a:bodyPr/>
          <a:lstStyle/>
          <a:p>
            <a:r>
              <a:rPr lang="en-GB" smtClean="0"/>
              <a:t>Internal Only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2BE8-4691-43CE-95F9-6E379B8DA1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652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>
          <a:xfrm>
            <a:off x="0" y="0"/>
            <a:ext cx="6858000" cy="458788"/>
          </a:xfrm>
        </p:spPr>
        <p:txBody>
          <a:bodyPr/>
          <a:lstStyle/>
          <a:p>
            <a:r>
              <a:rPr lang="en-GB" smtClean="0"/>
              <a:t>Internal Only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2BE8-4691-43CE-95F9-6E379B8DA1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269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>
          <a:xfrm>
            <a:off x="0" y="0"/>
            <a:ext cx="6858000" cy="458788"/>
          </a:xfrm>
        </p:spPr>
        <p:txBody>
          <a:bodyPr/>
          <a:lstStyle/>
          <a:p>
            <a:r>
              <a:rPr lang="en-GB" smtClean="0"/>
              <a:t>Internal Only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2BE8-4691-43CE-95F9-6E379B8DA1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90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1B2-62F7-405C-BA32-3127242010DB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9FB-24FA-4E12-ACB1-6A92EA02E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22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1B2-62F7-405C-BA32-3127242010DB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9FB-24FA-4E12-ACB1-6A92EA02E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6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1B2-62F7-405C-BA32-3127242010DB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9FB-24FA-4E12-ACB1-6A92EA02E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83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1B2-62F7-405C-BA32-3127242010DB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9FB-24FA-4E12-ACB1-6A92EA02E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07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1B2-62F7-405C-BA32-3127242010DB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9FB-24FA-4E12-ACB1-6A92EA02E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51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1B2-62F7-405C-BA32-3127242010DB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9FB-24FA-4E12-ACB1-6A92EA02E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63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1B2-62F7-405C-BA32-3127242010DB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9FB-24FA-4E12-ACB1-6A92EA02E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24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1B2-62F7-405C-BA32-3127242010DB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9FB-24FA-4E12-ACB1-6A92EA02E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32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1B2-62F7-405C-BA32-3127242010DB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9FB-24FA-4E12-ACB1-6A92EA02E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10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1B2-62F7-405C-BA32-3127242010DB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9FB-24FA-4E12-ACB1-6A92EA02E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94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1B2-62F7-405C-BA32-3127242010DB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9FB-24FA-4E12-ACB1-6A92EA02E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7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141B2-62F7-405C-BA32-3127242010DB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C29FB-24FA-4E12-ACB1-6A92EA02E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52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 err="1" smtClean="0"/>
              <a:t>Workstreams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Rory McCabe 2021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28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Existing </a:t>
            </a:r>
            <a:r>
              <a:rPr lang="en-GB" dirty="0" err="1" smtClean="0"/>
              <a:t>Covid</a:t>
            </a:r>
            <a:r>
              <a:rPr lang="en-GB" dirty="0" smtClean="0"/>
              <a:t> RFI: April 2020 – Sept 2021</a:t>
            </a:r>
          </a:p>
          <a:p>
            <a:r>
              <a:rPr lang="en-GB" dirty="0" smtClean="0"/>
              <a:t>New Contingency </a:t>
            </a:r>
            <a:r>
              <a:rPr lang="en-GB" dirty="0" err="1" smtClean="0"/>
              <a:t>Covid</a:t>
            </a:r>
            <a:r>
              <a:rPr lang="en-GB" dirty="0" smtClean="0"/>
              <a:t> RFI</a:t>
            </a:r>
          </a:p>
          <a:p>
            <a:r>
              <a:rPr lang="en-GB" dirty="0" smtClean="0"/>
              <a:t>New PPM </a:t>
            </a:r>
            <a:r>
              <a:rPr lang="en-GB" dirty="0" err="1" smtClean="0"/>
              <a:t>Rfi</a:t>
            </a:r>
            <a:endParaRPr lang="en-GB" dirty="0" smtClean="0"/>
          </a:p>
          <a:p>
            <a:r>
              <a:rPr lang="en-GB" dirty="0" smtClean="0"/>
              <a:t>New Microbusiness electric and gas RFIs</a:t>
            </a:r>
          </a:p>
          <a:p>
            <a:r>
              <a:rPr lang="en-GB" dirty="0" smtClean="0"/>
              <a:t>RIIO ED2 DNO Business Templates</a:t>
            </a:r>
          </a:p>
          <a:p>
            <a:r>
              <a:rPr lang="en-GB" dirty="0" err="1" smtClean="0"/>
              <a:t>SoLR</a:t>
            </a:r>
            <a:r>
              <a:rPr lang="en-GB" dirty="0" smtClean="0"/>
              <a:t> scripts for </a:t>
            </a:r>
            <a:r>
              <a:rPr lang="en-GB" dirty="0" err="1" smtClean="0"/>
              <a:t>PfP</a:t>
            </a:r>
            <a:endParaRPr lang="en-GB" dirty="0" smtClean="0"/>
          </a:p>
          <a:p>
            <a:r>
              <a:rPr lang="en-GB" dirty="0" err="1" smtClean="0"/>
              <a:t>GSoP</a:t>
            </a:r>
            <a:r>
              <a:rPr lang="en-GB" dirty="0" smtClean="0"/>
              <a:t> dashboard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70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Tf</a:t>
            </a:r>
            <a:r>
              <a:rPr lang="en-GB" dirty="0" smtClean="0"/>
              <a:t> metrics for Tessa</a:t>
            </a:r>
          </a:p>
          <a:p>
            <a:r>
              <a:rPr lang="en-GB" dirty="0" smtClean="0"/>
              <a:t>ONS raw data for Sean</a:t>
            </a:r>
          </a:p>
          <a:p>
            <a:r>
              <a:rPr lang="en-GB" dirty="0" smtClean="0"/>
              <a:t>DNO </a:t>
            </a:r>
            <a:r>
              <a:rPr lang="en-GB" dirty="0" smtClean="0"/>
              <a:t>C31E RFI </a:t>
            </a:r>
            <a:r>
              <a:rPr lang="en-GB" dirty="0" smtClean="0"/>
              <a:t>for Laura</a:t>
            </a:r>
          </a:p>
          <a:p>
            <a:r>
              <a:rPr lang="en-GB" dirty="0" smtClean="0"/>
              <a:t>Sergio’s </a:t>
            </a:r>
            <a:r>
              <a:rPr lang="en-GB" dirty="0" err="1" smtClean="0"/>
              <a:t>RegFin</a:t>
            </a:r>
            <a:r>
              <a:rPr lang="en-GB" dirty="0" smtClean="0"/>
              <a:t> with Max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3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Misc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Conferences</a:t>
            </a:r>
          </a:p>
          <a:p>
            <a:r>
              <a:rPr lang="en-GB" dirty="0" smtClean="0"/>
              <a:t>Dragonfly tests with Kyle</a:t>
            </a:r>
          </a:p>
          <a:p>
            <a:r>
              <a:rPr lang="en-GB" dirty="0" err="1" smtClean="0"/>
              <a:t>WoW</a:t>
            </a:r>
            <a:endParaRPr lang="en-GB" dirty="0" smtClean="0"/>
          </a:p>
          <a:p>
            <a:r>
              <a:rPr lang="en-GB" dirty="0" smtClean="0"/>
              <a:t>Training</a:t>
            </a:r>
          </a:p>
          <a:p>
            <a:r>
              <a:rPr lang="en-GB" dirty="0" smtClean="0"/>
              <a:t>Data Masterclass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2950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973096ae-7329-4b3b-9368-47aeba6959e1">
  <element uid="id_classification_nonbusiness" value=""/>
  <element uid="eaadb568-f939-47e9-ab90-f00bdd47735e" value=""/>
</sisl>
</file>

<file path=customXml/itemProps1.xml><?xml version="1.0" encoding="utf-8"?>
<ds:datastoreItem xmlns:ds="http://schemas.openxmlformats.org/officeDocument/2006/customXml" ds:itemID="{30475A3F-69B0-4F31-AE67-28F2D3152D28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168</Words>
  <Application>Microsoft Office PowerPoint</Application>
  <PresentationFormat>Widescreen</PresentationFormat>
  <Paragraphs>37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Office Theme</vt:lpstr>
      <vt:lpstr>Data Workstreams</vt:lpstr>
      <vt:lpstr>Current</vt:lpstr>
      <vt:lpstr>Future</vt:lpstr>
      <vt:lpstr>Misc</vt:lpstr>
    </vt:vector>
  </TitlesOfParts>
  <Company>Ofgem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Workstreams</dc:title>
  <dc:creator>Rory McCabe</dc:creator>
  <cp:lastModifiedBy>Rory McCabe</cp:lastModifiedBy>
  <cp:revision>5</cp:revision>
  <dcterms:created xsi:type="dcterms:W3CDTF">2021-09-09T16:04:52Z</dcterms:created>
  <dcterms:modified xsi:type="dcterms:W3CDTF">2021-11-12T14:47:08Z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1fe7ca2b-248f-404d-a2c8-5ad0336f279b</vt:lpwstr>
  </property>
  <property fmtid="{D5CDD505-2E9C-101B-9397-08002B2CF9AE}" pid="3" name="bjSaver">
    <vt:lpwstr>Y8pLizOngWsacvwu/sInjm8IChWnMhZ5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policy="973096ae-7329-4b3b-9368-47aeba6959e1" xmlns="http://www.boldonjames.com/2008/01/sie/i</vt:lpwstr>
  </property>
  <property fmtid="{D5CDD505-2E9C-101B-9397-08002B2CF9AE}" pid="5" name="bjDocumentLabelXML-0">
    <vt:lpwstr>nternal/label"&gt;&lt;element uid="id_classification_nonbusiness" value="" /&gt;&lt;element uid="eaadb568-f939-47e9-ab90-f00bdd47735e" value="" /&gt;&lt;/sisl&gt;</vt:lpwstr>
  </property>
  <property fmtid="{D5CDD505-2E9C-101B-9397-08002B2CF9AE}" pid="6" name="bjDocumentSecurityLabel">
    <vt:lpwstr>OFFICIAL Internal Only</vt:lpwstr>
  </property>
</Properties>
</file>