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GB" sz="1000" smtClean="0">
                <a:solidFill>
                  <a:srgbClr val="000000"/>
                </a:solidFill>
                <a:latin typeface="Verdana" panose="020B0604030504040204" pitchFamily="34" charset="0"/>
              </a:rPr>
              <a:t>Internal Only</a:t>
            </a:r>
            <a:endParaRPr lang="en-GB" sz="1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EAA-B982-4187-B070-1F5990EA88E6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Internal Only  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08387-5EE0-4DFF-8BE4-5D5306033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6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GB" sz="10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B9DA-3C48-4077-BC6D-F4E29386870E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A91BA-0E1E-4546-8710-6749582FF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7452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1BA-0E1E-4546-8710-6749582FF4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4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8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4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0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004C-4512-4D8D-9DEE-1FC0E86E248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592F-7D58-4946-B1B4-B56E55F09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4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185" y="858982"/>
            <a:ext cx="7287069" cy="5320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130" y="1440873"/>
            <a:ext cx="8927869" cy="2069090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GB" smtClean="0"/>
              <a:t>Internal Only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5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  <element uid="eaadb568-f939-47e9-ab90-f00bdd47735e" value=""/>
</sisl>
</file>

<file path=customXml/itemProps1.xml><?xml version="1.0" encoding="utf-8"?>
<ds:datastoreItem xmlns:ds="http://schemas.openxmlformats.org/officeDocument/2006/customXml" ds:itemID="{CE5D7904-2C29-4D61-909B-60413F3BCF6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 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Rory McCabe</dc:creator>
  <cp:lastModifiedBy>Rory McCabe</cp:lastModifiedBy>
  <cp:revision>1</cp:revision>
  <dcterms:created xsi:type="dcterms:W3CDTF">2021-01-28T18:43:50Z</dcterms:created>
  <dcterms:modified xsi:type="dcterms:W3CDTF">2021-01-28T18:45:53Z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896edc38-d7a2-41e1-abb5-c4aef13b4aa2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4" name="bjDocumentLabelXML-0">
    <vt:lpwstr>nternal/label"&gt;&lt;element uid="id_classification_nonbusiness" value="" /&gt;&lt;element uid="eaadb568-f939-47e9-ab90-f00bdd47735e" value="" /&gt;&lt;/sisl&gt;</vt:lpwstr>
  </property>
  <property fmtid="{D5CDD505-2E9C-101B-9397-08002B2CF9AE}" pid="5" name="bjDocumentSecurityLabel">
    <vt:lpwstr>OFFICIAL Internal Only</vt:lpwstr>
  </property>
  <property fmtid="{D5CDD505-2E9C-101B-9397-08002B2CF9AE}" pid="6" name="bjSaver">
    <vt:lpwstr>Y8pLizOngWsacvwu/sInjm8IChWnMhZ5</vt:lpwstr>
  </property>
</Properties>
</file>