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21"/>
  </p:notesMasterIdLst>
  <p:sldIdLst>
    <p:sldId id="260" r:id="rId6"/>
    <p:sldId id="281" r:id="rId7"/>
    <p:sldId id="337" r:id="rId8"/>
    <p:sldId id="331" r:id="rId9"/>
    <p:sldId id="332" r:id="rId10"/>
    <p:sldId id="339" r:id="rId11"/>
    <p:sldId id="347" r:id="rId12"/>
    <p:sldId id="343" r:id="rId13"/>
    <p:sldId id="328" r:id="rId14"/>
    <p:sldId id="348" r:id="rId15"/>
    <p:sldId id="338" r:id="rId16"/>
    <p:sldId id="350" r:id="rId17"/>
    <p:sldId id="349" r:id="rId18"/>
    <p:sldId id="33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Thomson" initials="ET" lastIdx="1" clrIdx="0">
    <p:extLst>
      <p:ext uri="{19B8F6BF-5375-455C-9EA6-DF929625EA0E}">
        <p15:presenceInfo xmlns:p15="http://schemas.microsoft.com/office/powerpoint/2012/main" userId="S::emilythomson@kubrickgroup.com::5c123360-7a03-4452-8668-7ad954e392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DB793-7778-4153-AF1F-6C059AB2AE18}" v="142" dt="2021-06-01T13:07:19.252"/>
    <p1510:client id="{0D40BA42-8490-4390-9C63-EF98B77874C9}" v="80" dt="2021-06-01T12:33:53.459"/>
    <p1510:client id="{184AD253-CE2D-45FB-8A49-24A1DB857362}" v="475" dt="2021-06-01T15:49:32.680"/>
    <p1510:client id="{38B263E4-25F3-4911-A7FD-16C579343FA4}" v="201" dt="2021-06-02T07:52:11.440"/>
    <p1510:client id="{5F93E77C-7923-4858-94C4-A5624B1DE70B}" v="1" vWet="2" dt="2021-06-01T15:08:50.904"/>
    <p1510:client id="{645586E0-0D21-40CF-BB36-DE18BF1BBE7F}" v="150" dt="2021-06-02T10:09:50.708"/>
    <p1510:client id="{75DE0DDD-6ABB-43B3-9632-3CD41CA1F116}" v="2652" dt="2021-06-02T10:29:33.571"/>
    <p1510:client id="{7BFF3CBD-A519-4CC4-9E73-07166EC587C4}" v="3" dt="2021-06-01T12:13:52.685"/>
    <p1510:client id="{896C6771-0D77-40DE-8FD6-00B66A43DB69}" v="51" dt="2021-06-01T20:04:35.130"/>
    <p1510:client id="{9B11565A-E028-46CC-A9B8-B28A2B424D2A}" v="2951" dt="2021-06-02T10:07:36.172"/>
    <p1510:client id="{B2A9EFA1-8E40-46C9-AAA3-D3D8F93A44C0}" v="5472" dt="2021-06-02T08:56:53.420"/>
    <p1510:client id="{B50C4CBB-1174-4C72-AADE-94004130B679}" v="28" dt="2021-06-02T08:24:08.834"/>
    <p1510:client id="{B70A1451-95EB-4C31-B586-4653DCD9B0E0}" v="1" dt="2021-06-01T12:14:14.966"/>
    <p1510:client id="{BB192402-275F-43CE-A510-928AC3323FB2}" v="965" dt="2021-06-01T11:18:02.976"/>
    <p1510:client id="{E090C455-E51A-45DC-AE5E-2BB388F9F6C0}" v="89" dt="2021-06-02T08:48:10.427"/>
    <p1510:client id="{E327D613-0CCB-4C17-B08A-86D44484F6BA}" v="199" dt="2021-06-01T18:13:36.264"/>
    <p1510:client id="{FD349521-5954-41EF-B952-7EE3BFF0C636}" v="25" dt="2021-06-02T09:03:4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ry Middleton" userId="S::rorymiddleton@kubrickgroup.com::8154b258-967e-45fb-b051-3cba34a0145c" providerId="AD" clId="Web-{7EA3C9E7-9425-4CD0-9F2C-DF01E1DE1DAF}"/>
    <pc:docChg chg="delSld modSld">
      <pc:chgData name="Rory Middleton" userId="S::rorymiddleton@kubrickgroup.com::8154b258-967e-45fb-b051-3cba34a0145c" providerId="AD" clId="Web-{7EA3C9E7-9425-4CD0-9F2C-DF01E1DE1DAF}" dt="2021-04-14T09:30:26.071" v="1457"/>
      <pc:docMkLst>
        <pc:docMk/>
      </pc:docMkLst>
      <pc:sldChg chg="addSp delSp modSp modNotes">
        <pc:chgData name="Rory Middleton" userId="S::rorymiddleton@kubrickgroup.com::8154b258-967e-45fb-b051-3cba34a0145c" providerId="AD" clId="Web-{7EA3C9E7-9425-4CD0-9F2C-DF01E1DE1DAF}" dt="2021-04-14T09:21:31.841" v="406"/>
        <pc:sldMkLst>
          <pc:docMk/>
          <pc:sldMk cId="1916933925" sldId="278"/>
        </pc:sldMkLst>
        <pc:spChg chg="mod">
          <ac:chgData name="Rory Middleton" userId="S::rorymiddleton@kubrickgroup.com::8154b258-967e-45fb-b051-3cba34a0145c" providerId="AD" clId="Web-{7EA3C9E7-9425-4CD0-9F2C-DF01E1DE1DAF}" dt="2021-04-14T08:51:35.148" v="58" actId="1076"/>
          <ac:spMkLst>
            <pc:docMk/>
            <pc:sldMk cId="1916933925" sldId="278"/>
            <ac:spMk id="11" creationId="{53F70022-A9C4-471B-8A97-D02F2F129F36}"/>
          </ac:spMkLst>
        </pc:spChg>
        <pc:picChg chg="add del mod modCrop">
          <ac:chgData name="Rory Middleton" userId="S::rorymiddleton@kubrickgroup.com::8154b258-967e-45fb-b051-3cba34a0145c" providerId="AD" clId="Web-{7EA3C9E7-9425-4CD0-9F2C-DF01E1DE1DAF}" dt="2021-04-14T08:50:06.740" v="41"/>
          <ac:picMkLst>
            <pc:docMk/>
            <pc:sldMk cId="1916933925" sldId="278"/>
            <ac:picMk id="3" creationId="{C1188C66-279C-46D2-8ABA-1E9B6B781991}"/>
          </ac:picMkLst>
        </pc:picChg>
        <pc:picChg chg="add mod ord modCrop">
          <ac:chgData name="Rory Middleton" userId="S::rorymiddleton@kubrickgroup.com::8154b258-967e-45fb-b051-3cba34a0145c" providerId="AD" clId="Web-{7EA3C9E7-9425-4CD0-9F2C-DF01E1DE1DAF}" dt="2021-04-14T08:51:28.929" v="55"/>
          <ac:picMkLst>
            <pc:docMk/>
            <pc:sldMk cId="1916933925" sldId="278"/>
            <ac:picMk id="7" creationId="{DC7EC4DA-32E3-4C70-941A-7E5EC07D874E}"/>
          </ac:picMkLst>
        </pc:picChg>
        <pc:picChg chg="del">
          <ac:chgData name="Rory Middleton" userId="S::rorymiddleton@kubrickgroup.com::8154b258-967e-45fb-b051-3cba34a0145c" providerId="AD" clId="Web-{7EA3C9E7-9425-4CD0-9F2C-DF01E1DE1DAF}" dt="2021-04-14T08:51:13.179" v="52"/>
          <ac:picMkLst>
            <pc:docMk/>
            <pc:sldMk cId="1916933925" sldId="278"/>
            <ac:picMk id="8" creationId="{6979E0BF-90EC-443B-9344-9449F2A3A96F}"/>
          </ac:picMkLst>
        </pc:picChg>
      </pc:sldChg>
      <pc:sldChg chg="modSp">
        <pc:chgData name="Rory Middleton" userId="S::rorymiddleton@kubrickgroup.com::8154b258-967e-45fb-b051-3cba34a0145c" providerId="AD" clId="Web-{7EA3C9E7-9425-4CD0-9F2C-DF01E1DE1DAF}" dt="2021-04-14T09:13:43.566" v="234" actId="20577"/>
        <pc:sldMkLst>
          <pc:docMk/>
          <pc:sldMk cId="1877305938" sldId="279"/>
        </pc:sldMkLst>
        <pc:spChg chg="mod">
          <ac:chgData name="Rory Middleton" userId="S::rorymiddleton@kubrickgroup.com::8154b258-967e-45fb-b051-3cba34a0145c" providerId="AD" clId="Web-{7EA3C9E7-9425-4CD0-9F2C-DF01E1DE1DAF}" dt="2021-04-14T09:13:43.566" v="234" actId="20577"/>
          <ac:spMkLst>
            <pc:docMk/>
            <pc:sldMk cId="1877305938" sldId="279"/>
            <ac:spMk id="8" creationId="{7F3C2DCF-885C-4470-97F6-B1B4B4E0F869}"/>
          </ac:spMkLst>
        </pc:spChg>
      </pc:sldChg>
      <pc:sldChg chg="addSp delSp modSp modNotes">
        <pc:chgData name="Rory Middleton" userId="S::rorymiddleton@kubrickgroup.com::8154b258-967e-45fb-b051-3cba34a0145c" providerId="AD" clId="Web-{7EA3C9E7-9425-4CD0-9F2C-DF01E1DE1DAF}" dt="2021-04-14T09:23:04.515" v="697"/>
        <pc:sldMkLst>
          <pc:docMk/>
          <pc:sldMk cId="1810634780" sldId="284"/>
        </pc:sldMkLst>
        <pc:picChg chg="del">
          <ac:chgData name="Rory Middleton" userId="S::rorymiddleton@kubrickgroup.com::8154b258-967e-45fb-b051-3cba34a0145c" providerId="AD" clId="Web-{7EA3C9E7-9425-4CD0-9F2C-DF01E1DE1DAF}" dt="2021-04-14T08:52:19.196" v="62"/>
          <ac:picMkLst>
            <pc:docMk/>
            <pc:sldMk cId="1810634780" sldId="284"/>
            <ac:picMk id="3" creationId="{FE35CEE6-4516-4DF3-B9E4-0997E02A38CE}"/>
          </ac:picMkLst>
        </pc:picChg>
        <pc:picChg chg="add mod modCrop">
          <ac:chgData name="Rory Middleton" userId="S::rorymiddleton@kubrickgroup.com::8154b258-967e-45fb-b051-3cba34a0145c" providerId="AD" clId="Web-{7EA3C9E7-9425-4CD0-9F2C-DF01E1DE1DAF}" dt="2021-04-14T08:52:25.071" v="64" actId="14100"/>
          <ac:picMkLst>
            <pc:docMk/>
            <pc:sldMk cId="1810634780" sldId="284"/>
            <ac:picMk id="7" creationId="{B417547F-4E3B-453F-B407-0B7C62CAE93C}"/>
          </ac:picMkLst>
        </pc:picChg>
      </pc:sldChg>
      <pc:sldChg chg="modNotes">
        <pc:chgData name="Rory Middleton" userId="S::rorymiddleton@kubrickgroup.com::8154b258-967e-45fb-b051-3cba34a0145c" providerId="AD" clId="Web-{7EA3C9E7-9425-4CD0-9F2C-DF01E1DE1DAF}" dt="2021-04-14T09:26:21.050" v="1023"/>
        <pc:sldMkLst>
          <pc:docMk/>
          <pc:sldMk cId="517702684" sldId="291"/>
        </pc:sldMkLst>
      </pc:sldChg>
      <pc:sldChg chg="modSp modNotes">
        <pc:chgData name="Rory Middleton" userId="S::rorymiddleton@kubrickgroup.com::8154b258-967e-45fb-b051-3cba34a0145c" providerId="AD" clId="Web-{7EA3C9E7-9425-4CD0-9F2C-DF01E1DE1DAF}" dt="2021-04-14T09:28:36.194" v="1262"/>
        <pc:sldMkLst>
          <pc:docMk/>
          <pc:sldMk cId="1053985346" sldId="294"/>
        </pc:sldMkLst>
        <pc:spChg chg="mod">
          <ac:chgData name="Rory Middleton" userId="S::rorymiddleton@kubrickgroup.com::8154b258-967e-45fb-b051-3cba34a0145c" providerId="AD" clId="Web-{7EA3C9E7-9425-4CD0-9F2C-DF01E1DE1DAF}" dt="2021-04-14T09:26:51.645" v="1071" actId="20577"/>
          <ac:spMkLst>
            <pc:docMk/>
            <pc:sldMk cId="1053985346" sldId="294"/>
            <ac:spMk id="2" creationId="{D9475288-7B47-4067-9247-91136AE088F2}"/>
          </ac:spMkLst>
        </pc:spChg>
      </pc:sldChg>
      <pc:sldChg chg="modSp">
        <pc:chgData name="Rory Middleton" userId="S::rorymiddleton@kubrickgroup.com::8154b258-967e-45fb-b051-3cba34a0145c" providerId="AD" clId="Web-{7EA3C9E7-9425-4CD0-9F2C-DF01E1DE1DAF}" dt="2021-04-14T08:29:42.865" v="24" actId="20577"/>
        <pc:sldMkLst>
          <pc:docMk/>
          <pc:sldMk cId="2092962393" sldId="298"/>
        </pc:sldMkLst>
        <pc:spChg chg="mod">
          <ac:chgData name="Rory Middleton" userId="S::rorymiddleton@kubrickgroup.com::8154b258-967e-45fb-b051-3cba34a0145c" providerId="AD" clId="Web-{7EA3C9E7-9425-4CD0-9F2C-DF01E1DE1DAF}" dt="2021-04-14T08:29:42.865" v="24" actId="20577"/>
          <ac:spMkLst>
            <pc:docMk/>
            <pc:sldMk cId="2092962393" sldId="298"/>
            <ac:spMk id="3" creationId="{15255CF2-02FA-468A-BC00-A8E7441B0344}"/>
          </ac:spMkLst>
        </pc:spChg>
      </pc:sldChg>
      <pc:sldChg chg="addSp delSp modSp addAnim delAnim modAnim modNotes">
        <pc:chgData name="Rory Middleton" userId="S::rorymiddleton@kubrickgroup.com::8154b258-967e-45fb-b051-3cba34a0145c" providerId="AD" clId="Web-{7EA3C9E7-9425-4CD0-9F2C-DF01E1DE1DAF}" dt="2021-04-14T09:30:26.071" v="1457"/>
        <pc:sldMkLst>
          <pc:docMk/>
          <pc:sldMk cId="432071125" sldId="310"/>
        </pc:sldMkLst>
        <pc:spChg chg="mod">
          <ac:chgData name="Rory Middleton" userId="S::rorymiddleton@kubrickgroup.com::8154b258-967e-45fb-b051-3cba34a0145c" providerId="AD" clId="Web-{7EA3C9E7-9425-4CD0-9F2C-DF01E1DE1DAF}" dt="2021-04-14T09:12:28.299" v="208" actId="20577"/>
          <ac:spMkLst>
            <pc:docMk/>
            <pc:sldMk cId="432071125" sldId="310"/>
            <ac:spMk id="2" creationId="{23E21439-DF88-4D6F-862E-8505916584B2}"/>
          </ac:spMkLst>
        </pc:spChg>
        <pc:spChg chg="add del mod">
          <ac:chgData name="Rory Middleton" userId="S::rorymiddleton@kubrickgroup.com::8154b258-967e-45fb-b051-3cba34a0145c" providerId="AD" clId="Web-{7EA3C9E7-9425-4CD0-9F2C-DF01E1DE1DAF}" dt="2021-04-14T09:09:12.623" v="187"/>
          <ac:spMkLst>
            <pc:docMk/>
            <pc:sldMk cId="432071125" sldId="310"/>
            <ac:spMk id="14" creationId="{2CC83A5B-7C65-4398-8866-8EC35BFD1488}"/>
          </ac:spMkLst>
        </pc:spChg>
        <pc:spChg chg="add del mod">
          <ac:chgData name="Rory Middleton" userId="S::rorymiddleton@kubrickgroup.com::8154b258-967e-45fb-b051-3cba34a0145c" providerId="AD" clId="Web-{7EA3C9E7-9425-4CD0-9F2C-DF01E1DE1DAF}" dt="2021-04-14T09:30:07.352" v="1444"/>
          <ac:spMkLst>
            <pc:docMk/>
            <pc:sldMk cId="432071125" sldId="310"/>
            <ac:spMk id="16" creationId="{AF20608B-2790-431E-BF0B-AEB4BFF58AAA}"/>
          </ac:spMkLst>
        </pc:spChg>
        <pc:spChg chg="add mod">
          <ac:chgData name="Rory Middleton" userId="S::rorymiddleton@kubrickgroup.com::8154b258-967e-45fb-b051-3cba34a0145c" providerId="AD" clId="Web-{7EA3C9E7-9425-4CD0-9F2C-DF01E1DE1DAF}" dt="2021-04-14T09:13:07.378" v="215" actId="1076"/>
          <ac:spMkLst>
            <pc:docMk/>
            <pc:sldMk cId="432071125" sldId="310"/>
            <ac:spMk id="18" creationId="{EF81B3E9-A076-4399-93AA-CE4E35477F10}"/>
          </ac:spMkLst>
        </pc:spChg>
        <pc:spChg chg="add mod">
          <ac:chgData name="Rory Middleton" userId="S::rorymiddleton@kubrickgroup.com::8154b258-967e-45fb-b051-3cba34a0145c" providerId="AD" clId="Web-{7EA3C9E7-9425-4CD0-9F2C-DF01E1DE1DAF}" dt="2021-04-14T09:13:02.659" v="214" actId="1076"/>
          <ac:spMkLst>
            <pc:docMk/>
            <pc:sldMk cId="432071125" sldId="310"/>
            <ac:spMk id="20" creationId="{FBF408AE-2843-44A2-B86F-D2BEFF18BA12}"/>
          </ac:spMkLst>
        </pc:spChg>
        <pc:spChg chg="add mod">
          <ac:chgData name="Rory Middleton" userId="S::rorymiddleton@kubrickgroup.com::8154b258-967e-45fb-b051-3cba34a0145c" providerId="AD" clId="Web-{7EA3C9E7-9425-4CD0-9F2C-DF01E1DE1DAF}" dt="2021-04-14T09:19:59.027" v="269" actId="14100"/>
          <ac:spMkLst>
            <pc:docMk/>
            <pc:sldMk cId="432071125" sldId="310"/>
            <ac:spMk id="22" creationId="{6AFBF465-6B4C-419C-8ECA-9271A2F47FD1}"/>
          </ac:spMkLst>
        </pc:spChg>
        <pc:graphicFrameChg chg="add del mod">
          <ac:chgData name="Rory Middleton" userId="S::rorymiddleton@kubrickgroup.com::8154b258-967e-45fb-b051-3cba34a0145c" providerId="AD" clId="Web-{7EA3C9E7-9425-4CD0-9F2C-DF01E1DE1DAF}" dt="2021-04-14T09:04:06.007" v="151"/>
          <ac:graphicFrameMkLst>
            <pc:docMk/>
            <pc:sldMk cId="432071125" sldId="310"/>
            <ac:graphicFrameMk id="3" creationId="{BCDD8A6D-3BDD-406A-9852-28123A448C77}"/>
          </ac:graphicFrameMkLst>
        </pc:graphicFrameChg>
        <pc:graphicFrameChg chg="add del mod">
          <ac:chgData name="Rory Middleton" userId="S::rorymiddleton@kubrickgroup.com::8154b258-967e-45fb-b051-3cba34a0145c" providerId="AD" clId="Web-{7EA3C9E7-9425-4CD0-9F2C-DF01E1DE1DAF}" dt="2021-04-14T09:02:21.208" v="118"/>
          <ac:graphicFrameMkLst>
            <pc:docMk/>
            <pc:sldMk cId="432071125" sldId="310"/>
            <ac:graphicFrameMk id="8" creationId="{7BD7379D-7954-4C35-BDF3-73825ADA9268}"/>
          </ac:graphicFrameMkLst>
        </pc:graphicFrameChg>
        <pc:graphicFrameChg chg="del mod">
          <ac:chgData name="Rory Middleton" userId="S::rorymiddleton@kubrickgroup.com::8154b258-967e-45fb-b051-3cba34a0145c" providerId="AD" clId="Web-{7EA3C9E7-9425-4CD0-9F2C-DF01E1DE1DAF}" dt="2021-04-14T09:19:33.229" v="264"/>
          <ac:graphicFrameMkLst>
            <pc:docMk/>
            <pc:sldMk cId="432071125" sldId="310"/>
            <ac:graphicFrameMk id="10" creationId="{C6B3E1AF-492A-44AB-8F65-2DC569A581B8}"/>
          </ac:graphicFrameMkLst>
        </pc:graphicFrameChg>
        <pc:picChg chg="add mod modCrop">
          <ac:chgData name="Rory Middleton" userId="S::rorymiddleton@kubrickgroup.com::8154b258-967e-45fb-b051-3cba34a0145c" providerId="AD" clId="Web-{7EA3C9E7-9425-4CD0-9F2C-DF01E1DE1DAF}" dt="2021-04-14T09:12:59.846" v="213" actId="1076"/>
          <ac:picMkLst>
            <pc:docMk/>
            <pc:sldMk cId="432071125" sldId="310"/>
            <ac:picMk id="11" creationId="{F6DE76A7-2248-49BD-837F-9679F0723537}"/>
          </ac:picMkLst>
        </pc:picChg>
        <pc:picChg chg="add mod modCrop">
          <ac:chgData name="Rory Middleton" userId="S::rorymiddleton@kubrickgroup.com::8154b258-967e-45fb-b051-3cba34a0145c" providerId="AD" clId="Web-{7EA3C9E7-9425-4CD0-9F2C-DF01E1DE1DAF}" dt="2021-04-14T09:12:49.815" v="212" actId="1076"/>
          <ac:picMkLst>
            <pc:docMk/>
            <pc:sldMk cId="432071125" sldId="310"/>
            <ac:picMk id="12" creationId="{2FA000EB-8FC5-4486-A8AD-3E8DD0A479B6}"/>
          </ac:picMkLst>
        </pc:picChg>
        <pc:picChg chg="add mod modCrop">
          <ac:chgData name="Rory Middleton" userId="S::rorymiddleton@kubrickgroup.com::8154b258-967e-45fb-b051-3cba34a0145c" providerId="AD" clId="Web-{7EA3C9E7-9425-4CD0-9F2C-DF01E1DE1DAF}" dt="2021-04-14T09:12:47.674" v="211" actId="1076"/>
          <ac:picMkLst>
            <pc:docMk/>
            <pc:sldMk cId="432071125" sldId="310"/>
            <ac:picMk id="13" creationId="{20EA298A-CCA5-446B-9B4A-7B1AC2DE7C8D}"/>
          </ac:picMkLst>
        </pc:picChg>
      </pc:sldChg>
      <pc:sldChg chg="modSp del">
        <pc:chgData name="Rory Middleton" userId="S::rorymiddleton@kubrickgroup.com::8154b258-967e-45fb-b051-3cba34a0145c" providerId="AD" clId="Web-{7EA3C9E7-9425-4CD0-9F2C-DF01E1DE1DAF}" dt="2021-04-14T09:11:39.845" v="205"/>
        <pc:sldMkLst>
          <pc:docMk/>
          <pc:sldMk cId="2760104869" sldId="317"/>
        </pc:sldMkLst>
        <pc:spChg chg="mod">
          <ac:chgData name="Rory Middleton" userId="S::rorymiddleton@kubrickgroup.com::8154b258-967e-45fb-b051-3cba34a0145c" providerId="AD" clId="Web-{7EA3C9E7-9425-4CD0-9F2C-DF01E1DE1DAF}" dt="2021-04-14T08:54:15.495" v="70" actId="20577"/>
          <ac:spMkLst>
            <pc:docMk/>
            <pc:sldMk cId="2760104869" sldId="317"/>
            <ac:spMk id="2" creationId="{D6762B9D-2E91-483D-9B7B-17ABC7C754F4}"/>
          </ac:spMkLst>
        </pc:spChg>
      </pc:sldChg>
      <pc:sldChg chg="del">
        <pc:chgData name="Rory Middleton" userId="S::rorymiddleton@kubrickgroup.com::8154b258-967e-45fb-b051-3cba34a0145c" providerId="AD" clId="Web-{7EA3C9E7-9425-4CD0-9F2C-DF01E1DE1DAF}" dt="2021-04-14T09:11:39.845" v="206"/>
        <pc:sldMkLst>
          <pc:docMk/>
          <pc:sldMk cId="1389656693" sldId="321"/>
        </pc:sldMkLst>
      </pc:sldChg>
    </pc:docChg>
  </pc:docChgLst>
  <pc:docChgLst>
    <pc:chgData name="Rory Middleton" userId="S::rorymiddleton@kubrickgroup.com::8154b258-967e-45fb-b051-3cba34a0145c" providerId="AD" clId="Web-{F9D8E571-33B3-40E6-BBA4-692B6D5755EC}"/>
    <pc:docChg chg="modSld">
      <pc:chgData name="Rory Middleton" userId="S::rorymiddleton@kubrickgroup.com::8154b258-967e-45fb-b051-3cba34a0145c" providerId="AD" clId="Web-{F9D8E571-33B3-40E6-BBA4-692B6D5755EC}" dt="2021-04-14T09:51:49.371" v="371"/>
      <pc:docMkLst>
        <pc:docMk/>
      </pc:docMkLst>
      <pc:sldChg chg="modSp">
        <pc:chgData name="Rory Middleton" userId="S::rorymiddleton@kubrickgroup.com::8154b258-967e-45fb-b051-3cba34a0145c" providerId="AD" clId="Web-{F9D8E571-33B3-40E6-BBA4-692B6D5755EC}" dt="2021-04-14T09:39:18.303" v="161" actId="20577"/>
        <pc:sldMkLst>
          <pc:docMk/>
          <pc:sldMk cId="2092962393" sldId="298"/>
        </pc:sldMkLst>
        <pc:spChg chg="mod">
          <ac:chgData name="Rory Middleton" userId="S::rorymiddleton@kubrickgroup.com::8154b258-967e-45fb-b051-3cba34a0145c" providerId="AD" clId="Web-{F9D8E571-33B3-40E6-BBA4-692B6D5755EC}" dt="2021-04-14T09:39:10.349" v="155" actId="20577"/>
          <ac:spMkLst>
            <pc:docMk/>
            <pc:sldMk cId="2092962393" sldId="298"/>
            <ac:spMk id="2" creationId="{F94BA1B2-6C0E-4BD3-9AC9-886957A3D6CD}"/>
          </ac:spMkLst>
        </pc:spChg>
        <pc:spChg chg="mod">
          <ac:chgData name="Rory Middleton" userId="S::rorymiddleton@kubrickgroup.com::8154b258-967e-45fb-b051-3cba34a0145c" providerId="AD" clId="Web-{F9D8E571-33B3-40E6-BBA4-692B6D5755EC}" dt="2021-04-14T09:39:18.303" v="161" actId="20577"/>
          <ac:spMkLst>
            <pc:docMk/>
            <pc:sldMk cId="2092962393" sldId="298"/>
            <ac:spMk id="3" creationId="{15255CF2-02FA-468A-BC00-A8E7441B0344}"/>
          </ac:spMkLst>
        </pc:spChg>
      </pc:sldChg>
      <pc:sldChg chg="modNotes">
        <pc:chgData name="Rory Middleton" userId="S::rorymiddleton@kubrickgroup.com::8154b258-967e-45fb-b051-3cba34a0145c" providerId="AD" clId="Web-{F9D8E571-33B3-40E6-BBA4-692B6D5755EC}" dt="2021-04-14T09:38:43.677" v="137"/>
        <pc:sldMkLst>
          <pc:docMk/>
          <pc:sldMk cId="432071125" sldId="310"/>
        </pc:sldMkLst>
      </pc:sldChg>
      <pc:sldChg chg="modNotes">
        <pc:chgData name="Rory Middleton" userId="S::rorymiddleton@kubrickgroup.com::8154b258-967e-45fb-b051-3cba34a0145c" providerId="AD" clId="Web-{F9D8E571-33B3-40E6-BBA4-692B6D5755EC}" dt="2021-04-14T09:51:49.371" v="371"/>
        <pc:sldMkLst>
          <pc:docMk/>
          <pc:sldMk cId="2075682110" sldId="315"/>
        </pc:sldMkLst>
      </pc:sldChg>
    </pc:docChg>
  </pc:docChgLst>
  <pc:docChgLst>
    <pc:chgData name="Matt Roberts" userId="S::mattroberts@kubrickgroup.com::a91e3cdd-1638-44ab-ad09-43f4aadbcb4d" providerId="AD" clId="Web-{F9191D3A-C4F3-4187-899B-C693B6D56063}"/>
    <pc:docChg chg="modSld">
      <pc:chgData name="Matt Roberts" userId="S::mattroberts@kubrickgroup.com::a91e3cdd-1638-44ab-ad09-43f4aadbcb4d" providerId="AD" clId="Web-{F9191D3A-C4F3-4187-899B-C693B6D56063}" dt="2021-04-13T15:11:03.240" v="234" actId="1076"/>
      <pc:docMkLst>
        <pc:docMk/>
      </pc:docMkLst>
      <pc:sldChg chg="modSp">
        <pc:chgData name="Matt Roberts" userId="S::mattroberts@kubrickgroup.com::a91e3cdd-1638-44ab-ad09-43f4aadbcb4d" providerId="AD" clId="Web-{F9191D3A-C4F3-4187-899B-C693B6D56063}" dt="2021-04-13T15:11:03.240" v="234" actId="1076"/>
        <pc:sldMkLst>
          <pc:docMk/>
          <pc:sldMk cId="4125046556" sldId="275"/>
        </pc:sldMkLst>
        <pc:spChg chg="mod">
          <ac:chgData name="Matt Roberts" userId="S::mattroberts@kubrickgroup.com::a91e3cdd-1638-44ab-ad09-43f4aadbcb4d" providerId="AD" clId="Web-{F9191D3A-C4F3-4187-899B-C693B6D56063}" dt="2021-04-13T15:11:03.240" v="234" actId="1076"/>
          <ac:spMkLst>
            <pc:docMk/>
            <pc:sldMk cId="4125046556" sldId="275"/>
            <ac:spMk id="2" creationId="{E0A860F2-EEB6-4AEE-8BDC-5D9A3888C803}"/>
          </ac:spMkLst>
        </pc:spChg>
        <pc:spChg chg="mod">
          <ac:chgData name="Matt Roberts" userId="S::mattroberts@kubrickgroup.com::a91e3cdd-1638-44ab-ad09-43f4aadbcb4d" providerId="AD" clId="Web-{F9191D3A-C4F3-4187-899B-C693B6D56063}" dt="2021-04-13T15:10:46.802" v="232" actId="20577"/>
          <ac:spMkLst>
            <pc:docMk/>
            <pc:sldMk cId="4125046556" sldId="275"/>
            <ac:spMk id="3" creationId="{29B53BD1-BC68-4B58-92D7-6C7A251B76F6}"/>
          </ac:spMkLst>
        </pc:spChg>
        <pc:picChg chg="mod">
          <ac:chgData name="Matt Roberts" userId="S::mattroberts@kubrickgroup.com::a91e3cdd-1638-44ab-ad09-43f4aadbcb4d" providerId="AD" clId="Web-{F9191D3A-C4F3-4187-899B-C693B6D56063}" dt="2021-04-13T15:10:58.646" v="233" actId="1076"/>
          <ac:picMkLst>
            <pc:docMk/>
            <pc:sldMk cId="4125046556" sldId="275"/>
            <ac:picMk id="8" creationId="{98C56EDA-BFB1-46D3-84B7-233DE03B2D7D}"/>
          </ac:picMkLst>
        </pc:picChg>
        <pc:picChg chg="mod">
          <ac:chgData name="Matt Roberts" userId="S::mattroberts@kubrickgroup.com::a91e3cdd-1638-44ab-ad09-43f4aadbcb4d" providerId="AD" clId="Web-{F9191D3A-C4F3-4187-899B-C693B6D56063}" dt="2021-04-13T15:10:38.661" v="229" actId="1076"/>
          <ac:picMkLst>
            <pc:docMk/>
            <pc:sldMk cId="4125046556" sldId="275"/>
            <ac:picMk id="9" creationId="{187D0EAB-B366-4DCA-A2C3-CB8462AC63B3}"/>
          </ac:picMkLst>
        </pc:picChg>
      </pc:sldChg>
    </pc:docChg>
  </pc:docChgLst>
  <pc:docChgLst>
    <pc:chgData name="Rory Middleton" userId="S::rorymiddleton@kubrickgroup.com::8154b258-967e-45fb-b051-3cba34a0145c" providerId="AD" clId="Web-{E090C455-E51A-45DC-AE5E-2BB388F9F6C0}"/>
    <pc:docChg chg="modSld">
      <pc:chgData name="Rory Middleton" userId="S::rorymiddleton@kubrickgroup.com::8154b258-967e-45fb-b051-3cba34a0145c" providerId="AD" clId="Web-{E090C455-E51A-45DC-AE5E-2BB388F9F6C0}" dt="2021-06-02T08:48:10.427" v="43" actId="20577"/>
      <pc:docMkLst>
        <pc:docMk/>
      </pc:docMkLst>
      <pc:sldChg chg="modSp">
        <pc:chgData name="Rory Middleton" userId="S::rorymiddleton@kubrickgroup.com::8154b258-967e-45fb-b051-3cba34a0145c" providerId="AD" clId="Web-{E090C455-E51A-45DC-AE5E-2BB388F9F6C0}" dt="2021-06-02T08:47:19.801" v="29" actId="20577"/>
        <pc:sldMkLst>
          <pc:docMk/>
          <pc:sldMk cId="2530831024" sldId="332"/>
        </pc:sldMkLst>
        <pc:spChg chg="mod">
          <ac:chgData name="Rory Middleton" userId="S::rorymiddleton@kubrickgroup.com::8154b258-967e-45fb-b051-3cba34a0145c" providerId="AD" clId="Web-{E090C455-E51A-45DC-AE5E-2BB388F9F6C0}" dt="2021-06-02T08:47:19.801" v="29" actId="20577"/>
          <ac:spMkLst>
            <pc:docMk/>
            <pc:sldMk cId="2530831024" sldId="332"/>
            <ac:spMk id="2" creationId="{7337A3B9-AE39-4059-97AC-28CACBD5C35E}"/>
          </ac:spMkLst>
        </pc:spChg>
      </pc:sldChg>
      <pc:sldChg chg="modSp">
        <pc:chgData name="Rory Middleton" userId="S::rorymiddleton@kubrickgroup.com::8154b258-967e-45fb-b051-3cba34a0145c" providerId="AD" clId="Web-{E090C455-E51A-45DC-AE5E-2BB388F9F6C0}" dt="2021-06-02T08:47:30.207" v="33" actId="20577"/>
        <pc:sldMkLst>
          <pc:docMk/>
          <pc:sldMk cId="3298277929" sldId="339"/>
        </pc:sldMkLst>
        <pc:spChg chg="mod">
          <ac:chgData name="Rory Middleton" userId="S::rorymiddleton@kubrickgroup.com::8154b258-967e-45fb-b051-3cba34a0145c" providerId="AD" clId="Web-{E090C455-E51A-45DC-AE5E-2BB388F9F6C0}" dt="2021-06-02T08:47:30.207" v="33" actId="20577"/>
          <ac:spMkLst>
            <pc:docMk/>
            <pc:sldMk cId="3298277929" sldId="339"/>
            <ac:spMk id="2" creationId="{7337A3B9-AE39-4059-97AC-28CACBD5C35E}"/>
          </ac:spMkLst>
        </pc:spChg>
      </pc:sldChg>
      <pc:sldChg chg="modSp">
        <pc:chgData name="Rory Middleton" userId="S::rorymiddleton@kubrickgroup.com::8154b258-967e-45fb-b051-3cba34a0145c" providerId="AD" clId="Web-{E090C455-E51A-45DC-AE5E-2BB388F9F6C0}" dt="2021-06-02T08:46:32.347" v="8" actId="20577"/>
        <pc:sldMkLst>
          <pc:docMk/>
          <pc:sldMk cId="2165045376" sldId="346"/>
        </pc:sldMkLst>
        <pc:graphicFrameChg chg="modGraphic">
          <ac:chgData name="Rory Middleton" userId="S::rorymiddleton@kubrickgroup.com::8154b258-967e-45fb-b051-3cba34a0145c" providerId="AD" clId="Web-{E090C455-E51A-45DC-AE5E-2BB388F9F6C0}" dt="2021-06-02T08:46:32.347" v="8" actId="20577"/>
          <ac:graphicFrameMkLst>
            <pc:docMk/>
            <pc:sldMk cId="2165045376" sldId="346"/>
            <ac:graphicFrameMk id="14" creationId="{D0CEF7A4-9DFA-4B99-AE7C-9019090D139C}"/>
          </ac:graphicFrameMkLst>
        </pc:graphicFrameChg>
      </pc:sldChg>
      <pc:sldChg chg="modSp">
        <pc:chgData name="Rory Middleton" userId="S::rorymiddleton@kubrickgroup.com::8154b258-967e-45fb-b051-3cba34a0145c" providerId="AD" clId="Web-{E090C455-E51A-45DC-AE5E-2BB388F9F6C0}" dt="2021-06-02T08:48:10.427" v="43" actId="20577"/>
        <pc:sldMkLst>
          <pc:docMk/>
          <pc:sldMk cId="3517465657" sldId="350"/>
        </pc:sldMkLst>
        <pc:spChg chg="mod">
          <ac:chgData name="Rory Middleton" userId="S::rorymiddleton@kubrickgroup.com::8154b258-967e-45fb-b051-3cba34a0145c" providerId="AD" clId="Web-{E090C455-E51A-45DC-AE5E-2BB388F9F6C0}" dt="2021-06-02T08:48:10.427" v="43" actId="20577"/>
          <ac:spMkLst>
            <pc:docMk/>
            <pc:sldMk cId="3517465657" sldId="350"/>
            <ac:spMk id="9" creationId="{F7895ED6-3E56-4202-A15E-F71491D42C5D}"/>
          </ac:spMkLst>
        </pc:spChg>
      </pc:sldChg>
    </pc:docChg>
  </pc:docChgLst>
  <pc:docChgLst>
    <pc:chgData name="Alfie Crust" userId="83e53097-3cce-4f5c-bf64-27aa8f9e2883" providerId="ADAL" clId="{9B11565A-E028-46CC-A9B8-B28A2B424D2A}"/>
    <pc:docChg chg="undo custSel addSld modSld sldOrd">
      <pc:chgData name="Alfie Crust" userId="83e53097-3cce-4f5c-bf64-27aa8f9e2883" providerId="ADAL" clId="{9B11565A-E028-46CC-A9B8-B28A2B424D2A}" dt="2021-06-02T10:07:36.172" v="2949" actId="14100"/>
      <pc:docMkLst>
        <pc:docMk/>
      </pc:docMkLst>
      <pc:sldChg chg="modNotesTx">
        <pc:chgData name="Alfie Crust" userId="83e53097-3cce-4f5c-bf64-27aa8f9e2883" providerId="ADAL" clId="{9B11565A-E028-46CC-A9B8-B28A2B424D2A}" dt="2021-06-02T09:00:41.866" v="2945" actId="20577"/>
        <pc:sldMkLst>
          <pc:docMk/>
          <pc:sldMk cId="1736729530" sldId="338"/>
        </pc:sldMkLst>
      </pc:sldChg>
      <pc:sldChg chg="addSp modSp mod">
        <pc:chgData name="Alfie Crust" userId="83e53097-3cce-4f5c-bf64-27aa8f9e2883" providerId="ADAL" clId="{9B11565A-E028-46CC-A9B8-B28A2B424D2A}" dt="2021-06-02T10:07:36.172" v="2949" actId="14100"/>
        <pc:sldMkLst>
          <pc:docMk/>
          <pc:sldMk cId="3298277929" sldId="339"/>
        </pc:sldMkLst>
        <pc:picChg chg="add mod">
          <ac:chgData name="Alfie Crust" userId="83e53097-3cce-4f5c-bf64-27aa8f9e2883" providerId="ADAL" clId="{9B11565A-E028-46CC-A9B8-B28A2B424D2A}" dt="2021-06-02T10:07:36.172" v="2949" actId="14100"/>
          <ac:picMkLst>
            <pc:docMk/>
            <pc:sldMk cId="3298277929" sldId="339"/>
            <ac:picMk id="7" creationId="{37BCADE0-7DE5-4D54-A8A2-AEA3D529A7D2}"/>
          </ac:picMkLst>
        </pc:picChg>
      </pc:sldChg>
      <pc:sldChg chg="modSp">
        <pc:chgData name="Alfie Crust" userId="83e53097-3cce-4f5c-bf64-27aa8f9e2883" providerId="ADAL" clId="{9B11565A-E028-46CC-A9B8-B28A2B424D2A}" dt="2021-06-02T08:45:59.660" v="245" actId="20577"/>
        <pc:sldMkLst>
          <pc:docMk/>
          <pc:sldMk cId="2165045376" sldId="346"/>
        </pc:sldMkLst>
        <pc:graphicFrameChg chg="mod">
          <ac:chgData name="Alfie Crust" userId="83e53097-3cce-4f5c-bf64-27aa8f9e2883" providerId="ADAL" clId="{9B11565A-E028-46CC-A9B8-B28A2B424D2A}" dt="2021-06-02T08:45:59.660" v="245" actId="20577"/>
          <ac:graphicFrameMkLst>
            <pc:docMk/>
            <pc:sldMk cId="2165045376" sldId="346"/>
            <ac:graphicFrameMk id="14" creationId="{D0CEF7A4-9DFA-4B99-AE7C-9019090D139C}"/>
          </ac:graphicFrameMkLst>
        </pc:graphicFrameChg>
      </pc:sldChg>
      <pc:sldChg chg="addSp delSp modSp mod modNotesTx">
        <pc:chgData name="Alfie Crust" userId="83e53097-3cce-4f5c-bf64-27aa8f9e2883" providerId="ADAL" clId="{9B11565A-E028-46CC-A9B8-B28A2B424D2A}" dt="2021-06-02T08:50:36.932" v="951" actId="20577"/>
        <pc:sldMkLst>
          <pc:docMk/>
          <pc:sldMk cId="651331732" sldId="348"/>
        </pc:sldMkLst>
        <pc:spChg chg="mod">
          <ac:chgData name="Alfie Crust" userId="83e53097-3cce-4f5c-bf64-27aa8f9e2883" providerId="ADAL" clId="{9B11565A-E028-46CC-A9B8-B28A2B424D2A}" dt="2021-06-02T08:26:06.423" v="60" actId="571"/>
          <ac:spMkLst>
            <pc:docMk/>
            <pc:sldMk cId="651331732" sldId="348"/>
            <ac:spMk id="7" creationId="{DD2C4F9F-4487-4111-B4DE-0EDDFA001049}"/>
          </ac:spMkLst>
        </pc:spChg>
        <pc:spChg chg="mod">
          <ac:chgData name="Alfie Crust" userId="83e53097-3cce-4f5c-bf64-27aa8f9e2883" providerId="ADAL" clId="{9B11565A-E028-46CC-A9B8-B28A2B424D2A}" dt="2021-06-02T08:26:06.423" v="60" actId="571"/>
          <ac:spMkLst>
            <pc:docMk/>
            <pc:sldMk cId="651331732" sldId="348"/>
            <ac:spMk id="8" creationId="{1A593C1F-720C-4225-A9BA-5EA735CD7892}"/>
          </ac:spMkLst>
        </pc:spChg>
        <pc:spChg chg="mod">
          <ac:chgData name="Alfie Crust" userId="83e53097-3cce-4f5c-bf64-27aa8f9e2883" providerId="ADAL" clId="{9B11565A-E028-46CC-A9B8-B28A2B424D2A}" dt="2021-06-02T08:26:06.423" v="60" actId="571"/>
          <ac:spMkLst>
            <pc:docMk/>
            <pc:sldMk cId="651331732" sldId="348"/>
            <ac:spMk id="9" creationId="{2950F614-EF22-40DB-A106-60A9569E5BDC}"/>
          </ac:spMkLst>
        </pc:spChg>
        <pc:spChg chg="mod">
          <ac:chgData name="Alfie Crust" userId="83e53097-3cce-4f5c-bf64-27aa8f9e2883" providerId="ADAL" clId="{9B11565A-E028-46CC-A9B8-B28A2B424D2A}" dt="2021-06-02T08:26:06.423" v="60" actId="571"/>
          <ac:spMkLst>
            <pc:docMk/>
            <pc:sldMk cId="651331732" sldId="348"/>
            <ac:spMk id="10" creationId="{682241CA-CE5C-48E5-9F27-517FE6600B04}"/>
          </ac:spMkLst>
        </pc:spChg>
        <pc:spChg chg="mod">
          <ac:chgData name="Alfie Crust" userId="83e53097-3cce-4f5c-bf64-27aa8f9e2883" providerId="ADAL" clId="{9B11565A-E028-46CC-A9B8-B28A2B424D2A}" dt="2021-06-02T08:26:06.423" v="60" actId="571"/>
          <ac:spMkLst>
            <pc:docMk/>
            <pc:sldMk cId="651331732" sldId="348"/>
            <ac:spMk id="11" creationId="{E791CDE4-039E-4FD6-A096-459F3F44385A}"/>
          </ac:spMkLst>
        </pc:spChg>
        <pc:spChg chg="mod">
          <ac:chgData name="Alfie Crust" userId="83e53097-3cce-4f5c-bf64-27aa8f9e2883" providerId="ADAL" clId="{9B11565A-E028-46CC-A9B8-B28A2B424D2A}" dt="2021-06-02T08:26:06.423" v="60" actId="571"/>
          <ac:spMkLst>
            <pc:docMk/>
            <pc:sldMk cId="651331732" sldId="348"/>
            <ac:spMk id="39" creationId="{B0FF38E2-73BC-41B9-A339-7D9929A31117}"/>
          </ac:spMkLst>
        </pc:spChg>
        <pc:spChg chg="mod">
          <ac:chgData name="Alfie Crust" userId="83e53097-3cce-4f5c-bf64-27aa8f9e2883" providerId="ADAL" clId="{9B11565A-E028-46CC-A9B8-B28A2B424D2A}" dt="2021-06-02T08:26:06.423" v="60" actId="571"/>
          <ac:spMkLst>
            <pc:docMk/>
            <pc:sldMk cId="651331732" sldId="348"/>
            <ac:spMk id="40" creationId="{085071FE-BCDC-4586-962E-86A294A4D212}"/>
          </ac:spMkLst>
        </pc:spChg>
        <pc:spChg chg="mod">
          <ac:chgData name="Alfie Crust" userId="83e53097-3cce-4f5c-bf64-27aa8f9e2883" providerId="ADAL" clId="{9B11565A-E028-46CC-A9B8-B28A2B424D2A}" dt="2021-06-02T08:26:06.423" v="60" actId="571"/>
          <ac:spMkLst>
            <pc:docMk/>
            <pc:sldMk cId="651331732" sldId="348"/>
            <ac:spMk id="41" creationId="{B4090D67-1FED-4613-89D7-BFF2433A8B8C}"/>
          </ac:spMkLst>
        </pc:spChg>
        <pc:spChg chg="mod">
          <ac:chgData name="Alfie Crust" userId="83e53097-3cce-4f5c-bf64-27aa8f9e2883" providerId="ADAL" clId="{9B11565A-E028-46CC-A9B8-B28A2B424D2A}" dt="2021-06-02T08:26:06.423" v="60" actId="571"/>
          <ac:spMkLst>
            <pc:docMk/>
            <pc:sldMk cId="651331732" sldId="348"/>
            <ac:spMk id="42" creationId="{B593D249-CB09-4DAA-B560-B68245D4D5A9}"/>
          </ac:spMkLst>
        </pc:spChg>
        <pc:spChg chg="mod">
          <ac:chgData name="Alfie Crust" userId="83e53097-3cce-4f5c-bf64-27aa8f9e2883" providerId="ADAL" clId="{9B11565A-E028-46CC-A9B8-B28A2B424D2A}" dt="2021-06-02T08:26:06.423" v="60" actId="571"/>
          <ac:spMkLst>
            <pc:docMk/>
            <pc:sldMk cId="651331732" sldId="348"/>
            <ac:spMk id="43" creationId="{FB465567-B95D-440B-972E-48D59AB72FB4}"/>
          </ac:spMkLst>
        </pc:spChg>
        <pc:spChg chg="mod">
          <ac:chgData name="Alfie Crust" userId="83e53097-3cce-4f5c-bf64-27aa8f9e2883" providerId="ADAL" clId="{9B11565A-E028-46CC-A9B8-B28A2B424D2A}" dt="2021-06-02T08:26:06.423" v="60" actId="571"/>
          <ac:spMkLst>
            <pc:docMk/>
            <pc:sldMk cId="651331732" sldId="348"/>
            <ac:spMk id="44" creationId="{5186E554-5B8D-4838-B297-64CFE058CDDD}"/>
          </ac:spMkLst>
        </pc:spChg>
        <pc:spChg chg="add mod">
          <ac:chgData name="Alfie Crust" userId="83e53097-3cce-4f5c-bf64-27aa8f9e2883" providerId="ADAL" clId="{9B11565A-E028-46CC-A9B8-B28A2B424D2A}" dt="2021-06-02T08:26:06.423" v="60" actId="571"/>
          <ac:spMkLst>
            <pc:docMk/>
            <pc:sldMk cId="651331732" sldId="348"/>
            <ac:spMk id="46" creationId="{954041C9-F839-42F5-9D48-C256D8E1C84A}"/>
          </ac:spMkLst>
        </pc:spChg>
        <pc:spChg chg="add mod">
          <ac:chgData name="Alfie Crust" userId="83e53097-3cce-4f5c-bf64-27aa8f9e2883" providerId="ADAL" clId="{9B11565A-E028-46CC-A9B8-B28A2B424D2A}" dt="2021-06-02T08:26:12.633" v="72" actId="20577"/>
          <ac:spMkLst>
            <pc:docMk/>
            <pc:sldMk cId="651331732" sldId="348"/>
            <ac:spMk id="49" creationId="{B492B43A-AC98-4564-A5C7-C07FFE2EF61D}"/>
          </ac:spMkLst>
        </pc:spChg>
        <pc:grpChg chg="mod">
          <ac:chgData name="Alfie Crust" userId="83e53097-3cce-4f5c-bf64-27aa8f9e2883" providerId="ADAL" clId="{9B11565A-E028-46CC-A9B8-B28A2B424D2A}" dt="2021-06-02T08:26:06.423" v="60" actId="571"/>
          <ac:grpSpMkLst>
            <pc:docMk/>
            <pc:sldMk cId="651331732" sldId="348"/>
            <ac:grpSpMk id="45" creationId="{8E0D5E52-A8EB-4843-A2B3-673A9546C7BD}"/>
          </ac:grpSpMkLst>
        </pc:grpChg>
        <pc:cxnChg chg="mod">
          <ac:chgData name="Alfie Crust" userId="83e53097-3cce-4f5c-bf64-27aa8f9e2883" providerId="ADAL" clId="{9B11565A-E028-46CC-A9B8-B28A2B424D2A}" dt="2021-06-02T08:26:06.423" v="60" actId="571"/>
          <ac:cxnSpMkLst>
            <pc:docMk/>
            <pc:sldMk cId="651331732" sldId="348"/>
            <ac:cxnSpMk id="14" creationId="{94488CCA-5A88-4364-8EE9-9E883FBE9F54}"/>
          </ac:cxnSpMkLst>
        </pc:cxnChg>
        <pc:cxnChg chg="mod">
          <ac:chgData name="Alfie Crust" userId="83e53097-3cce-4f5c-bf64-27aa8f9e2883" providerId="ADAL" clId="{9B11565A-E028-46CC-A9B8-B28A2B424D2A}" dt="2021-06-02T08:26:06.423" v="60" actId="571"/>
          <ac:cxnSpMkLst>
            <pc:docMk/>
            <pc:sldMk cId="651331732" sldId="348"/>
            <ac:cxnSpMk id="16" creationId="{8F4CC322-C269-4C52-8B53-47B9146F1720}"/>
          </ac:cxnSpMkLst>
        </pc:cxnChg>
        <pc:cxnChg chg="mod">
          <ac:chgData name="Alfie Crust" userId="83e53097-3cce-4f5c-bf64-27aa8f9e2883" providerId="ADAL" clId="{9B11565A-E028-46CC-A9B8-B28A2B424D2A}" dt="2021-06-02T08:26:06.423" v="60" actId="571"/>
          <ac:cxnSpMkLst>
            <pc:docMk/>
            <pc:sldMk cId="651331732" sldId="348"/>
            <ac:cxnSpMk id="18" creationId="{956952DC-0EE1-4D3D-B34D-9580C6CD0538}"/>
          </ac:cxnSpMkLst>
        </pc:cxnChg>
        <pc:cxnChg chg="mod">
          <ac:chgData name="Alfie Crust" userId="83e53097-3cce-4f5c-bf64-27aa8f9e2883" providerId="ADAL" clId="{9B11565A-E028-46CC-A9B8-B28A2B424D2A}" dt="2021-06-02T08:26:06.423" v="60" actId="571"/>
          <ac:cxnSpMkLst>
            <pc:docMk/>
            <pc:sldMk cId="651331732" sldId="348"/>
            <ac:cxnSpMk id="19" creationId="{4A7CD93B-7CC6-40F6-AB41-D855CFCCC16A}"/>
          </ac:cxnSpMkLst>
        </pc:cxnChg>
        <pc:cxnChg chg="del mod">
          <ac:chgData name="Alfie Crust" userId="83e53097-3cce-4f5c-bf64-27aa8f9e2883" providerId="ADAL" clId="{9B11565A-E028-46CC-A9B8-B28A2B424D2A}" dt="2021-06-02T08:24:00.351" v="32" actId="478"/>
          <ac:cxnSpMkLst>
            <pc:docMk/>
            <pc:sldMk cId="651331732" sldId="348"/>
            <ac:cxnSpMk id="21" creationId="{1417B818-5A23-477D-B620-4462B3FA8E51}"/>
          </ac:cxnSpMkLst>
        </pc:cxnChg>
        <pc:cxnChg chg="mod">
          <ac:chgData name="Alfie Crust" userId="83e53097-3cce-4f5c-bf64-27aa8f9e2883" providerId="ADAL" clId="{9B11565A-E028-46CC-A9B8-B28A2B424D2A}" dt="2021-06-02T08:26:06.423" v="60" actId="571"/>
          <ac:cxnSpMkLst>
            <pc:docMk/>
            <pc:sldMk cId="651331732" sldId="348"/>
            <ac:cxnSpMk id="25" creationId="{068E915D-7D9E-44BB-9EBA-F5DF3EA93296}"/>
          </ac:cxnSpMkLst>
        </pc:cxnChg>
        <pc:cxnChg chg="mod">
          <ac:chgData name="Alfie Crust" userId="83e53097-3cce-4f5c-bf64-27aa8f9e2883" providerId="ADAL" clId="{9B11565A-E028-46CC-A9B8-B28A2B424D2A}" dt="2021-06-02T08:26:06.423" v="60" actId="571"/>
          <ac:cxnSpMkLst>
            <pc:docMk/>
            <pc:sldMk cId="651331732" sldId="348"/>
            <ac:cxnSpMk id="27" creationId="{56FD03F8-659E-44F3-9888-65B7A4638205}"/>
          </ac:cxnSpMkLst>
        </pc:cxnChg>
        <pc:cxnChg chg="mod">
          <ac:chgData name="Alfie Crust" userId="83e53097-3cce-4f5c-bf64-27aa8f9e2883" providerId="ADAL" clId="{9B11565A-E028-46CC-A9B8-B28A2B424D2A}" dt="2021-06-02T08:26:06.423" v="60" actId="571"/>
          <ac:cxnSpMkLst>
            <pc:docMk/>
            <pc:sldMk cId="651331732" sldId="348"/>
            <ac:cxnSpMk id="32" creationId="{1FF4D477-3182-47D5-8AB3-92A6FA52091F}"/>
          </ac:cxnSpMkLst>
        </pc:cxnChg>
        <pc:cxnChg chg="add mod">
          <ac:chgData name="Alfie Crust" userId="83e53097-3cce-4f5c-bf64-27aa8f9e2883" providerId="ADAL" clId="{9B11565A-E028-46CC-A9B8-B28A2B424D2A}" dt="2021-06-02T08:26:06.423" v="60" actId="571"/>
          <ac:cxnSpMkLst>
            <pc:docMk/>
            <pc:sldMk cId="651331732" sldId="348"/>
            <ac:cxnSpMk id="47" creationId="{55589C2B-7822-4691-909A-26CD2101448D}"/>
          </ac:cxnSpMkLst>
        </pc:cxnChg>
        <pc:cxnChg chg="add mod">
          <ac:chgData name="Alfie Crust" userId="83e53097-3cce-4f5c-bf64-27aa8f9e2883" providerId="ADAL" clId="{9B11565A-E028-46CC-A9B8-B28A2B424D2A}" dt="2021-06-02T08:26:06.423" v="60" actId="571"/>
          <ac:cxnSpMkLst>
            <pc:docMk/>
            <pc:sldMk cId="651331732" sldId="348"/>
            <ac:cxnSpMk id="48" creationId="{7AA2CEC9-4607-421D-A044-8FDE4533DE66}"/>
          </ac:cxnSpMkLst>
        </pc:cxnChg>
      </pc:sldChg>
      <pc:sldChg chg="modSp new mod modShow">
        <pc:chgData name="Alfie Crust" userId="83e53097-3cce-4f5c-bf64-27aa8f9e2883" providerId="ADAL" clId="{9B11565A-E028-46CC-A9B8-B28A2B424D2A}" dt="2021-06-01T14:30:36.497" v="15" actId="729"/>
        <pc:sldMkLst>
          <pc:docMk/>
          <pc:sldMk cId="3681644282" sldId="351"/>
        </pc:sldMkLst>
        <pc:spChg chg="mod">
          <ac:chgData name="Alfie Crust" userId="83e53097-3cce-4f5c-bf64-27aa8f9e2883" providerId="ADAL" clId="{9B11565A-E028-46CC-A9B8-B28A2B424D2A}" dt="2021-06-01T14:29:45.987" v="4" actId="20577"/>
          <ac:spMkLst>
            <pc:docMk/>
            <pc:sldMk cId="3681644282" sldId="351"/>
            <ac:spMk id="2" creationId="{3B68276A-A483-406A-8A98-2E355A6C11D2}"/>
          </ac:spMkLst>
        </pc:spChg>
      </pc:sldChg>
      <pc:sldChg chg="modSp new mod ord modShow">
        <pc:chgData name="Alfie Crust" userId="83e53097-3cce-4f5c-bf64-27aa8f9e2883" providerId="ADAL" clId="{9B11565A-E028-46CC-A9B8-B28A2B424D2A}" dt="2021-06-01T14:33:36.495" v="18"/>
        <pc:sldMkLst>
          <pc:docMk/>
          <pc:sldMk cId="54326335" sldId="352"/>
        </pc:sldMkLst>
        <pc:spChg chg="mod">
          <ac:chgData name="Alfie Crust" userId="83e53097-3cce-4f5c-bf64-27aa8f9e2883" providerId="ADAL" clId="{9B11565A-E028-46CC-A9B8-B28A2B424D2A}" dt="2021-06-01T14:30:11.706" v="14" actId="20577"/>
          <ac:spMkLst>
            <pc:docMk/>
            <pc:sldMk cId="54326335" sldId="352"/>
            <ac:spMk id="2" creationId="{5CE34426-E147-4555-AE47-F3B300900CF8}"/>
          </ac:spMkLst>
        </pc:spChg>
      </pc:sldChg>
    </pc:docChg>
  </pc:docChgLst>
  <pc:docChgLst>
    <pc:chgData name="Matt Roberts" userId="S::mattroberts@kubrickgroup.com::a91e3cdd-1638-44ab-ad09-43f4aadbcb4d" providerId="AD" clId="Web-{7232B671-3B9A-43B9-B0E2-8E2C52D68F4E}"/>
    <pc:docChg chg="addSld modSld sldOrd">
      <pc:chgData name="Matt Roberts" userId="S::mattroberts@kubrickgroup.com::a91e3cdd-1638-44ab-ad09-43f4aadbcb4d" providerId="AD" clId="Web-{7232B671-3B9A-43B9-B0E2-8E2C52D68F4E}" dt="2021-04-14T07:52:32.707" v="576" actId="1076"/>
      <pc:docMkLst>
        <pc:docMk/>
      </pc:docMkLst>
      <pc:sldChg chg="addSp delSp modSp add replId">
        <pc:chgData name="Matt Roberts" userId="S::mattroberts@kubrickgroup.com::a91e3cdd-1638-44ab-ad09-43f4aadbcb4d" providerId="AD" clId="Web-{7232B671-3B9A-43B9-B0E2-8E2C52D68F4E}" dt="2021-04-14T07:52:32.707" v="576" actId="1076"/>
        <pc:sldMkLst>
          <pc:docMk/>
          <pc:sldMk cId="3256364179" sldId="318"/>
        </pc:sldMkLst>
        <pc:spChg chg="mod">
          <ac:chgData name="Matt Roberts" userId="S::mattroberts@kubrickgroup.com::a91e3cdd-1638-44ab-ad09-43f4aadbcb4d" providerId="AD" clId="Web-{7232B671-3B9A-43B9-B0E2-8E2C52D68F4E}" dt="2021-04-14T07:06:31.313" v="4" actId="20577"/>
          <ac:spMkLst>
            <pc:docMk/>
            <pc:sldMk cId="3256364179" sldId="318"/>
            <ac:spMk id="2" creationId="{1AA4742D-1CA9-4779-9BA9-5B2B55E64E34}"/>
          </ac:spMkLst>
        </pc:spChg>
        <pc:spChg chg="add del mod">
          <ac:chgData name="Matt Roberts" userId="S::mattroberts@kubrickgroup.com::a91e3cdd-1638-44ab-ad09-43f4aadbcb4d" providerId="AD" clId="Web-{7232B671-3B9A-43B9-B0E2-8E2C52D68F4E}" dt="2021-04-14T07:52:27.910" v="574"/>
          <ac:spMkLst>
            <pc:docMk/>
            <pc:sldMk cId="3256364179" sldId="318"/>
            <ac:spMk id="9" creationId="{9544E9D0-83EA-4658-BC2B-D55693615FA4}"/>
          </ac:spMkLst>
        </pc:spChg>
        <pc:spChg chg="mod">
          <ac:chgData name="Matt Roberts" userId="S::mattroberts@kubrickgroup.com::a91e3cdd-1638-44ab-ad09-43f4aadbcb4d" providerId="AD" clId="Web-{7232B671-3B9A-43B9-B0E2-8E2C52D68F4E}" dt="2021-04-14T07:46:23.103" v="566" actId="20577"/>
          <ac:spMkLst>
            <pc:docMk/>
            <pc:sldMk cId="3256364179" sldId="318"/>
            <ac:spMk id="13" creationId="{BD41BB53-9C12-487C-A82A-9527B027632B}"/>
          </ac:spMkLst>
        </pc:spChg>
        <pc:picChg chg="add mod">
          <ac:chgData name="Matt Roberts" userId="S::mattroberts@kubrickgroup.com::a91e3cdd-1638-44ab-ad09-43f4aadbcb4d" providerId="AD" clId="Web-{7232B671-3B9A-43B9-B0E2-8E2C52D68F4E}" dt="2021-04-14T07:52:32.707" v="576" actId="1076"/>
          <ac:picMkLst>
            <pc:docMk/>
            <pc:sldMk cId="3256364179" sldId="318"/>
            <ac:picMk id="3" creationId="{7B71AAFC-C449-46ED-B085-0E3E180B037A}"/>
          </ac:picMkLst>
        </pc:picChg>
        <pc:picChg chg="del mod">
          <ac:chgData name="Matt Roberts" userId="S::mattroberts@kubrickgroup.com::a91e3cdd-1638-44ab-ad09-43f4aadbcb4d" providerId="AD" clId="Web-{7232B671-3B9A-43B9-B0E2-8E2C52D68F4E}" dt="2021-04-14T07:52:12.503" v="570"/>
          <ac:picMkLst>
            <pc:docMk/>
            <pc:sldMk cId="3256364179" sldId="318"/>
            <ac:picMk id="8" creationId="{D7BE38DB-0F57-4D59-B16C-7020127ABB0A}"/>
          </ac:picMkLst>
        </pc:picChg>
      </pc:sldChg>
      <pc:sldChg chg="addSp delSp modSp add ord replId">
        <pc:chgData name="Matt Roberts" userId="S::mattroberts@kubrickgroup.com::a91e3cdd-1638-44ab-ad09-43f4aadbcb4d" providerId="AD" clId="Web-{7232B671-3B9A-43B9-B0E2-8E2C52D68F4E}" dt="2021-04-14T07:26:12.646" v="197" actId="14100"/>
        <pc:sldMkLst>
          <pc:docMk/>
          <pc:sldMk cId="1472657789" sldId="319"/>
        </pc:sldMkLst>
        <pc:spChg chg="mod">
          <ac:chgData name="Matt Roberts" userId="S::mattroberts@kubrickgroup.com::a91e3cdd-1638-44ab-ad09-43f4aadbcb4d" providerId="AD" clId="Web-{7232B671-3B9A-43B9-B0E2-8E2C52D68F4E}" dt="2021-04-14T07:07:06.392" v="12" actId="20577"/>
          <ac:spMkLst>
            <pc:docMk/>
            <pc:sldMk cId="1472657789" sldId="319"/>
            <ac:spMk id="2" creationId="{AAE5058D-F941-45F6-B287-36A92EFFA59D}"/>
          </ac:spMkLst>
        </pc:spChg>
        <pc:spChg chg="add del mod">
          <ac:chgData name="Matt Roberts" userId="S::mattroberts@kubrickgroup.com::a91e3cdd-1638-44ab-ad09-43f4aadbcb4d" providerId="AD" clId="Web-{7232B671-3B9A-43B9-B0E2-8E2C52D68F4E}" dt="2021-04-14T07:13:21.684" v="32"/>
          <ac:spMkLst>
            <pc:docMk/>
            <pc:sldMk cId="1472657789" sldId="319"/>
            <ac:spMk id="7" creationId="{EC526CB4-537D-40CA-BACD-2F43D558F730}"/>
          </ac:spMkLst>
        </pc:spChg>
        <pc:spChg chg="mod">
          <ac:chgData name="Matt Roberts" userId="S::mattroberts@kubrickgroup.com::a91e3cdd-1638-44ab-ad09-43f4aadbcb4d" providerId="AD" clId="Web-{7232B671-3B9A-43B9-B0E2-8E2C52D68F4E}" dt="2021-04-14T07:26:12.646" v="197" actId="14100"/>
          <ac:spMkLst>
            <pc:docMk/>
            <pc:sldMk cId="1472657789" sldId="319"/>
            <ac:spMk id="12" creationId="{A26D120F-C2C0-454A-94D6-05ED77A5EA79}"/>
          </ac:spMkLst>
        </pc:spChg>
        <pc:picChg chg="add mod ord">
          <ac:chgData name="Matt Roberts" userId="S::mattroberts@kubrickgroup.com::a91e3cdd-1638-44ab-ad09-43f4aadbcb4d" providerId="AD" clId="Web-{7232B671-3B9A-43B9-B0E2-8E2C52D68F4E}" dt="2021-04-14T07:13:33.060" v="35" actId="1076"/>
          <ac:picMkLst>
            <pc:docMk/>
            <pc:sldMk cId="1472657789" sldId="319"/>
            <ac:picMk id="8" creationId="{35037730-F0B8-40FA-AC89-C08B058D15E5}"/>
          </ac:picMkLst>
        </pc:picChg>
        <pc:picChg chg="del">
          <ac:chgData name="Matt Roberts" userId="S::mattroberts@kubrickgroup.com::a91e3cdd-1638-44ab-ad09-43f4aadbcb4d" providerId="AD" clId="Web-{7232B671-3B9A-43B9-B0E2-8E2C52D68F4E}" dt="2021-04-14T07:13:12.371" v="31"/>
          <ac:picMkLst>
            <pc:docMk/>
            <pc:sldMk cId="1472657789" sldId="319"/>
            <ac:picMk id="15" creationId="{C69AF5BD-0B4B-4492-ACCD-278BDB8339DA}"/>
          </ac:picMkLst>
        </pc:picChg>
      </pc:sldChg>
      <pc:sldChg chg="addSp delSp modSp add ord replId">
        <pc:chgData name="Matt Roberts" userId="S::mattroberts@kubrickgroup.com::a91e3cdd-1638-44ab-ad09-43f4aadbcb4d" providerId="AD" clId="Web-{7232B671-3B9A-43B9-B0E2-8E2C52D68F4E}" dt="2021-04-14T07:35:35.366" v="398" actId="1076"/>
        <pc:sldMkLst>
          <pc:docMk/>
          <pc:sldMk cId="2739058665" sldId="320"/>
        </pc:sldMkLst>
        <pc:spChg chg="mod">
          <ac:chgData name="Matt Roberts" userId="S::mattroberts@kubrickgroup.com::a91e3cdd-1638-44ab-ad09-43f4aadbcb4d" providerId="AD" clId="Web-{7232B671-3B9A-43B9-B0E2-8E2C52D68F4E}" dt="2021-04-14T07:07:13.705" v="14" actId="20577"/>
          <ac:spMkLst>
            <pc:docMk/>
            <pc:sldMk cId="2739058665" sldId="320"/>
            <ac:spMk id="2" creationId="{C9115E59-4FC7-4E60-B54C-DE7C702648E5}"/>
          </ac:spMkLst>
        </pc:spChg>
        <pc:spChg chg="mod">
          <ac:chgData name="Matt Roberts" userId="S::mattroberts@kubrickgroup.com::a91e3cdd-1638-44ab-ad09-43f4aadbcb4d" providerId="AD" clId="Web-{7232B671-3B9A-43B9-B0E2-8E2C52D68F4E}" dt="2021-04-14T07:35:35.366" v="398" actId="1076"/>
          <ac:spMkLst>
            <pc:docMk/>
            <pc:sldMk cId="2739058665" sldId="320"/>
            <ac:spMk id="8" creationId="{FE43659E-BB47-4257-86B8-D67B90EB0AC1}"/>
          </ac:spMkLst>
        </pc:spChg>
        <pc:spChg chg="add del mod">
          <ac:chgData name="Matt Roberts" userId="S::mattroberts@kubrickgroup.com::a91e3cdd-1638-44ab-ad09-43f4aadbcb4d" providerId="AD" clId="Web-{7232B671-3B9A-43B9-B0E2-8E2C52D68F4E}" dt="2021-04-14T07:27:20.445" v="199"/>
          <ac:spMkLst>
            <pc:docMk/>
            <pc:sldMk cId="2739058665" sldId="320"/>
            <ac:spMk id="9" creationId="{FD3E8B06-ED03-43B5-A8CF-6FF2A4A30DE9}"/>
          </ac:spMkLst>
        </pc:spChg>
        <pc:spChg chg="add del mod">
          <ac:chgData name="Matt Roberts" userId="S::mattroberts@kubrickgroup.com::a91e3cdd-1638-44ab-ad09-43f4aadbcb4d" providerId="AD" clId="Web-{7232B671-3B9A-43B9-B0E2-8E2C52D68F4E}" dt="2021-04-14T07:27:40.399" v="203"/>
          <ac:spMkLst>
            <pc:docMk/>
            <pc:sldMk cId="2739058665" sldId="320"/>
            <ac:spMk id="12" creationId="{BC427FAD-691A-4AC8-9562-982837596EC6}"/>
          </ac:spMkLst>
        </pc:spChg>
        <pc:spChg chg="add del mod">
          <ac:chgData name="Matt Roberts" userId="S::mattroberts@kubrickgroup.com::a91e3cdd-1638-44ab-ad09-43f4aadbcb4d" providerId="AD" clId="Web-{7232B671-3B9A-43B9-B0E2-8E2C52D68F4E}" dt="2021-04-14T07:28:01.868" v="207"/>
          <ac:spMkLst>
            <pc:docMk/>
            <pc:sldMk cId="2739058665" sldId="320"/>
            <ac:spMk id="15" creationId="{55436B95-703E-4557-9514-3C766603BB7C}"/>
          </ac:spMkLst>
        </pc:spChg>
        <pc:picChg chg="add del mod ord">
          <ac:chgData name="Matt Roberts" userId="S::mattroberts@kubrickgroup.com::a91e3cdd-1638-44ab-ad09-43f4aadbcb4d" providerId="AD" clId="Web-{7232B671-3B9A-43B9-B0E2-8E2C52D68F4E}" dt="2021-04-14T07:27:38.649" v="202"/>
          <ac:picMkLst>
            <pc:docMk/>
            <pc:sldMk cId="2739058665" sldId="320"/>
            <ac:picMk id="10" creationId="{FDD915D8-291F-4062-8584-24200002891A}"/>
          </ac:picMkLst>
        </pc:picChg>
        <pc:picChg chg="add del mod ord">
          <ac:chgData name="Matt Roberts" userId="S::mattroberts@kubrickgroup.com::a91e3cdd-1638-44ab-ad09-43f4aadbcb4d" providerId="AD" clId="Web-{7232B671-3B9A-43B9-B0E2-8E2C52D68F4E}" dt="2021-04-14T07:27:47.649" v="206"/>
          <ac:picMkLst>
            <pc:docMk/>
            <pc:sldMk cId="2739058665" sldId="320"/>
            <ac:picMk id="13" creationId="{E7341D28-4FEE-46F3-9F99-2B433B4594DD}"/>
          </ac:picMkLst>
        </pc:picChg>
        <pc:picChg chg="add mod ord">
          <ac:chgData name="Matt Roberts" userId="S::mattroberts@kubrickgroup.com::a91e3cdd-1638-44ab-ad09-43f4aadbcb4d" providerId="AD" clId="Web-{7232B671-3B9A-43B9-B0E2-8E2C52D68F4E}" dt="2021-04-14T07:28:08.025" v="210" actId="1076"/>
          <ac:picMkLst>
            <pc:docMk/>
            <pc:sldMk cId="2739058665" sldId="320"/>
            <ac:picMk id="16" creationId="{BA57652B-567C-4ACC-B231-DD348EFCDBD9}"/>
          </ac:picMkLst>
        </pc:picChg>
        <pc:picChg chg="del">
          <ac:chgData name="Matt Roberts" userId="S::mattroberts@kubrickgroup.com::a91e3cdd-1638-44ab-ad09-43f4aadbcb4d" providerId="AD" clId="Web-{7232B671-3B9A-43B9-B0E2-8E2C52D68F4E}" dt="2021-04-14T07:27:17.930" v="198"/>
          <ac:picMkLst>
            <pc:docMk/>
            <pc:sldMk cId="2739058665" sldId="320"/>
            <ac:picMk id="17" creationId="{6D4620E1-FA74-47F1-868C-918D6C2292D4}"/>
          </ac:picMkLst>
        </pc:picChg>
      </pc:sldChg>
    </pc:docChg>
  </pc:docChgLst>
  <pc:docChgLst>
    <pc:chgData name="Max Bonnell" userId="S::maxbonnell@kubrickgroup.com::3cf5a3e2-5f9b-4e72-8114-4b33e8af1762" providerId="AD" clId="Web-{25D907F5-2386-41FA-B46F-3C748EC5B875}"/>
    <pc:docChg chg="addSld delSld modSld sldOrd">
      <pc:chgData name="Max Bonnell" userId="S::maxbonnell@kubrickgroup.com::3cf5a3e2-5f9b-4e72-8114-4b33e8af1762" providerId="AD" clId="Web-{25D907F5-2386-41FA-B46F-3C748EC5B875}" dt="2021-04-13T19:27:59.827" v="494" actId="14100"/>
      <pc:docMkLst>
        <pc:docMk/>
      </pc:docMkLst>
      <pc:sldChg chg="modSp">
        <pc:chgData name="Max Bonnell" userId="S::maxbonnell@kubrickgroup.com::3cf5a3e2-5f9b-4e72-8114-4b33e8af1762" providerId="AD" clId="Web-{25D907F5-2386-41FA-B46F-3C748EC5B875}" dt="2021-04-13T19:06:34.172" v="164" actId="20577"/>
        <pc:sldMkLst>
          <pc:docMk/>
          <pc:sldMk cId="1979253424" sldId="276"/>
        </pc:sldMkLst>
        <pc:spChg chg="mod">
          <ac:chgData name="Max Bonnell" userId="S::maxbonnell@kubrickgroup.com::3cf5a3e2-5f9b-4e72-8114-4b33e8af1762" providerId="AD" clId="Web-{25D907F5-2386-41FA-B46F-3C748EC5B875}" dt="2021-04-13T19:06:34.172" v="164" actId="20577"/>
          <ac:spMkLst>
            <pc:docMk/>
            <pc:sldMk cId="1979253424" sldId="276"/>
            <ac:spMk id="3" creationId="{6041AD3D-27B4-4CD4-B324-DD69DF0C75F5}"/>
          </ac:spMkLst>
        </pc:spChg>
      </pc:sldChg>
      <pc:sldChg chg="modSp">
        <pc:chgData name="Max Bonnell" userId="S::maxbonnell@kubrickgroup.com::3cf5a3e2-5f9b-4e72-8114-4b33e8af1762" providerId="AD" clId="Web-{25D907F5-2386-41FA-B46F-3C748EC5B875}" dt="2021-04-13T19:00:28.617" v="39" actId="20577"/>
        <pc:sldMkLst>
          <pc:docMk/>
          <pc:sldMk cId="11192577" sldId="277"/>
        </pc:sldMkLst>
        <pc:spChg chg="mod">
          <ac:chgData name="Max Bonnell" userId="S::maxbonnell@kubrickgroup.com::3cf5a3e2-5f9b-4e72-8114-4b33e8af1762" providerId="AD" clId="Web-{25D907F5-2386-41FA-B46F-3C748EC5B875}" dt="2021-04-13T19:00:28.617" v="39" actId="20577"/>
          <ac:spMkLst>
            <pc:docMk/>
            <pc:sldMk cId="11192577" sldId="277"/>
            <ac:spMk id="3" creationId="{47B4C284-D6C5-4DD1-9655-5136D54FE7C5}"/>
          </ac:spMkLst>
        </pc:spChg>
      </pc:sldChg>
      <pc:sldChg chg="addSp modSp">
        <pc:chgData name="Max Bonnell" userId="S::maxbonnell@kubrickgroup.com::3cf5a3e2-5f9b-4e72-8114-4b33e8af1762" providerId="AD" clId="Web-{25D907F5-2386-41FA-B46F-3C748EC5B875}" dt="2021-04-13T19:12:54.805" v="469" actId="20577"/>
        <pc:sldMkLst>
          <pc:docMk/>
          <pc:sldMk cId="1877305938" sldId="279"/>
        </pc:sldMkLst>
        <pc:spChg chg="mod">
          <ac:chgData name="Max Bonnell" userId="S::maxbonnell@kubrickgroup.com::3cf5a3e2-5f9b-4e72-8114-4b33e8af1762" providerId="AD" clId="Web-{25D907F5-2386-41FA-B46F-3C748EC5B875}" dt="2021-04-13T19:10:30.849" v="346" actId="20577"/>
          <ac:spMkLst>
            <pc:docMk/>
            <pc:sldMk cId="1877305938" sldId="279"/>
            <ac:spMk id="3" creationId="{D05CECF3-F623-44D7-A616-172C878801B6}"/>
          </ac:spMkLst>
        </pc:spChg>
        <pc:spChg chg="add mod">
          <ac:chgData name="Max Bonnell" userId="S::maxbonnell@kubrickgroup.com::3cf5a3e2-5f9b-4e72-8114-4b33e8af1762" providerId="AD" clId="Web-{25D907F5-2386-41FA-B46F-3C748EC5B875}" dt="2021-04-13T19:12:54.805" v="469" actId="20577"/>
          <ac:spMkLst>
            <pc:docMk/>
            <pc:sldMk cId="1877305938" sldId="279"/>
            <ac:spMk id="7" creationId="{9B49051F-DA3A-4542-B771-D59A727C80AE}"/>
          </ac:spMkLst>
        </pc:spChg>
      </pc:sldChg>
      <pc:sldChg chg="addSp delSp modSp">
        <pc:chgData name="Max Bonnell" userId="S::maxbonnell@kubrickgroup.com::3cf5a3e2-5f9b-4e72-8114-4b33e8af1762" providerId="AD" clId="Web-{25D907F5-2386-41FA-B46F-3C748EC5B875}" dt="2021-04-13T19:27:59.827" v="494" actId="14100"/>
        <pc:sldMkLst>
          <pc:docMk/>
          <pc:sldMk cId="1715394841" sldId="286"/>
        </pc:sldMkLst>
        <pc:spChg chg="mod">
          <ac:chgData name="Max Bonnell" userId="S::maxbonnell@kubrickgroup.com::3cf5a3e2-5f9b-4e72-8114-4b33e8af1762" providerId="AD" clId="Web-{25D907F5-2386-41FA-B46F-3C748EC5B875}" dt="2021-04-13T19:26:35.856" v="485" actId="20577"/>
          <ac:spMkLst>
            <pc:docMk/>
            <pc:sldMk cId="1715394841" sldId="286"/>
            <ac:spMk id="2" creationId="{AAE5058D-F941-45F6-B287-36A92EFFA59D}"/>
          </ac:spMkLst>
        </pc:spChg>
        <pc:spChg chg="del">
          <ac:chgData name="Max Bonnell" userId="S::maxbonnell@kubrickgroup.com::3cf5a3e2-5f9b-4e72-8114-4b33e8af1762" providerId="AD" clId="Web-{25D907F5-2386-41FA-B46F-3C748EC5B875}" dt="2021-04-13T19:27:06.357" v="486"/>
          <ac:spMkLst>
            <pc:docMk/>
            <pc:sldMk cId="1715394841" sldId="286"/>
            <ac:spMk id="3" creationId="{F4D63A9D-8CF0-45D3-ADDF-162A951512D4}"/>
          </ac:spMkLst>
        </pc:spChg>
        <pc:picChg chg="add mod ord">
          <ac:chgData name="Max Bonnell" userId="S::maxbonnell@kubrickgroup.com::3cf5a3e2-5f9b-4e72-8114-4b33e8af1762" providerId="AD" clId="Web-{25D907F5-2386-41FA-B46F-3C748EC5B875}" dt="2021-04-13T19:27:09.294" v="487" actId="1076"/>
          <ac:picMkLst>
            <pc:docMk/>
            <pc:sldMk cId="1715394841" sldId="286"/>
            <ac:picMk id="7" creationId="{4D65E148-E827-4F42-B663-DE3C4BD71E5C}"/>
          </ac:picMkLst>
        </pc:picChg>
        <pc:picChg chg="add mod">
          <ac:chgData name="Max Bonnell" userId="S::maxbonnell@kubrickgroup.com::3cf5a3e2-5f9b-4e72-8114-4b33e8af1762" providerId="AD" clId="Web-{25D907F5-2386-41FA-B46F-3C748EC5B875}" dt="2021-04-13T19:27:24.076" v="490" actId="14100"/>
          <ac:picMkLst>
            <pc:docMk/>
            <pc:sldMk cId="1715394841" sldId="286"/>
            <ac:picMk id="8" creationId="{54587B92-EFFA-41C7-80D7-BFAA0B208E27}"/>
          </ac:picMkLst>
        </pc:picChg>
        <pc:picChg chg="add mod">
          <ac:chgData name="Max Bonnell" userId="S::maxbonnell@kubrickgroup.com::3cf5a3e2-5f9b-4e72-8114-4b33e8af1762" providerId="AD" clId="Web-{25D907F5-2386-41FA-B46F-3C748EC5B875}" dt="2021-04-13T19:27:59.827" v="494" actId="14100"/>
          <ac:picMkLst>
            <pc:docMk/>
            <pc:sldMk cId="1715394841" sldId="286"/>
            <ac:picMk id="9" creationId="{D693AA6C-7034-4DBC-8076-D8780A9644D6}"/>
          </ac:picMkLst>
        </pc:picChg>
      </pc:sldChg>
      <pc:sldChg chg="ord">
        <pc:chgData name="Max Bonnell" userId="S::maxbonnell@kubrickgroup.com::3cf5a3e2-5f9b-4e72-8114-4b33e8af1762" providerId="AD" clId="Web-{25D907F5-2386-41FA-B46F-3C748EC5B875}" dt="2021-04-13T19:13:28.431" v="471"/>
        <pc:sldMkLst>
          <pc:docMk/>
          <pc:sldMk cId="1970098681" sldId="299"/>
        </pc:sldMkLst>
      </pc:sldChg>
      <pc:sldChg chg="modSp new del">
        <pc:chgData name="Max Bonnell" userId="S::maxbonnell@kubrickgroup.com::3cf5a3e2-5f9b-4e72-8114-4b33e8af1762" providerId="AD" clId="Web-{25D907F5-2386-41FA-B46F-3C748EC5B875}" dt="2021-04-13T19:13:04.555" v="470"/>
        <pc:sldMkLst>
          <pc:docMk/>
          <pc:sldMk cId="3419094076" sldId="300"/>
        </pc:sldMkLst>
        <pc:spChg chg="mod">
          <ac:chgData name="Max Bonnell" userId="S::maxbonnell@kubrickgroup.com::3cf5a3e2-5f9b-4e72-8114-4b33e8af1762" providerId="AD" clId="Web-{25D907F5-2386-41FA-B46F-3C748EC5B875}" dt="2021-04-13T19:03:16.730" v="86" actId="20577"/>
          <ac:spMkLst>
            <pc:docMk/>
            <pc:sldMk cId="3419094076" sldId="300"/>
            <ac:spMk id="2" creationId="{1F1912C0-5C16-4EF3-9AC4-3ABAA6B69188}"/>
          </ac:spMkLst>
        </pc:spChg>
        <pc:spChg chg="mod">
          <ac:chgData name="Max Bonnell" userId="S::maxbonnell@kubrickgroup.com::3cf5a3e2-5f9b-4e72-8114-4b33e8af1762" providerId="AD" clId="Web-{25D907F5-2386-41FA-B46F-3C748EC5B875}" dt="2021-04-13T19:05:13.061" v="130" actId="20577"/>
          <ac:spMkLst>
            <pc:docMk/>
            <pc:sldMk cId="3419094076" sldId="300"/>
            <ac:spMk id="3" creationId="{9010AA1E-E008-46F8-A5DC-20824AAF3AEC}"/>
          </ac:spMkLst>
        </pc:spChg>
      </pc:sldChg>
      <pc:sldChg chg="modSp new">
        <pc:chgData name="Max Bonnell" userId="S::maxbonnell@kubrickgroup.com::3cf5a3e2-5f9b-4e72-8114-4b33e8af1762" providerId="AD" clId="Web-{25D907F5-2386-41FA-B46F-3C748EC5B875}" dt="2021-04-13T19:08:50.753" v="324" actId="20577"/>
        <pc:sldMkLst>
          <pc:docMk/>
          <pc:sldMk cId="3328028669" sldId="301"/>
        </pc:sldMkLst>
        <pc:spChg chg="mod">
          <ac:chgData name="Max Bonnell" userId="S::maxbonnell@kubrickgroup.com::3cf5a3e2-5f9b-4e72-8114-4b33e8af1762" providerId="AD" clId="Web-{25D907F5-2386-41FA-B46F-3C748EC5B875}" dt="2021-04-13T19:08:50.753" v="324" actId="20577"/>
          <ac:spMkLst>
            <pc:docMk/>
            <pc:sldMk cId="3328028669" sldId="301"/>
            <ac:spMk id="3" creationId="{F967E56D-9FDA-49B2-8A0B-E96B3E723886}"/>
          </ac:spMkLst>
        </pc:spChg>
      </pc:sldChg>
    </pc:docChg>
  </pc:docChgLst>
  <pc:docChgLst>
    <pc:chgData name="Rory Middleton" userId="S::rorymiddleton@kubrickgroup.com::8154b258-967e-45fb-b051-3cba34a0145c" providerId="AD" clId="Web-{5F93E77C-7923-4858-94C4-A5624B1DE70B}"/>
    <pc:docChg chg="modSld">
      <pc:chgData name="Rory Middleton" userId="S::rorymiddleton@kubrickgroup.com::8154b258-967e-45fb-b051-3cba34a0145c" providerId="AD" clId="Web-{5F93E77C-7923-4858-94C4-A5624B1DE70B}" dt="2021-06-01T15:08:22.591" v="58"/>
      <pc:docMkLst>
        <pc:docMk/>
      </pc:docMkLst>
      <pc:sldChg chg="modNotes">
        <pc:chgData name="Rory Middleton" userId="S::rorymiddleton@kubrickgroup.com::8154b258-967e-45fb-b051-3cba34a0145c" providerId="AD" clId="Web-{5F93E77C-7923-4858-94C4-A5624B1DE70B}" dt="2021-06-01T15:08:22.591" v="58"/>
        <pc:sldMkLst>
          <pc:docMk/>
          <pc:sldMk cId="2171068254" sldId="335"/>
        </pc:sldMkLst>
      </pc:sldChg>
    </pc:docChg>
  </pc:docChgLst>
  <pc:docChgLst>
    <pc:chgData name="Rory Middleton" userId="S::rorymiddleton@kubrickgroup.com::8154b258-967e-45fb-b051-3cba34a0145c" providerId="AD" clId="Web-{B50C4CBB-1174-4C72-AADE-94004130B679}"/>
    <pc:docChg chg="modSld">
      <pc:chgData name="Rory Middleton" userId="S::rorymiddleton@kubrickgroup.com::8154b258-967e-45fb-b051-3cba34a0145c" providerId="AD" clId="Web-{B50C4CBB-1174-4C72-AADE-94004130B679}" dt="2021-06-02T08:24:05.240" v="239" actId="20577"/>
      <pc:docMkLst>
        <pc:docMk/>
      </pc:docMkLst>
      <pc:sldChg chg="modNotes">
        <pc:chgData name="Rory Middleton" userId="S::rorymiddleton@kubrickgroup.com::8154b258-967e-45fb-b051-3cba34a0145c" providerId="AD" clId="Web-{B50C4CBB-1174-4C72-AADE-94004130B679}" dt="2021-06-02T08:23:41.567" v="228"/>
        <pc:sldMkLst>
          <pc:docMk/>
          <pc:sldMk cId="1736729530" sldId="338"/>
        </pc:sldMkLst>
      </pc:sldChg>
      <pc:sldChg chg="modSp">
        <pc:chgData name="Rory Middleton" userId="S::rorymiddleton@kubrickgroup.com::8154b258-967e-45fb-b051-3cba34a0145c" providerId="AD" clId="Web-{B50C4CBB-1174-4C72-AADE-94004130B679}" dt="2021-06-02T08:24:05.240" v="239" actId="20577"/>
        <pc:sldMkLst>
          <pc:docMk/>
          <pc:sldMk cId="3517465657" sldId="350"/>
        </pc:sldMkLst>
        <pc:spChg chg="mod">
          <ac:chgData name="Rory Middleton" userId="S::rorymiddleton@kubrickgroup.com::8154b258-967e-45fb-b051-3cba34a0145c" providerId="AD" clId="Web-{B50C4CBB-1174-4C72-AADE-94004130B679}" dt="2021-06-02T08:24:05.240" v="239" actId="20577"/>
          <ac:spMkLst>
            <pc:docMk/>
            <pc:sldMk cId="3517465657" sldId="350"/>
            <ac:spMk id="9" creationId="{F7895ED6-3E56-4202-A15E-F71491D42C5D}"/>
          </ac:spMkLst>
        </pc:spChg>
        <pc:spChg chg="mod">
          <ac:chgData name="Rory Middleton" userId="S::rorymiddleton@kubrickgroup.com::8154b258-967e-45fb-b051-3cba34a0145c" providerId="AD" clId="Web-{B50C4CBB-1174-4C72-AADE-94004130B679}" dt="2021-06-02T08:14:11.656" v="0" actId="14100"/>
          <ac:spMkLst>
            <pc:docMk/>
            <pc:sldMk cId="3517465657" sldId="350"/>
            <ac:spMk id="17" creationId="{5BA9D134-02D3-4541-A2BA-1D611DFF92F5}"/>
          </ac:spMkLst>
        </pc:spChg>
      </pc:sldChg>
    </pc:docChg>
  </pc:docChgLst>
  <pc:docChgLst>
    <pc:chgData name="Rory Middleton" userId="S::rorymiddleton@kubrickgroup.com::8154b258-967e-45fb-b051-3cba34a0145c" providerId="AD" clId="Web-{DD7D86F5-EE58-4A64-88D1-4E3C49FE8BD8}"/>
    <pc:docChg chg="modSld">
      <pc:chgData name="Rory Middleton" userId="S::rorymiddleton@kubrickgroup.com::8154b258-967e-45fb-b051-3cba34a0145c" providerId="AD" clId="Web-{DD7D86F5-EE58-4A64-88D1-4E3C49FE8BD8}" dt="2021-04-14T08:18:44.728" v="27"/>
      <pc:docMkLst>
        <pc:docMk/>
      </pc:docMkLst>
      <pc:sldChg chg="modSp">
        <pc:chgData name="Rory Middleton" userId="S::rorymiddleton@kubrickgroup.com::8154b258-967e-45fb-b051-3cba34a0145c" providerId="AD" clId="Web-{DD7D86F5-EE58-4A64-88D1-4E3C49FE8BD8}" dt="2021-04-14T08:15:30.849" v="23" actId="20577"/>
        <pc:sldMkLst>
          <pc:docMk/>
          <pc:sldMk cId="1979253424" sldId="276"/>
        </pc:sldMkLst>
        <pc:spChg chg="mod">
          <ac:chgData name="Rory Middleton" userId="S::rorymiddleton@kubrickgroup.com::8154b258-967e-45fb-b051-3cba34a0145c" providerId="AD" clId="Web-{DD7D86F5-EE58-4A64-88D1-4E3C49FE8BD8}" dt="2021-04-14T08:15:30.849" v="23" actId="20577"/>
          <ac:spMkLst>
            <pc:docMk/>
            <pc:sldMk cId="1979253424" sldId="276"/>
            <ac:spMk id="3" creationId="{6041AD3D-27B4-4CD4-B324-DD69DF0C75F5}"/>
          </ac:spMkLst>
        </pc:spChg>
      </pc:sldChg>
      <pc:sldChg chg="delSp modSp">
        <pc:chgData name="Rory Middleton" userId="S::rorymiddleton@kubrickgroup.com::8154b258-967e-45fb-b051-3cba34a0145c" providerId="AD" clId="Web-{DD7D86F5-EE58-4A64-88D1-4E3C49FE8BD8}" dt="2021-04-14T08:18:44.728" v="27"/>
        <pc:sldMkLst>
          <pc:docMk/>
          <pc:sldMk cId="517702684" sldId="291"/>
        </pc:sldMkLst>
        <pc:picChg chg="del mod">
          <ac:chgData name="Rory Middleton" userId="S::rorymiddleton@kubrickgroup.com::8154b258-967e-45fb-b051-3cba34a0145c" providerId="AD" clId="Web-{DD7D86F5-EE58-4A64-88D1-4E3C49FE8BD8}" dt="2021-04-14T08:18:44.728" v="27"/>
          <ac:picMkLst>
            <pc:docMk/>
            <pc:sldMk cId="517702684" sldId="291"/>
            <ac:picMk id="3" creationId="{9D0839F8-E5F2-4FAA-8E44-8F3FE4ACC11F}"/>
          </ac:picMkLst>
        </pc:picChg>
      </pc:sldChg>
      <pc:sldChg chg="addSp delSp modSp">
        <pc:chgData name="Rory Middleton" userId="S::rorymiddleton@kubrickgroup.com::8154b258-967e-45fb-b051-3cba34a0145c" providerId="AD" clId="Web-{DD7D86F5-EE58-4A64-88D1-4E3C49FE8BD8}" dt="2021-04-14T08:10:21.998" v="4"/>
        <pc:sldMkLst>
          <pc:docMk/>
          <pc:sldMk cId="4007618290" sldId="321"/>
        </pc:sldMkLst>
        <pc:spChg chg="mod">
          <ac:chgData name="Rory Middleton" userId="S::rorymiddleton@kubrickgroup.com::8154b258-967e-45fb-b051-3cba34a0145c" providerId="AD" clId="Web-{DD7D86F5-EE58-4A64-88D1-4E3C49FE8BD8}" dt="2021-04-14T08:10:17.357" v="2" actId="20577"/>
          <ac:spMkLst>
            <pc:docMk/>
            <pc:sldMk cId="4007618290" sldId="321"/>
            <ac:spMk id="18" creationId="{302A2F98-8976-4249-BDBE-1DEA06EB6A0A}"/>
          </ac:spMkLst>
        </pc:spChg>
        <pc:picChg chg="add del mod">
          <ac:chgData name="Rory Middleton" userId="S::rorymiddleton@kubrickgroup.com::8154b258-967e-45fb-b051-3cba34a0145c" providerId="AD" clId="Web-{DD7D86F5-EE58-4A64-88D1-4E3C49FE8BD8}" dt="2021-04-14T08:10:21.998" v="4"/>
          <ac:picMkLst>
            <pc:docMk/>
            <pc:sldMk cId="4007618290" sldId="321"/>
            <ac:picMk id="17" creationId="{07E9D8A8-81D9-45CF-B877-8D0062BC2927}"/>
          </ac:picMkLst>
        </pc:picChg>
      </pc:sldChg>
    </pc:docChg>
  </pc:docChgLst>
  <pc:docChgLst>
    <pc:chgData name="Alfie Crust" userId="S::alfiecrust@kubrickgroup.com::83e53097-3cce-4f5c-bf64-27aa8f9e2883" providerId="AD" clId="Web-{FFDFF47C-E28A-EA38-BAAA-C88E5F3B7D18}"/>
    <pc:docChg chg="addSld modSld sldOrd">
      <pc:chgData name="Alfie Crust" userId="S::alfiecrust@kubrickgroup.com::83e53097-3cce-4f5c-bf64-27aa8f9e2883" providerId="AD" clId="Web-{FFDFF47C-E28A-EA38-BAAA-C88E5F3B7D18}" dt="2021-04-14T08:09:39.089" v="10" actId="14100"/>
      <pc:docMkLst>
        <pc:docMk/>
      </pc:docMkLst>
      <pc:sldChg chg="ord">
        <pc:chgData name="Alfie Crust" userId="S::alfiecrust@kubrickgroup.com::83e53097-3cce-4f5c-bf64-27aa8f9e2883" providerId="AD" clId="Web-{FFDFF47C-E28A-EA38-BAAA-C88E5F3B7D18}" dt="2021-04-14T08:05:33.337" v="0"/>
        <pc:sldMkLst>
          <pc:docMk/>
          <pc:sldMk cId="3683352347" sldId="282"/>
        </pc:sldMkLst>
      </pc:sldChg>
      <pc:sldChg chg="addSp delSp modSp new">
        <pc:chgData name="Alfie Crust" userId="S::alfiecrust@kubrickgroup.com::83e53097-3cce-4f5c-bf64-27aa8f9e2883" providerId="AD" clId="Web-{FFDFF47C-E28A-EA38-BAAA-C88E5F3B7D18}" dt="2021-04-14T08:09:39.089" v="10" actId="14100"/>
        <pc:sldMkLst>
          <pc:docMk/>
          <pc:sldMk cId="4007618290" sldId="321"/>
        </pc:sldMkLst>
        <pc:spChg chg="del">
          <ac:chgData name="Alfie Crust" userId="S::alfiecrust@kubrickgroup.com::83e53097-3cce-4f5c-bf64-27aa8f9e2883" providerId="AD" clId="Web-{FFDFF47C-E28A-EA38-BAAA-C88E5F3B7D18}" dt="2021-04-14T08:08:14.021" v="2"/>
          <ac:spMkLst>
            <pc:docMk/>
            <pc:sldMk cId="4007618290" sldId="321"/>
            <ac:spMk id="3" creationId="{EAA83375-FF09-4085-A574-36CE317BCD24}"/>
          </ac:spMkLst>
        </pc:spChg>
        <pc:spChg chg="add del mod">
          <ac:chgData name="Alfie Crust" userId="S::alfiecrust@kubrickgroup.com::83e53097-3cce-4f5c-bf64-27aa8f9e2883" providerId="AD" clId="Web-{FFDFF47C-E28A-EA38-BAAA-C88E5F3B7D18}" dt="2021-04-14T08:08:43.085" v="7"/>
          <ac:spMkLst>
            <pc:docMk/>
            <pc:sldMk cId="4007618290" sldId="321"/>
            <ac:spMk id="9" creationId="{731ED98C-B6C7-431E-8C96-32B7D28C8F1A}"/>
          </ac:spMkLst>
        </pc:spChg>
        <pc:graphicFrameChg chg="add del mod ord modGraphic">
          <ac:chgData name="Alfie Crust" userId="S::alfiecrust@kubrickgroup.com::83e53097-3cce-4f5c-bf64-27aa8f9e2883" providerId="AD" clId="Web-{FFDFF47C-E28A-EA38-BAAA-C88E5F3B7D18}" dt="2021-04-14T08:08:43.085" v="7"/>
          <ac:graphicFrameMkLst>
            <pc:docMk/>
            <pc:sldMk cId="4007618290" sldId="321"/>
            <ac:graphicFrameMk id="10" creationId="{D9AB3DF7-FD0B-4925-8CDA-57EE0B04B246}"/>
          </ac:graphicFrameMkLst>
        </pc:graphicFrameChg>
        <pc:picChg chg="add del mod ord">
          <ac:chgData name="Alfie Crust" userId="S::alfiecrust@kubrickgroup.com::83e53097-3cce-4f5c-bf64-27aa8f9e2883" providerId="AD" clId="Web-{FFDFF47C-E28A-EA38-BAAA-C88E5F3B7D18}" dt="2021-04-14T08:08:23.318" v="5"/>
          <ac:picMkLst>
            <pc:docMk/>
            <pc:sldMk cId="4007618290" sldId="321"/>
            <ac:picMk id="7" creationId="{6FC0E0D5-220C-4302-B07B-380EA3345DDE}"/>
          </ac:picMkLst>
        </pc:picChg>
        <pc:picChg chg="mod">
          <ac:chgData name="Alfie Crust" userId="S::alfiecrust@kubrickgroup.com::83e53097-3cce-4f5c-bf64-27aa8f9e2883" providerId="AD" clId="Web-{FFDFF47C-E28A-EA38-BAAA-C88E5F3B7D18}" dt="2021-04-14T08:09:39.089" v="10" actId="14100"/>
          <ac:picMkLst>
            <pc:docMk/>
            <pc:sldMk cId="4007618290" sldId="321"/>
            <ac:picMk id="16" creationId="{84ABB2A9-DF9C-4B10-A2AC-8035CAB9EA48}"/>
          </ac:picMkLst>
        </pc:picChg>
      </pc:sldChg>
    </pc:docChg>
  </pc:docChgLst>
  <pc:docChgLst>
    <pc:chgData name="Matt Roberts" userId="S::mattroberts@kubrickgroup.com::a91e3cdd-1638-44ab-ad09-43f4aadbcb4d" providerId="AD" clId="Web-{55B15F98-FC92-45FF-B69E-EAE8DDB0890E}"/>
    <pc:docChg chg="addSld modSld">
      <pc:chgData name="Matt Roberts" userId="S::mattroberts@kubrickgroup.com::a91e3cdd-1638-44ab-ad09-43f4aadbcb4d" providerId="AD" clId="Web-{55B15F98-FC92-45FF-B69E-EAE8DDB0890E}" dt="2021-04-13T13:29:21.798" v="434" actId="1076"/>
      <pc:docMkLst>
        <pc:docMk/>
      </pc:docMkLst>
      <pc:sldChg chg="addSp delSp modSp add replId">
        <pc:chgData name="Matt Roberts" userId="S::mattroberts@kubrickgroup.com::a91e3cdd-1638-44ab-ad09-43f4aadbcb4d" providerId="AD" clId="Web-{55B15F98-FC92-45FF-B69E-EAE8DDB0890E}" dt="2021-04-13T13:29:21.798" v="434" actId="1076"/>
        <pc:sldMkLst>
          <pc:docMk/>
          <pc:sldMk cId="4125046556" sldId="275"/>
        </pc:sldMkLst>
        <pc:spChg chg="mod">
          <ac:chgData name="Matt Roberts" userId="S::mattroberts@kubrickgroup.com::a91e3cdd-1638-44ab-ad09-43f4aadbcb4d" providerId="AD" clId="Web-{55B15F98-FC92-45FF-B69E-EAE8DDB0890E}" dt="2021-04-13T13:23:24.902" v="345" actId="14100"/>
          <ac:spMkLst>
            <pc:docMk/>
            <pc:sldMk cId="4125046556" sldId="275"/>
            <ac:spMk id="2" creationId="{E0A860F2-EEB6-4AEE-8BDC-5D9A3888C803}"/>
          </ac:spMkLst>
        </pc:spChg>
        <pc:spChg chg="mod">
          <ac:chgData name="Matt Roberts" userId="S::mattroberts@kubrickgroup.com::a91e3cdd-1638-44ab-ad09-43f4aadbcb4d" providerId="AD" clId="Web-{55B15F98-FC92-45FF-B69E-EAE8DDB0890E}" dt="2021-04-13T13:29:20.064" v="433" actId="20577"/>
          <ac:spMkLst>
            <pc:docMk/>
            <pc:sldMk cId="4125046556" sldId="275"/>
            <ac:spMk id="3" creationId="{29B53BD1-BC68-4B58-92D7-6C7A251B76F6}"/>
          </ac:spMkLst>
        </pc:spChg>
        <pc:picChg chg="add del mod">
          <ac:chgData name="Matt Roberts" userId="S::mattroberts@kubrickgroup.com::a91e3cdd-1638-44ab-ad09-43f4aadbcb4d" providerId="AD" clId="Web-{55B15F98-FC92-45FF-B69E-EAE8DDB0890E}" dt="2021-04-13T13:12:26.752" v="76"/>
          <ac:picMkLst>
            <pc:docMk/>
            <pc:sldMk cId="4125046556" sldId="275"/>
            <ac:picMk id="7" creationId="{D2601181-8E6B-42EE-BCBA-C52E179ED55E}"/>
          </ac:picMkLst>
        </pc:picChg>
        <pc:picChg chg="add mod">
          <ac:chgData name="Matt Roberts" userId="S::mattroberts@kubrickgroup.com::a91e3cdd-1638-44ab-ad09-43f4aadbcb4d" providerId="AD" clId="Web-{55B15F98-FC92-45FF-B69E-EAE8DDB0890E}" dt="2021-04-13T13:29:21.798" v="434" actId="1076"/>
          <ac:picMkLst>
            <pc:docMk/>
            <pc:sldMk cId="4125046556" sldId="275"/>
            <ac:picMk id="8" creationId="{98C56EDA-BFB1-46D3-84B7-233DE03B2D7D}"/>
          </ac:picMkLst>
        </pc:picChg>
        <pc:picChg chg="add mod">
          <ac:chgData name="Matt Roberts" userId="S::mattroberts@kubrickgroup.com::a91e3cdd-1638-44ab-ad09-43f4aadbcb4d" providerId="AD" clId="Web-{55B15F98-FC92-45FF-B69E-EAE8DDB0890E}" dt="2021-04-13T13:18:11.335" v="315" actId="1076"/>
          <ac:picMkLst>
            <pc:docMk/>
            <pc:sldMk cId="4125046556" sldId="275"/>
            <ac:picMk id="9" creationId="{187D0EAB-B366-4DCA-A2C3-CB8462AC63B3}"/>
          </ac:picMkLst>
        </pc:picChg>
      </pc:sldChg>
    </pc:docChg>
  </pc:docChgLst>
  <pc:docChgLst>
    <pc:chgData name="Talin Keoshgerian" userId="S::talinkeoshgerian@kubrickgroup.com::e25c37a9-82a4-4eda-a271-c65e1395c9dc" providerId="AD" clId="Web-{1656C808-63B8-344C-29EC-AEE9D3416F6F}"/>
    <pc:docChg chg="delSld modSld">
      <pc:chgData name="Talin Keoshgerian" userId="S::talinkeoshgerian@kubrickgroup.com::e25c37a9-82a4-4eda-a271-c65e1395c9dc" providerId="AD" clId="Web-{1656C808-63B8-344C-29EC-AEE9D3416F6F}" dt="2021-05-25T18:42:57.307" v="72"/>
      <pc:docMkLst>
        <pc:docMk/>
      </pc:docMkLst>
      <pc:sldChg chg="addSp modSp">
        <pc:chgData name="Talin Keoshgerian" userId="S::talinkeoshgerian@kubrickgroup.com::e25c37a9-82a4-4eda-a271-c65e1395c9dc" providerId="AD" clId="Web-{1656C808-63B8-344C-29EC-AEE9D3416F6F}" dt="2021-05-25T18:42:31.291" v="58"/>
        <pc:sldMkLst>
          <pc:docMk/>
          <pc:sldMk cId="1179198005" sldId="260"/>
        </pc:sldMkLst>
        <pc:spChg chg="add">
          <ac:chgData name="Talin Keoshgerian" userId="S::talinkeoshgerian@kubrickgroup.com::e25c37a9-82a4-4eda-a271-c65e1395c9dc" providerId="AD" clId="Web-{1656C808-63B8-344C-29EC-AEE9D3416F6F}" dt="2021-05-25T18:40:42.758" v="3"/>
          <ac:spMkLst>
            <pc:docMk/>
            <pc:sldMk cId="1179198005" sldId="260"/>
            <ac:spMk id="2" creationId="{1427E414-2506-49FF-8CF8-B3951E137034}"/>
          </ac:spMkLst>
        </pc:spChg>
        <pc:spChg chg="add">
          <ac:chgData name="Talin Keoshgerian" userId="S::talinkeoshgerian@kubrickgroup.com::e25c37a9-82a4-4eda-a271-c65e1395c9dc" providerId="AD" clId="Web-{1656C808-63B8-344C-29EC-AEE9D3416F6F}" dt="2021-05-25T18:40:43.367" v="4"/>
          <ac:spMkLst>
            <pc:docMk/>
            <pc:sldMk cId="1179198005" sldId="260"/>
            <ac:spMk id="3" creationId="{F7489077-C7C7-4FA9-A3C0-F37027F8E8F1}"/>
          </ac:spMkLst>
        </pc:spChg>
        <pc:spChg chg="add">
          <ac:chgData name="Talin Keoshgerian" userId="S::talinkeoshgerian@kubrickgroup.com::e25c37a9-82a4-4eda-a271-c65e1395c9dc" providerId="AD" clId="Web-{1656C808-63B8-344C-29EC-AEE9D3416F6F}" dt="2021-05-25T18:40:45.539" v="5"/>
          <ac:spMkLst>
            <pc:docMk/>
            <pc:sldMk cId="1179198005" sldId="260"/>
            <ac:spMk id="4" creationId="{6CA15712-3B25-4F95-B803-C3DDC5AC65F9}"/>
          </ac:spMkLst>
        </pc:spChg>
        <pc:spChg chg="mod">
          <ac:chgData name="Talin Keoshgerian" userId="S::talinkeoshgerian@kubrickgroup.com::e25c37a9-82a4-4eda-a271-c65e1395c9dc" providerId="AD" clId="Web-{1656C808-63B8-344C-29EC-AEE9D3416F6F}" dt="2021-05-25T18:40:40.149" v="2" actId="20577"/>
          <ac:spMkLst>
            <pc:docMk/>
            <pc:sldMk cId="1179198005" sldId="260"/>
            <ac:spMk id="5" creationId="{E6C333FE-DC75-4FE3-81BD-520A00590494}"/>
          </ac:spMkLst>
        </pc:spChg>
        <pc:spChg chg="add">
          <ac:chgData name="Talin Keoshgerian" userId="S::talinkeoshgerian@kubrickgroup.com::e25c37a9-82a4-4eda-a271-c65e1395c9dc" providerId="AD" clId="Web-{1656C808-63B8-344C-29EC-AEE9D3416F6F}" dt="2021-05-25T18:40:45.899" v="6"/>
          <ac:spMkLst>
            <pc:docMk/>
            <pc:sldMk cId="1179198005" sldId="260"/>
            <ac:spMk id="9" creationId="{74A05871-974F-4CFA-BBE7-2627DF164BBA}"/>
          </ac:spMkLst>
        </pc:spChg>
        <pc:spChg chg="add">
          <ac:chgData name="Talin Keoshgerian" userId="S::talinkeoshgerian@kubrickgroup.com::e25c37a9-82a4-4eda-a271-c65e1395c9dc" providerId="AD" clId="Web-{1656C808-63B8-344C-29EC-AEE9D3416F6F}" dt="2021-05-25T18:40:46.742" v="7"/>
          <ac:spMkLst>
            <pc:docMk/>
            <pc:sldMk cId="1179198005" sldId="260"/>
            <ac:spMk id="10" creationId="{2AC64624-EA42-4734-B1FE-A932C87F14CE}"/>
          </ac:spMkLst>
        </pc:spChg>
        <pc:spChg chg="add">
          <ac:chgData name="Talin Keoshgerian" userId="S::talinkeoshgerian@kubrickgroup.com::e25c37a9-82a4-4eda-a271-c65e1395c9dc" providerId="AD" clId="Web-{1656C808-63B8-344C-29EC-AEE9D3416F6F}" dt="2021-05-25T18:42:23.229" v="57"/>
          <ac:spMkLst>
            <pc:docMk/>
            <pc:sldMk cId="1179198005" sldId="260"/>
            <ac:spMk id="11" creationId="{6D3A9A01-DA33-4ABC-A289-137609CBE954}"/>
          </ac:spMkLst>
        </pc:spChg>
        <pc:spChg chg="add">
          <ac:chgData name="Talin Keoshgerian" userId="S::talinkeoshgerian@kubrickgroup.com::e25c37a9-82a4-4eda-a271-c65e1395c9dc" providerId="AD" clId="Web-{1656C808-63B8-344C-29EC-AEE9D3416F6F}" dt="2021-05-25T18:42:31.291" v="58"/>
          <ac:spMkLst>
            <pc:docMk/>
            <pc:sldMk cId="1179198005" sldId="260"/>
            <ac:spMk id="12" creationId="{78E15DFD-BAA3-4AC2-923A-005C7F62026C}"/>
          </ac:spMkLst>
        </pc:spChg>
      </pc:sldChg>
      <pc:sldChg chg="modSp">
        <pc:chgData name="Talin Keoshgerian" userId="S::talinkeoshgerian@kubrickgroup.com::e25c37a9-82a4-4eda-a271-c65e1395c9dc" providerId="AD" clId="Web-{1656C808-63B8-344C-29EC-AEE9D3416F6F}" dt="2021-05-25T18:42:16.838" v="55" actId="20577"/>
        <pc:sldMkLst>
          <pc:docMk/>
          <pc:sldMk cId="4031691896" sldId="270"/>
        </pc:sldMkLst>
        <pc:spChg chg="mod">
          <ac:chgData name="Talin Keoshgerian" userId="S::talinkeoshgerian@kubrickgroup.com::e25c37a9-82a4-4eda-a271-c65e1395c9dc" providerId="AD" clId="Web-{1656C808-63B8-344C-29EC-AEE9D3416F6F}" dt="2021-05-25T18:42:16.838" v="55" actId="20577"/>
          <ac:spMkLst>
            <pc:docMk/>
            <pc:sldMk cId="4031691896" sldId="270"/>
            <ac:spMk id="2" creationId="{51E0F4A9-1F1E-488B-8F90-B428ACF302C8}"/>
          </ac:spMkLst>
        </pc:spChg>
        <pc:spChg chg="mod">
          <ac:chgData name="Talin Keoshgerian" userId="S::talinkeoshgerian@kubrickgroup.com::e25c37a9-82a4-4eda-a271-c65e1395c9dc" providerId="AD" clId="Web-{1656C808-63B8-344C-29EC-AEE9D3416F6F}" dt="2021-05-25T18:41:12.993" v="8" actId="20577"/>
          <ac:spMkLst>
            <pc:docMk/>
            <pc:sldMk cId="4031691896" sldId="270"/>
            <ac:spMk id="3" creationId="{A1DE2138-5DE0-45CA-942E-892440B6EFEB}"/>
          </ac:spMkLst>
        </pc:spChg>
      </pc:sldChg>
      <pc:sldChg chg="del">
        <pc:chgData name="Talin Keoshgerian" userId="S::talinkeoshgerian@kubrickgroup.com::e25c37a9-82a4-4eda-a271-c65e1395c9dc" providerId="AD" clId="Web-{1656C808-63B8-344C-29EC-AEE9D3416F6F}" dt="2021-05-25T18:41:46.150" v="33"/>
        <pc:sldMkLst>
          <pc:docMk/>
          <pc:sldMk cId="4125046556" sldId="275"/>
        </pc:sldMkLst>
      </pc:sldChg>
      <pc:sldChg chg="del">
        <pc:chgData name="Talin Keoshgerian" userId="S::talinkeoshgerian@kubrickgroup.com::e25c37a9-82a4-4eda-a271-c65e1395c9dc" providerId="AD" clId="Web-{1656C808-63B8-344C-29EC-AEE9D3416F6F}" dt="2021-05-25T18:42:57.292" v="61"/>
        <pc:sldMkLst>
          <pc:docMk/>
          <pc:sldMk cId="1979253424" sldId="276"/>
        </pc:sldMkLst>
      </pc:sldChg>
      <pc:sldChg chg="del">
        <pc:chgData name="Talin Keoshgerian" userId="S::talinkeoshgerian@kubrickgroup.com::e25c37a9-82a4-4eda-a271-c65e1395c9dc" providerId="AD" clId="Web-{1656C808-63B8-344C-29EC-AEE9D3416F6F}" dt="2021-05-25T18:41:45.728" v="32"/>
        <pc:sldMkLst>
          <pc:docMk/>
          <pc:sldMk cId="11192577" sldId="277"/>
        </pc:sldMkLst>
      </pc:sldChg>
      <pc:sldChg chg="del">
        <pc:chgData name="Talin Keoshgerian" userId="S::talinkeoshgerian@kubrickgroup.com::e25c37a9-82a4-4eda-a271-c65e1395c9dc" providerId="AD" clId="Web-{1656C808-63B8-344C-29EC-AEE9D3416F6F}" dt="2021-05-25T18:41:48.494" v="35"/>
        <pc:sldMkLst>
          <pc:docMk/>
          <pc:sldMk cId="1916933925" sldId="278"/>
        </pc:sldMkLst>
      </pc:sldChg>
      <pc:sldChg chg="del">
        <pc:chgData name="Talin Keoshgerian" userId="S::talinkeoshgerian@kubrickgroup.com::e25c37a9-82a4-4eda-a271-c65e1395c9dc" providerId="AD" clId="Web-{1656C808-63B8-344C-29EC-AEE9D3416F6F}" dt="2021-05-25T18:42:57.292" v="62"/>
        <pc:sldMkLst>
          <pc:docMk/>
          <pc:sldMk cId="1877305938" sldId="279"/>
        </pc:sldMkLst>
      </pc:sldChg>
      <pc:sldChg chg="modSp">
        <pc:chgData name="Talin Keoshgerian" userId="S::talinkeoshgerian@kubrickgroup.com::e25c37a9-82a4-4eda-a271-c65e1395c9dc" providerId="AD" clId="Web-{1656C808-63B8-344C-29EC-AEE9D3416F6F}" dt="2021-05-25T18:42:20.588" v="56" actId="20577"/>
        <pc:sldMkLst>
          <pc:docMk/>
          <pc:sldMk cId="969417204" sldId="281"/>
        </pc:sldMkLst>
        <pc:spChg chg="mod">
          <ac:chgData name="Talin Keoshgerian" userId="S::talinkeoshgerian@kubrickgroup.com::e25c37a9-82a4-4eda-a271-c65e1395c9dc" providerId="AD" clId="Web-{1656C808-63B8-344C-29EC-AEE9D3416F6F}" dt="2021-05-25T18:42:20.588" v="56" actId="20577"/>
          <ac:spMkLst>
            <pc:docMk/>
            <pc:sldMk cId="969417204" sldId="281"/>
            <ac:spMk id="8" creationId="{5B571029-4325-4987-84E3-DF8EE8DFBCFE}"/>
          </ac:spMkLst>
        </pc:spChg>
      </pc:sldChg>
      <pc:sldChg chg="del">
        <pc:chgData name="Talin Keoshgerian" userId="S::talinkeoshgerian@kubrickgroup.com::e25c37a9-82a4-4eda-a271-c65e1395c9dc" providerId="AD" clId="Web-{1656C808-63B8-344C-29EC-AEE9D3416F6F}" dt="2021-05-25T18:41:48.712" v="36"/>
        <pc:sldMkLst>
          <pc:docMk/>
          <pc:sldMk cId="1810634780" sldId="284"/>
        </pc:sldMkLst>
      </pc:sldChg>
      <pc:sldChg chg="del">
        <pc:chgData name="Talin Keoshgerian" userId="S::talinkeoshgerian@kubrickgroup.com::e25c37a9-82a4-4eda-a271-c65e1395c9dc" providerId="AD" clId="Web-{1656C808-63B8-344C-29EC-AEE9D3416F6F}" dt="2021-05-25T18:41:52.353" v="40"/>
        <pc:sldMkLst>
          <pc:docMk/>
          <pc:sldMk cId="1715394841" sldId="286"/>
        </pc:sldMkLst>
      </pc:sldChg>
      <pc:sldChg chg="del">
        <pc:chgData name="Talin Keoshgerian" userId="S::talinkeoshgerian@kubrickgroup.com::e25c37a9-82a4-4eda-a271-c65e1395c9dc" providerId="AD" clId="Web-{1656C808-63B8-344C-29EC-AEE9D3416F6F}" dt="2021-05-25T18:41:54.947" v="44"/>
        <pc:sldMkLst>
          <pc:docMk/>
          <pc:sldMk cId="1850573274" sldId="289"/>
        </pc:sldMkLst>
      </pc:sldChg>
      <pc:sldChg chg="del">
        <pc:chgData name="Talin Keoshgerian" userId="S::talinkeoshgerian@kubrickgroup.com::e25c37a9-82a4-4eda-a271-c65e1395c9dc" providerId="AD" clId="Web-{1656C808-63B8-344C-29EC-AEE9D3416F6F}" dt="2021-05-25T18:41:56.087" v="45"/>
        <pc:sldMkLst>
          <pc:docMk/>
          <pc:sldMk cId="2301064735" sldId="290"/>
        </pc:sldMkLst>
      </pc:sldChg>
      <pc:sldChg chg="del">
        <pc:chgData name="Talin Keoshgerian" userId="S::talinkeoshgerian@kubrickgroup.com::e25c37a9-82a4-4eda-a271-c65e1395c9dc" providerId="AD" clId="Web-{1656C808-63B8-344C-29EC-AEE9D3416F6F}" dt="2021-05-25T18:41:49.337" v="37"/>
        <pc:sldMkLst>
          <pc:docMk/>
          <pc:sldMk cId="517702684" sldId="291"/>
        </pc:sldMkLst>
      </pc:sldChg>
      <pc:sldChg chg="del">
        <pc:chgData name="Talin Keoshgerian" userId="S::talinkeoshgerian@kubrickgroup.com::e25c37a9-82a4-4eda-a271-c65e1395c9dc" providerId="AD" clId="Web-{1656C808-63B8-344C-29EC-AEE9D3416F6F}" dt="2021-05-25T18:41:54.462" v="43"/>
        <pc:sldMkLst>
          <pc:docMk/>
          <pc:sldMk cId="671213445" sldId="292"/>
        </pc:sldMkLst>
      </pc:sldChg>
      <pc:sldChg chg="del">
        <pc:chgData name="Talin Keoshgerian" userId="S::talinkeoshgerian@kubrickgroup.com::e25c37a9-82a4-4eda-a271-c65e1395c9dc" providerId="AD" clId="Web-{1656C808-63B8-344C-29EC-AEE9D3416F6F}" dt="2021-05-25T18:41:53.212" v="42"/>
        <pc:sldMkLst>
          <pc:docMk/>
          <pc:sldMk cId="2660991460" sldId="293"/>
        </pc:sldMkLst>
      </pc:sldChg>
      <pc:sldChg chg="del">
        <pc:chgData name="Talin Keoshgerian" userId="S::talinkeoshgerian@kubrickgroup.com::e25c37a9-82a4-4eda-a271-c65e1395c9dc" providerId="AD" clId="Web-{1656C808-63B8-344C-29EC-AEE9D3416F6F}" dt="2021-05-25T18:41:49.572" v="38"/>
        <pc:sldMkLst>
          <pc:docMk/>
          <pc:sldMk cId="1053985346" sldId="294"/>
        </pc:sldMkLst>
      </pc:sldChg>
      <pc:sldChg chg="del">
        <pc:chgData name="Talin Keoshgerian" userId="S::talinkeoshgerian@kubrickgroup.com::e25c37a9-82a4-4eda-a271-c65e1395c9dc" providerId="AD" clId="Web-{1656C808-63B8-344C-29EC-AEE9D3416F6F}" dt="2021-05-25T18:42:57.292" v="67"/>
        <pc:sldMkLst>
          <pc:docMk/>
          <pc:sldMk cId="246448167" sldId="295"/>
        </pc:sldMkLst>
      </pc:sldChg>
      <pc:sldChg chg="del">
        <pc:chgData name="Talin Keoshgerian" userId="S::talinkeoshgerian@kubrickgroup.com::e25c37a9-82a4-4eda-a271-c65e1395c9dc" providerId="AD" clId="Web-{1656C808-63B8-344C-29EC-AEE9D3416F6F}" dt="2021-05-25T18:42:57.292" v="68"/>
        <pc:sldMkLst>
          <pc:docMk/>
          <pc:sldMk cId="3908388619" sldId="296"/>
        </pc:sldMkLst>
      </pc:sldChg>
      <pc:sldChg chg="del">
        <pc:chgData name="Talin Keoshgerian" userId="S::talinkeoshgerian@kubrickgroup.com::e25c37a9-82a4-4eda-a271-c65e1395c9dc" providerId="AD" clId="Web-{1656C808-63B8-344C-29EC-AEE9D3416F6F}" dt="2021-05-25T18:42:57.276" v="59"/>
        <pc:sldMkLst>
          <pc:docMk/>
          <pc:sldMk cId="2469710566" sldId="297"/>
        </pc:sldMkLst>
      </pc:sldChg>
      <pc:sldChg chg="del">
        <pc:chgData name="Talin Keoshgerian" userId="S::talinkeoshgerian@kubrickgroup.com::e25c37a9-82a4-4eda-a271-c65e1395c9dc" providerId="AD" clId="Web-{1656C808-63B8-344C-29EC-AEE9D3416F6F}" dt="2021-05-25T18:42:02.603" v="52"/>
        <pc:sldMkLst>
          <pc:docMk/>
          <pc:sldMk cId="2092962393" sldId="298"/>
        </pc:sldMkLst>
      </pc:sldChg>
      <pc:sldChg chg="delSp modSp del">
        <pc:chgData name="Talin Keoshgerian" userId="S::talinkeoshgerian@kubrickgroup.com::e25c37a9-82a4-4eda-a271-c65e1395c9dc" providerId="AD" clId="Web-{1656C808-63B8-344C-29EC-AEE9D3416F6F}" dt="2021-05-25T18:41:41.978" v="27"/>
        <pc:sldMkLst>
          <pc:docMk/>
          <pc:sldMk cId="1970098681" sldId="299"/>
        </pc:sldMkLst>
        <pc:spChg chg="mod">
          <ac:chgData name="Talin Keoshgerian" userId="S::talinkeoshgerian@kubrickgroup.com::e25c37a9-82a4-4eda-a271-c65e1395c9dc" providerId="AD" clId="Web-{1656C808-63B8-344C-29EC-AEE9D3416F6F}" dt="2021-05-25T18:41:41.165" v="26" actId="1076"/>
          <ac:spMkLst>
            <pc:docMk/>
            <pc:sldMk cId="1970098681" sldId="299"/>
            <ac:spMk id="2" creationId="{11749121-BABD-4272-A2CE-86BA406C3497}"/>
          </ac:spMkLst>
        </pc:spChg>
        <pc:picChg chg="del">
          <ac:chgData name="Talin Keoshgerian" userId="S::talinkeoshgerian@kubrickgroup.com::e25c37a9-82a4-4eda-a271-c65e1395c9dc" providerId="AD" clId="Web-{1656C808-63B8-344C-29EC-AEE9D3416F6F}" dt="2021-05-25T18:41:34.087" v="24"/>
          <ac:picMkLst>
            <pc:docMk/>
            <pc:sldMk cId="1970098681" sldId="299"/>
            <ac:picMk id="1026" creationId="{41C25A0C-69CB-4A24-9AE5-DC3F51B163AA}"/>
          </ac:picMkLst>
        </pc:picChg>
        <pc:picChg chg="del">
          <ac:chgData name="Talin Keoshgerian" userId="S::talinkeoshgerian@kubrickgroup.com::e25c37a9-82a4-4eda-a271-c65e1395c9dc" providerId="AD" clId="Web-{1656C808-63B8-344C-29EC-AEE9D3416F6F}" dt="2021-05-25T18:41:35.196" v="25"/>
          <ac:picMkLst>
            <pc:docMk/>
            <pc:sldMk cId="1970098681" sldId="299"/>
            <ac:picMk id="2052" creationId="{8EE35042-2CA1-461C-ADF6-F7ABF1A97E81}"/>
          </ac:picMkLst>
        </pc:picChg>
      </pc:sldChg>
      <pc:sldChg chg="del">
        <pc:chgData name="Talin Keoshgerian" userId="S::talinkeoshgerian@kubrickgroup.com::e25c37a9-82a4-4eda-a271-c65e1395c9dc" providerId="AD" clId="Web-{1656C808-63B8-344C-29EC-AEE9D3416F6F}" dt="2021-05-25T18:41:52.572" v="41"/>
        <pc:sldMkLst>
          <pc:docMk/>
          <pc:sldMk cId="1862017468" sldId="302"/>
        </pc:sldMkLst>
      </pc:sldChg>
      <pc:sldChg chg="del">
        <pc:chgData name="Talin Keoshgerian" userId="S::talinkeoshgerian@kubrickgroup.com::e25c37a9-82a4-4eda-a271-c65e1395c9dc" providerId="AD" clId="Web-{1656C808-63B8-344C-29EC-AEE9D3416F6F}" dt="2021-05-25T18:42:57.307" v="72"/>
        <pc:sldMkLst>
          <pc:docMk/>
          <pc:sldMk cId="1304202290" sldId="303"/>
        </pc:sldMkLst>
      </pc:sldChg>
      <pc:sldChg chg="del">
        <pc:chgData name="Talin Keoshgerian" userId="S::talinkeoshgerian@kubrickgroup.com::e25c37a9-82a4-4eda-a271-c65e1395c9dc" providerId="AD" clId="Web-{1656C808-63B8-344C-29EC-AEE9D3416F6F}" dt="2021-05-25T18:41:47.525" v="34"/>
        <pc:sldMkLst>
          <pc:docMk/>
          <pc:sldMk cId="256378564" sldId="304"/>
        </pc:sldMkLst>
      </pc:sldChg>
      <pc:sldChg chg="del">
        <pc:chgData name="Talin Keoshgerian" userId="S::talinkeoshgerian@kubrickgroup.com::e25c37a9-82a4-4eda-a271-c65e1395c9dc" providerId="AD" clId="Web-{1656C808-63B8-344C-29EC-AEE9D3416F6F}" dt="2021-05-25T18:41:56.806" v="46"/>
        <pc:sldMkLst>
          <pc:docMk/>
          <pc:sldMk cId="2935551199" sldId="306"/>
        </pc:sldMkLst>
      </pc:sldChg>
      <pc:sldChg chg="del">
        <pc:chgData name="Talin Keoshgerian" userId="S::talinkeoshgerian@kubrickgroup.com::e25c37a9-82a4-4eda-a271-c65e1395c9dc" providerId="AD" clId="Web-{1656C808-63B8-344C-29EC-AEE9D3416F6F}" dt="2021-05-25T18:42:57.292" v="66"/>
        <pc:sldMkLst>
          <pc:docMk/>
          <pc:sldMk cId="1793065094" sldId="307"/>
        </pc:sldMkLst>
      </pc:sldChg>
      <pc:sldChg chg="del">
        <pc:chgData name="Talin Keoshgerian" userId="S::talinkeoshgerian@kubrickgroup.com::e25c37a9-82a4-4eda-a271-c65e1395c9dc" providerId="AD" clId="Web-{1656C808-63B8-344C-29EC-AEE9D3416F6F}" dt="2021-05-25T18:42:57.292" v="65"/>
        <pc:sldMkLst>
          <pc:docMk/>
          <pc:sldMk cId="3046589600" sldId="308"/>
        </pc:sldMkLst>
      </pc:sldChg>
      <pc:sldChg chg="del">
        <pc:chgData name="Talin Keoshgerian" userId="S::talinkeoshgerian@kubrickgroup.com::e25c37a9-82a4-4eda-a271-c65e1395c9dc" providerId="AD" clId="Web-{1656C808-63B8-344C-29EC-AEE9D3416F6F}" dt="2021-05-25T18:41:58.228" v="48"/>
        <pc:sldMkLst>
          <pc:docMk/>
          <pc:sldMk cId="2074409691" sldId="309"/>
        </pc:sldMkLst>
      </pc:sldChg>
      <pc:sldChg chg="del">
        <pc:chgData name="Talin Keoshgerian" userId="S::talinkeoshgerian@kubrickgroup.com::e25c37a9-82a4-4eda-a271-c65e1395c9dc" providerId="AD" clId="Web-{1656C808-63B8-344C-29EC-AEE9D3416F6F}" dt="2021-05-25T18:41:59.572" v="50"/>
        <pc:sldMkLst>
          <pc:docMk/>
          <pc:sldMk cId="432071125" sldId="310"/>
        </pc:sldMkLst>
      </pc:sldChg>
      <pc:sldChg chg="del">
        <pc:chgData name="Talin Keoshgerian" userId="S::talinkeoshgerian@kubrickgroup.com::e25c37a9-82a4-4eda-a271-c65e1395c9dc" providerId="AD" clId="Web-{1656C808-63B8-344C-29EC-AEE9D3416F6F}" dt="2021-05-25T18:41:57.384" v="47"/>
        <pc:sldMkLst>
          <pc:docMk/>
          <pc:sldMk cId="3985281987" sldId="312"/>
        </pc:sldMkLst>
      </pc:sldChg>
      <pc:sldChg chg="del">
        <pc:chgData name="Talin Keoshgerian" userId="S::talinkeoshgerian@kubrickgroup.com::e25c37a9-82a4-4eda-a271-c65e1395c9dc" providerId="AD" clId="Web-{1656C808-63B8-344C-29EC-AEE9D3416F6F}" dt="2021-05-25T18:42:01.947" v="51"/>
        <pc:sldMkLst>
          <pc:docMk/>
          <pc:sldMk cId="2075682110" sldId="315"/>
        </pc:sldMkLst>
      </pc:sldChg>
      <pc:sldChg chg="del">
        <pc:chgData name="Talin Keoshgerian" userId="S::talinkeoshgerian@kubrickgroup.com::e25c37a9-82a4-4eda-a271-c65e1395c9dc" providerId="AD" clId="Web-{1656C808-63B8-344C-29EC-AEE9D3416F6F}" dt="2021-05-25T18:42:57.307" v="69"/>
        <pc:sldMkLst>
          <pc:docMk/>
          <pc:sldMk cId="1009525675" sldId="318"/>
        </pc:sldMkLst>
      </pc:sldChg>
      <pc:sldChg chg="del">
        <pc:chgData name="Talin Keoshgerian" userId="S::talinkeoshgerian@kubrickgroup.com::e25c37a9-82a4-4eda-a271-c65e1395c9dc" providerId="AD" clId="Web-{1656C808-63B8-344C-29EC-AEE9D3416F6F}" dt="2021-05-25T18:42:57.307" v="71"/>
        <pc:sldMkLst>
          <pc:docMk/>
          <pc:sldMk cId="689779258" sldId="319"/>
        </pc:sldMkLst>
      </pc:sldChg>
      <pc:sldChg chg="del">
        <pc:chgData name="Talin Keoshgerian" userId="S::talinkeoshgerian@kubrickgroup.com::e25c37a9-82a4-4eda-a271-c65e1395c9dc" providerId="AD" clId="Web-{1656C808-63B8-344C-29EC-AEE9D3416F6F}" dt="2021-05-25T18:42:57.307" v="70"/>
        <pc:sldMkLst>
          <pc:docMk/>
          <pc:sldMk cId="3674063586" sldId="320"/>
        </pc:sldMkLst>
      </pc:sldChg>
      <pc:sldChg chg="del">
        <pc:chgData name="Talin Keoshgerian" userId="S::talinkeoshgerian@kubrickgroup.com::e25c37a9-82a4-4eda-a271-c65e1395c9dc" providerId="AD" clId="Web-{1656C808-63B8-344C-29EC-AEE9D3416F6F}" dt="2021-05-25T18:42:57.292" v="64"/>
        <pc:sldMkLst>
          <pc:docMk/>
          <pc:sldMk cId="2073104362" sldId="322"/>
        </pc:sldMkLst>
      </pc:sldChg>
      <pc:sldChg chg="del">
        <pc:chgData name="Talin Keoshgerian" userId="S::talinkeoshgerian@kubrickgroup.com::e25c37a9-82a4-4eda-a271-c65e1395c9dc" providerId="AD" clId="Web-{1656C808-63B8-344C-29EC-AEE9D3416F6F}" dt="2021-05-25T18:42:57.292" v="63"/>
        <pc:sldMkLst>
          <pc:docMk/>
          <pc:sldMk cId="718211271" sldId="323"/>
        </pc:sldMkLst>
      </pc:sldChg>
      <pc:sldChg chg="del">
        <pc:chgData name="Talin Keoshgerian" userId="S::talinkeoshgerian@kubrickgroup.com::e25c37a9-82a4-4eda-a271-c65e1395c9dc" providerId="AD" clId="Web-{1656C808-63B8-344C-29EC-AEE9D3416F6F}" dt="2021-05-25T18:41:44.118" v="29"/>
        <pc:sldMkLst>
          <pc:docMk/>
          <pc:sldMk cId="1591735401" sldId="324"/>
        </pc:sldMkLst>
      </pc:sldChg>
      <pc:sldChg chg="del">
        <pc:chgData name="Talin Keoshgerian" userId="S::talinkeoshgerian@kubrickgroup.com::e25c37a9-82a4-4eda-a271-c65e1395c9dc" providerId="AD" clId="Web-{1656C808-63B8-344C-29EC-AEE9D3416F6F}" dt="2021-05-25T18:41:43.243" v="28"/>
        <pc:sldMkLst>
          <pc:docMk/>
          <pc:sldMk cId="4152200618" sldId="325"/>
        </pc:sldMkLst>
      </pc:sldChg>
      <pc:sldChg chg="del">
        <pc:chgData name="Talin Keoshgerian" userId="S::talinkeoshgerian@kubrickgroup.com::e25c37a9-82a4-4eda-a271-c65e1395c9dc" providerId="AD" clId="Web-{1656C808-63B8-344C-29EC-AEE9D3416F6F}" dt="2021-05-25T18:42:57.276" v="60"/>
        <pc:sldMkLst>
          <pc:docMk/>
          <pc:sldMk cId="305052213" sldId="327"/>
        </pc:sldMkLst>
      </pc:sldChg>
      <pc:sldChg chg="del">
        <pc:chgData name="Talin Keoshgerian" userId="S::talinkeoshgerian@kubrickgroup.com::e25c37a9-82a4-4eda-a271-c65e1395c9dc" providerId="AD" clId="Web-{1656C808-63B8-344C-29EC-AEE9D3416F6F}" dt="2021-05-25T18:41:44.556" v="30"/>
        <pc:sldMkLst>
          <pc:docMk/>
          <pc:sldMk cId="3292695436" sldId="328"/>
        </pc:sldMkLst>
      </pc:sldChg>
      <pc:sldChg chg="del">
        <pc:chgData name="Talin Keoshgerian" userId="S::talinkeoshgerian@kubrickgroup.com::e25c37a9-82a4-4eda-a271-c65e1395c9dc" providerId="AD" clId="Web-{1656C808-63B8-344C-29EC-AEE9D3416F6F}" dt="2021-05-25T18:41:31.525" v="23"/>
        <pc:sldMkLst>
          <pc:docMk/>
          <pc:sldMk cId="1868977728" sldId="329"/>
        </pc:sldMkLst>
      </pc:sldChg>
      <pc:sldChg chg="del">
        <pc:chgData name="Talin Keoshgerian" userId="S::talinkeoshgerian@kubrickgroup.com::e25c37a9-82a4-4eda-a271-c65e1395c9dc" providerId="AD" clId="Web-{1656C808-63B8-344C-29EC-AEE9D3416F6F}" dt="2021-05-25T18:41:45.056" v="31"/>
        <pc:sldMkLst>
          <pc:docMk/>
          <pc:sldMk cId="3470062896" sldId="330"/>
        </pc:sldMkLst>
      </pc:sldChg>
      <pc:sldChg chg="del">
        <pc:chgData name="Talin Keoshgerian" userId="S::talinkeoshgerian@kubrickgroup.com::e25c37a9-82a4-4eda-a271-c65e1395c9dc" providerId="AD" clId="Web-{1656C808-63B8-344C-29EC-AEE9D3416F6F}" dt="2021-05-25T18:41:51.244" v="39"/>
        <pc:sldMkLst>
          <pc:docMk/>
          <pc:sldMk cId="1278221072" sldId="331"/>
        </pc:sldMkLst>
      </pc:sldChg>
      <pc:sldChg chg="del">
        <pc:chgData name="Talin Keoshgerian" userId="S::talinkeoshgerian@kubrickgroup.com::e25c37a9-82a4-4eda-a271-c65e1395c9dc" providerId="AD" clId="Web-{1656C808-63B8-344C-29EC-AEE9D3416F6F}" dt="2021-05-25T18:41:59.322" v="49"/>
        <pc:sldMkLst>
          <pc:docMk/>
          <pc:sldMk cId="3430762652" sldId="332"/>
        </pc:sldMkLst>
      </pc:sldChg>
    </pc:docChg>
  </pc:docChgLst>
  <pc:docChgLst>
    <pc:chgData name="Rory Middleton" userId="S::rorymiddleton@kubrickgroup.com::8154b258-967e-45fb-b051-3cba34a0145c" providerId="AD" clId="Web-{6BF7F5DC-5191-4EE0-90B9-090C338D5E58}"/>
    <pc:docChg chg="delSld">
      <pc:chgData name="Rory Middleton" userId="S::rorymiddleton@kubrickgroup.com::8154b258-967e-45fb-b051-3cba34a0145c" providerId="AD" clId="Web-{6BF7F5DC-5191-4EE0-90B9-090C338D5E58}" dt="2021-04-12T12:34:27.307" v="0"/>
      <pc:docMkLst>
        <pc:docMk/>
      </pc:docMkLst>
      <pc:sldChg chg="del">
        <pc:chgData name="Rory Middleton" userId="S::rorymiddleton@kubrickgroup.com::8154b258-967e-45fb-b051-3cba34a0145c" providerId="AD" clId="Web-{6BF7F5DC-5191-4EE0-90B9-090C338D5E58}" dt="2021-04-12T12:34:27.307" v="0"/>
        <pc:sldMkLst>
          <pc:docMk/>
          <pc:sldMk cId="110486779" sldId="256"/>
        </pc:sldMkLst>
      </pc:sldChg>
    </pc:docChg>
  </pc:docChgLst>
  <pc:docChgLst>
    <pc:chgData name="Rory Middleton" userId="S::rorymiddleton@kubrickgroup.com::8154b258-967e-45fb-b051-3cba34a0145c" providerId="AD" clId="Web-{E38B768A-A2FC-4F75-A068-08E2C3354FC3}"/>
    <pc:docChg chg="addSld delSld modSld">
      <pc:chgData name="Rory Middleton" userId="S::rorymiddleton@kubrickgroup.com::8154b258-967e-45fb-b051-3cba34a0145c" providerId="AD" clId="Web-{E38B768A-A2FC-4F75-A068-08E2C3354FC3}" dt="2021-04-13T15:16:51.440" v="23"/>
      <pc:docMkLst>
        <pc:docMk/>
      </pc:docMkLst>
      <pc:sldChg chg="del">
        <pc:chgData name="Rory Middleton" userId="S::rorymiddleton@kubrickgroup.com::8154b258-967e-45fb-b051-3cba34a0145c" providerId="AD" clId="Web-{E38B768A-A2FC-4F75-A068-08E2C3354FC3}" dt="2021-04-13T15:16:51.440" v="23"/>
        <pc:sldMkLst>
          <pc:docMk/>
          <pc:sldMk cId="1940514330" sldId="280"/>
        </pc:sldMkLst>
      </pc:sldChg>
      <pc:sldChg chg="modSp new">
        <pc:chgData name="Rory Middleton" userId="S::rorymiddleton@kubrickgroup.com::8154b258-967e-45fb-b051-3cba34a0145c" providerId="AD" clId="Web-{E38B768A-A2FC-4F75-A068-08E2C3354FC3}" dt="2021-04-13T15:16:28.783" v="22" actId="20577"/>
        <pc:sldMkLst>
          <pc:docMk/>
          <pc:sldMk cId="2469710566" sldId="297"/>
        </pc:sldMkLst>
        <pc:spChg chg="mod">
          <ac:chgData name="Rory Middleton" userId="S::rorymiddleton@kubrickgroup.com::8154b258-967e-45fb-b051-3cba34a0145c" providerId="AD" clId="Web-{E38B768A-A2FC-4F75-A068-08E2C3354FC3}" dt="2021-04-13T15:16:28.783" v="22" actId="20577"/>
          <ac:spMkLst>
            <pc:docMk/>
            <pc:sldMk cId="2469710566" sldId="297"/>
            <ac:spMk id="2" creationId="{D9923907-FDA7-4530-AADD-4AA45E077BEC}"/>
          </ac:spMkLst>
        </pc:spChg>
      </pc:sldChg>
    </pc:docChg>
  </pc:docChgLst>
  <pc:docChgLst>
    <pc:chgData name="Rory Middleton" userId="S::rorymiddleton@kubrickgroup.com::8154b258-967e-45fb-b051-3cba34a0145c" providerId="AD" clId="Web-{1C16658D-86ED-42DD-BBC4-91F36E57C128}"/>
    <pc:docChg chg="addSld modSld">
      <pc:chgData name="Rory Middleton" userId="S::rorymiddleton@kubrickgroup.com::8154b258-967e-45fb-b051-3cba34a0145c" providerId="AD" clId="Web-{1C16658D-86ED-42DD-BBC4-91F36E57C128}" dt="2021-04-13T13:58:49.126" v="182"/>
      <pc:docMkLst>
        <pc:docMk/>
      </pc:docMkLst>
      <pc:sldChg chg="modSp">
        <pc:chgData name="Rory Middleton" userId="S::rorymiddleton@kubrickgroup.com::8154b258-967e-45fb-b051-3cba34a0145c" providerId="AD" clId="Web-{1C16658D-86ED-42DD-BBC4-91F36E57C128}" dt="2021-04-13T13:58:18.766" v="166" actId="20577"/>
        <pc:sldMkLst>
          <pc:docMk/>
          <pc:sldMk cId="1810634780" sldId="284"/>
        </pc:sldMkLst>
        <pc:spChg chg="mod">
          <ac:chgData name="Rory Middleton" userId="S::rorymiddleton@kubrickgroup.com::8154b258-967e-45fb-b051-3cba34a0145c" providerId="AD" clId="Web-{1C16658D-86ED-42DD-BBC4-91F36E57C128}" dt="2021-04-13T13:57:02.451" v="78" actId="20577"/>
          <ac:spMkLst>
            <pc:docMk/>
            <pc:sldMk cId="1810634780" sldId="284"/>
            <ac:spMk id="9" creationId="{7BF029C0-B54F-44BA-BEE8-94CFFC5E5722}"/>
          </ac:spMkLst>
        </pc:spChg>
        <pc:spChg chg="mod">
          <ac:chgData name="Rory Middleton" userId="S::rorymiddleton@kubrickgroup.com::8154b258-967e-45fb-b051-3cba34a0145c" providerId="AD" clId="Web-{1C16658D-86ED-42DD-BBC4-91F36E57C128}" dt="2021-04-13T13:58:18.766" v="166" actId="20577"/>
          <ac:spMkLst>
            <pc:docMk/>
            <pc:sldMk cId="1810634780" sldId="284"/>
            <ac:spMk id="13" creationId="{3C7BCDC1-A35F-4B24-BEE2-173E62B660CD}"/>
          </ac:spMkLst>
        </pc:spChg>
      </pc:sldChg>
      <pc:sldChg chg="addSp delSp modSp add replId">
        <pc:chgData name="Rory Middleton" userId="S::rorymiddleton@kubrickgroup.com::8154b258-967e-45fb-b051-3cba34a0145c" providerId="AD" clId="Web-{1C16658D-86ED-42DD-BBC4-91F36E57C128}" dt="2021-04-13T13:58:49.126" v="182"/>
        <pc:sldMkLst>
          <pc:docMk/>
          <pc:sldMk cId="517702684" sldId="291"/>
        </pc:sldMkLst>
        <pc:spChg chg="mod">
          <ac:chgData name="Rory Middleton" userId="S::rorymiddleton@kubrickgroup.com::8154b258-967e-45fb-b051-3cba34a0145c" providerId="AD" clId="Web-{1C16658D-86ED-42DD-BBC4-91F36E57C128}" dt="2021-04-13T13:58:36.188" v="175" actId="20577"/>
          <ac:spMkLst>
            <pc:docMk/>
            <pc:sldMk cId="517702684" sldId="291"/>
            <ac:spMk id="2" creationId="{D9475288-7B47-4067-9247-91136AE088F2}"/>
          </ac:spMkLst>
        </pc:spChg>
        <pc:spChg chg="add del mod">
          <ac:chgData name="Rory Middleton" userId="S::rorymiddleton@kubrickgroup.com::8154b258-967e-45fb-b051-3cba34a0145c" providerId="AD" clId="Web-{1C16658D-86ED-42DD-BBC4-91F36E57C128}" dt="2021-04-13T13:58:47.360" v="179"/>
          <ac:spMkLst>
            <pc:docMk/>
            <pc:sldMk cId="517702684" sldId="291"/>
            <ac:spMk id="8" creationId="{429A219B-5CC2-4CFD-99D1-364A2906ECB7}"/>
          </ac:spMkLst>
        </pc:spChg>
        <pc:spChg chg="del mod">
          <ac:chgData name="Rory Middleton" userId="S::rorymiddleton@kubrickgroup.com::8154b258-967e-45fb-b051-3cba34a0145c" providerId="AD" clId="Web-{1C16658D-86ED-42DD-BBC4-91F36E57C128}" dt="2021-04-13T13:58:41.360" v="178"/>
          <ac:spMkLst>
            <pc:docMk/>
            <pc:sldMk cId="517702684" sldId="291"/>
            <ac:spMk id="9" creationId="{7BF029C0-B54F-44BA-BEE8-94CFFC5E5722}"/>
          </ac:spMkLst>
        </pc:spChg>
        <pc:spChg chg="del mod">
          <ac:chgData name="Rory Middleton" userId="S::rorymiddleton@kubrickgroup.com::8154b258-967e-45fb-b051-3cba34a0145c" providerId="AD" clId="Web-{1C16658D-86ED-42DD-BBC4-91F36E57C128}" dt="2021-04-13T13:58:49.126" v="182"/>
          <ac:spMkLst>
            <pc:docMk/>
            <pc:sldMk cId="517702684" sldId="291"/>
            <ac:spMk id="13" creationId="{3C7BCDC1-A35F-4B24-BEE2-173E62B660CD}"/>
          </ac:spMkLst>
        </pc:spChg>
        <pc:picChg chg="del">
          <ac:chgData name="Rory Middleton" userId="S::rorymiddleton@kubrickgroup.com::8154b258-967e-45fb-b051-3cba34a0145c" providerId="AD" clId="Web-{1C16658D-86ED-42DD-BBC4-91F36E57C128}" dt="2021-04-13T13:58:38.610" v="176"/>
          <ac:picMkLst>
            <pc:docMk/>
            <pc:sldMk cId="517702684" sldId="291"/>
            <ac:picMk id="3" creationId="{FE35CEE6-4516-4DF3-B9E4-0997E02A38CE}"/>
          </ac:picMkLst>
        </pc:picChg>
      </pc:sldChg>
    </pc:docChg>
  </pc:docChgLst>
  <pc:docChgLst>
    <pc:chgData name="Emily Thomson" userId="S::emilythomson@kubrickgroup.com::5c123360-7a03-4452-8668-7ad954e3929f" providerId="AD" clId="Web-{B9C21B37-D7FF-31FB-A2DA-8CB3BD387073}"/>
    <pc:docChg chg="modSld">
      <pc:chgData name="Emily Thomson" userId="S::emilythomson@kubrickgroup.com::5c123360-7a03-4452-8668-7ad954e3929f" providerId="AD" clId="Web-{B9C21B37-D7FF-31FB-A2DA-8CB3BD387073}" dt="2021-04-13T21:00:38.817" v="1242"/>
      <pc:docMkLst>
        <pc:docMk/>
      </pc:docMkLst>
      <pc:sldChg chg="modSp">
        <pc:chgData name="Emily Thomson" userId="S::emilythomson@kubrickgroup.com::5c123360-7a03-4452-8668-7ad954e3929f" providerId="AD" clId="Web-{B9C21B37-D7FF-31FB-A2DA-8CB3BD387073}" dt="2021-04-13T20:50:03.206" v="1192" actId="20577"/>
        <pc:sldMkLst>
          <pc:docMk/>
          <pc:sldMk cId="4031691896" sldId="270"/>
        </pc:sldMkLst>
        <pc:spChg chg="mod">
          <ac:chgData name="Emily Thomson" userId="S::emilythomson@kubrickgroup.com::5c123360-7a03-4452-8668-7ad954e3929f" providerId="AD" clId="Web-{B9C21B37-D7FF-31FB-A2DA-8CB3BD387073}" dt="2021-04-13T20:50:03.206" v="1192" actId="20577"/>
          <ac:spMkLst>
            <pc:docMk/>
            <pc:sldMk cId="4031691896" sldId="270"/>
            <ac:spMk id="3" creationId="{A1DE2138-5DE0-45CA-942E-892440B6EFEB}"/>
          </ac:spMkLst>
        </pc:spChg>
      </pc:sldChg>
      <pc:sldChg chg="delSp">
        <pc:chgData name="Emily Thomson" userId="S::emilythomson@kubrickgroup.com::5c123360-7a03-4452-8668-7ad954e3929f" providerId="AD" clId="Web-{B9C21B37-D7FF-31FB-A2DA-8CB3BD387073}" dt="2021-04-13T20:54:23.495" v="1193"/>
        <pc:sldMkLst>
          <pc:docMk/>
          <pc:sldMk cId="969417204" sldId="281"/>
        </pc:sldMkLst>
        <pc:spChg chg="del">
          <ac:chgData name="Emily Thomson" userId="S::emilythomson@kubrickgroup.com::5c123360-7a03-4452-8668-7ad954e3929f" providerId="AD" clId="Web-{B9C21B37-D7FF-31FB-A2DA-8CB3BD387073}" dt="2021-04-13T20:54:23.495" v="1193"/>
          <ac:spMkLst>
            <pc:docMk/>
            <pc:sldMk cId="969417204" sldId="281"/>
            <ac:spMk id="6" creationId="{0A21539D-38BB-457B-ABA6-9D4F0DC0C144}"/>
          </ac:spMkLst>
        </pc:spChg>
      </pc:sldChg>
      <pc:sldChg chg="delSp modSp">
        <pc:chgData name="Emily Thomson" userId="S::emilythomson@kubrickgroup.com::5c123360-7a03-4452-8668-7ad954e3929f" providerId="AD" clId="Web-{B9C21B37-D7FF-31FB-A2DA-8CB3BD387073}" dt="2021-04-13T20:55:35.388" v="1199"/>
        <pc:sldMkLst>
          <pc:docMk/>
          <pc:sldMk cId="3683352347" sldId="282"/>
        </pc:sldMkLst>
        <pc:spChg chg="mod">
          <ac:chgData name="Emily Thomson" userId="S::emilythomson@kubrickgroup.com::5c123360-7a03-4452-8668-7ad954e3929f" providerId="AD" clId="Web-{B9C21B37-D7FF-31FB-A2DA-8CB3BD387073}" dt="2021-04-13T20:55:30.825" v="1198" actId="20577"/>
          <ac:spMkLst>
            <pc:docMk/>
            <pc:sldMk cId="3683352347" sldId="282"/>
            <ac:spMk id="2" creationId="{2DD7AADC-9F4E-42F3-B14C-12EA5343A25A}"/>
          </ac:spMkLst>
        </pc:spChg>
        <pc:spChg chg="del">
          <ac:chgData name="Emily Thomson" userId="S::emilythomson@kubrickgroup.com::5c123360-7a03-4452-8668-7ad954e3929f" providerId="AD" clId="Web-{B9C21B37-D7FF-31FB-A2DA-8CB3BD387073}" dt="2021-04-13T20:55:35.388" v="1199"/>
          <ac:spMkLst>
            <pc:docMk/>
            <pc:sldMk cId="3683352347" sldId="282"/>
            <ac:spMk id="6" creationId="{CF4ADFF6-6BFE-4C20-9959-B68FBE87BC8E}"/>
          </ac:spMkLst>
        </pc:spChg>
      </pc:sldChg>
      <pc:sldChg chg="delSp">
        <pc:chgData name="Emily Thomson" userId="S::emilythomson@kubrickgroup.com::5c123360-7a03-4452-8668-7ad954e3929f" providerId="AD" clId="Web-{B9C21B37-D7FF-31FB-A2DA-8CB3BD387073}" dt="2021-04-13T20:55:44.122" v="1200"/>
        <pc:sldMkLst>
          <pc:docMk/>
          <pc:sldMk cId="3929760737" sldId="283"/>
        </pc:sldMkLst>
        <pc:spChg chg="del">
          <ac:chgData name="Emily Thomson" userId="S::emilythomson@kubrickgroup.com::5c123360-7a03-4452-8668-7ad954e3929f" providerId="AD" clId="Web-{B9C21B37-D7FF-31FB-A2DA-8CB3BD387073}" dt="2021-04-13T20:55:44.122" v="1200"/>
          <ac:spMkLst>
            <pc:docMk/>
            <pc:sldMk cId="3929760737" sldId="283"/>
            <ac:spMk id="6" creationId="{F0D60144-142E-444D-A1A7-A8409688593C}"/>
          </ac:spMkLst>
        </pc:spChg>
      </pc:sldChg>
      <pc:sldChg chg="delSp">
        <pc:chgData name="Emily Thomson" userId="S::emilythomson@kubrickgroup.com::5c123360-7a03-4452-8668-7ad954e3929f" providerId="AD" clId="Web-{B9C21B37-D7FF-31FB-A2DA-8CB3BD387073}" dt="2021-04-13T20:59:07.205" v="1230"/>
        <pc:sldMkLst>
          <pc:docMk/>
          <pc:sldMk cId="477631746" sldId="285"/>
        </pc:sldMkLst>
        <pc:spChg chg="del">
          <ac:chgData name="Emily Thomson" userId="S::emilythomson@kubrickgroup.com::5c123360-7a03-4452-8668-7ad954e3929f" providerId="AD" clId="Web-{B9C21B37-D7FF-31FB-A2DA-8CB3BD387073}" dt="2021-04-13T20:59:07.205" v="1230"/>
          <ac:spMkLst>
            <pc:docMk/>
            <pc:sldMk cId="477631746" sldId="285"/>
            <ac:spMk id="6" creationId="{5320C692-12B0-48FB-AA31-A4A202B1CD5D}"/>
          </ac:spMkLst>
        </pc:spChg>
      </pc:sldChg>
      <pc:sldChg chg="modNotes">
        <pc:chgData name="Emily Thomson" userId="S::emilythomson@kubrickgroup.com::5c123360-7a03-4452-8668-7ad954e3929f" providerId="AD" clId="Web-{B9C21B37-D7FF-31FB-A2DA-8CB3BD387073}" dt="2021-04-13T21:00:38.817" v="1242"/>
        <pc:sldMkLst>
          <pc:docMk/>
          <pc:sldMk cId="1850573274" sldId="289"/>
        </pc:sldMkLst>
      </pc:sldChg>
      <pc:sldChg chg="addSp delSp modSp modNotes">
        <pc:chgData name="Emily Thomson" userId="S::emilythomson@kubrickgroup.com::5c123360-7a03-4452-8668-7ad954e3929f" providerId="AD" clId="Web-{B9C21B37-D7FF-31FB-A2DA-8CB3BD387073}" dt="2021-04-13T20:59:20.456" v="1235"/>
        <pc:sldMkLst>
          <pc:docMk/>
          <pc:sldMk cId="2301064735" sldId="290"/>
        </pc:sldMkLst>
        <pc:spChg chg="mod">
          <ac:chgData name="Emily Thomson" userId="S::emilythomson@kubrickgroup.com::5c123360-7a03-4452-8668-7ad954e3929f" providerId="AD" clId="Web-{B9C21B37-D7FF-31FB-A2DA-8CB3BD387073}" dt="2021-04-13T20:58:27.361" v="1213" actId="20577"/>
          <ac:spMkLst>
            <pc:docMk/>
            <pc:sldMk cId="2301064735" sldId="290"/>
            <ac:spMk id="2" creationId="{300CE3CF-EC89-4907-A0D2-BA75B50F579C}"/>
          </ac:spMkLst>
        </pc:spChg>
        <pc:spChg chg="add del mod">
          <ac:chgData name="Emily Thomson" userId="S::emilythomson@kubrickgroup.com::5c123360-7a03-4452-8668-7ad954e3929f" providerId="AD" clId="Web-{B9C21B37-D7FF-31FB-A2DA-8CB3BD387073}" dt="2021-04-13T20:18:17.992" v="1"/>
          <ac:spMkLst>
            <pc:docMk/>
            <pc:sldMk cId="2301064735" sldId="290"/>
            <ac:spMk id="7" creationId="{D958565E-0107-4B70-81B2-EE2E0188D582}"/>
          </ac:spMkLst>
        </pc:spChg>
        <pc:picChg chg="add mod ord modCrop">
          <ac:chgData name="Emily Thomson" userId="S::emilythomson@kubrickgroup.com::5c123360-7a03-4452-8668-7ad954e3929f" providerId="AD" clId="Web-{B9C21B37-D7FF-31FB-A2DA-8CB3BD387073}" dt="2021-04-13T20:25:02.050" v="29"/>
          <ac:picMkLst>
            <pc:docMk/>
            <pc:sldMk cId="2301064735" sldId="290"/>
            <ac:picMk id="8" creationId="{2AE664AD-C96F-4AF1-A5A5-08044D75A22D}"/>
          </ac:picMkLst>
        </pc:picChg>
        <pc:picChg chg="del">
          <ac:chgData name="Emily Thomson" userId="S::emilythomson@kubrickgroup.com::5c123360-7a03-4452-8668-7ad954e3929f" providerId="AD" clId="Web-{B9C21B37-D7FF-31FB-A2DA-8CB3BD387073}" dt="2021-04-13T20:18:15.585" v="0"/>
          <ac:picMkLst>
            <pc:docMk/>
            <pc:sldMk cId="2301064735" sldId="290"/>
            <ac:picMk id="13" creationId="{1536C40E-09DF-4C19-8EC4-E4C40BF9F84F}"/>
          </ac:picMkLst>
        </pc:picChg>
      </pc:sldChg>
      <pc:sldChg chg="modNotes">
        <pc:chgData name="Emily Thomson" userId="S::emilythomson@kubrickgroup.com::5c123360-7a03-4452-8668-7ad954e3929f" providerId="AD" clId="Web-{B9C21B37-D7FF-31FB-A2DA-8CB3BD387073}" dt="2021-04-13T21:00:35.364" v="1241"/>
        <pc:sldMkLst>
          <pc:docMk/>
          <pc:sldMk cId="671213445" sldId="292"/>
        </pc:sldMkLst>
      </pc:sldChg>
      <pc:sldChg chg="modNotes">
        <pc:chgData name="Emily Thomson" userId="S::emilythomson@kubrickgroup.com::5c123360-7a03-4452-8668-7ad954e3929f" providerId="AD" clId="Web-{B9C21B37-D7FF-31FB-A2DA-8CB3BD387073}" dt="2021-04-13T21:00:31.317" v="1240"/>
        <pc:sldMkLst>
          <pc:docMk/>
          <pc:sldMk cId="2660991460" sldId="293"/>
        </pc:sldMkLst>
      </pc:sldChg>
      <pc:sldChg chg="addSp delSp modSp modNotes">
        <pc:chgData name="Emily Thomson" userId="S::emilythomson@kubrickgroup.com::5c123360-7a03-4452-8668-7ad954e3929f" providerId="AD" clId="Web-{B9C21B37-D7FF-31FB-A2DA-8CB3BD387073}" dt="2021-04-13T20:59:27.956" v="1237"/>
        <pc:sldMkLst>
          <pc:docMk/>
          <pc:sldMk cId="2335923429" sldId="295"/>
        </pc:sldMkLst>
        <pc:spChg chg="mod">
          <ac:chgData name="Emily Thomson" userId="S::emilythomson@kubrickgroup.com::5c123360-7a03-4452-8668-7ad954e3929f" providerId="AD" clId="Web-{B9C21B37-D7FF-31FB-A2DA-8CB3BD387073}" dt="2021-04-13T20:58:40.799" v="1229" actId="20577"/>
          <ac:spMkLst>
            <pc:docMk/>
            <pc:sldMk cId="2335923429" sldId="295"/>
            <ac:spMk id="2" creationId="{3E9D2041-6E6C-4238-BB9D-76802EBD24AB}"/>
          </ac:spMkLst>
        </pc:spChg>
        <pc:spChg chg="add del mod">
          <ac:chgData name="Emily Thomson" userId="S::emilythomson@kubrickgroup.com::5c123360-7a03-4452-8668-7ad954e3929f" providerId="AD" clId="Web-{B9C21B37-D7FF-31FB-A2DA-8CB3BD387073}" dt="2021-04-13T20:19:32.009" v="13"/>
          <ac:spMkLst>
            <pc:docMk/>
            <pc:sldMk cId="2335923429" sldId="295"/>
            <ac:spMk id="9" creationId="{35814ABF-C52B-40FE-B7FD-859921CC7345}"/>
          </ac:spMkLst>
        </pc:spChg>
        <pc:picChg chg="del">
          <ac:chgData name="Emily Thomson" userId="S::emilythomson@kubrickgroup.com::5c123360-7a03-4452-8668-7ad954e3929f" providerId="AD" clId="Web-{B9C21B37-D7FF-31FB-A2DA-8CB3BD387073}" dt="2021-04-13T20:19:23.587" v="11"/>
          <ac:picMkLst>
            <pc:docMk/>
            <pc:sldMk cId="2335923429" sldId="295"/>
            <ac:picMk id="7" creationId="{87871F47-B038-4D02-97D1-F384BDE992EC}"/>
          </ac:picMkLst>
        </pc:picChg>
        <pc:picChg chg="del">
          <ac:chgData name="Emily Thomson" userId="S::emilythomson@kubrickgroup.com::5c123360-7a03-4452-8668-7ad954e3929f" providerId="AD" clId="Web-{B9C21B37-D7FF-31FB-A2DA-8CB3BD387073}" dt="2021-04-13T20:19:25.946" v="12"/>
          <ac:picMkLst>
            <pc:docMk/>
            <pc:sldMk cId="2335923429" sldId="295"/>
            <ac:picMk id="8" creationId="{BED676AD-1CBC-4D06-820E-04BE445197F0}"/>
          </ac:picMkLst>
        </pc:picChg>
        <pc:picChg chg="add mod ord modCrop">
          <ac:chgData name="Emily Thomson" userId="S::emilythomson@kubrickgroup.com::5c123360-7a03-4452-8668-7ad954e3929f" providerId="AD" clId="Web-{B9C21B37-D7FF-31FB-A2DA-8CB3BD387073}" dt="2021-04-13T20:24:21.736" v="25" actId="14100"/>
          <ac:picMkLst>
            <pc:docMk/>
            <pc:sldMk cId="2335923429" sldId="295"/>
            <ac:picMk id="10" creationId="{CF1B88DC-0643-4EED-A594-393FDB205A64}"/>
          </ac:picMkLst>
        </pc:picChg>
        <pc:picChg chg="add mod modCrop">
          <ac:chgData name="Emily Thomson" userId="S::emilythomson@kubrickgroup.com::5c123360-7a03-4452-8668-7ad954e3929f" providerId="AD" clId="Web-{B9C21B37-D7FF-31FB-A2DA-8CB3BD387073}" dt="2021-04-13T20:24:15.095" v="24"/>
          <ac:picMkLst>
            <pc:docMk/>
            <pc:sldMk cId="2335923429" sldId="295"/>
            <ac:picMk id="11" creationId="{4F2E0EDB-98D1-4D57-A29E-40956B363732}"/>
          </ac:picMkLst>
        </pc:picChg>
      </pc:sldChg>
      <pc:sldChg chg="addSp delSp modSp modNotes">
        <pc:chgData name="Emily Thomson" userId="S::emilythomson@kubrickgroup.com::5c123360-7a03-4452-8668-7ad954e3929f" providerId="AD" clId="Web-{B9C21B37-D7FF-31FB-A2DA-8CB3BD387073}" dt="2021-04-13T20:59:24.456" v="1236"/>
        <pc:sldMkLst>
          <pc:docMk/>
          <pc:sldMk cId="3744079538" sldId="296"/>
        </pc:sldMkLst>
        <pc:spChg chg="mod">
          <ac:chgData name="Emily Thomson" userId="S::emilythomson@kubrickgroup.com::5c123360-7a03-4452-8668-7ad954e3929f" providerId="AD" clId="Web-{B9C21B37-D7FF-31FB-A2DA-8CB3BD387073}" dt="2021-04-13T20:58:32.923" v="1220" actId="20577"/>
          <ac:spMkLst>
            <pc:docMk/>
            <pc:sldMk cId="3744079538" sldId="296"/>
            <ac:spMk id="2" creationId="{C34F4078-6B5B-40B2-8439-E58C4D0796A8}"/>
          </ac:spMkLst>
        </pc:spChg>
        <pc:spChg chg="add del mod">
          <ac:chgData name="Emily Thomson" userId="S::emilythomson@kubrickgroup.com::5c123360-7a03-4452-8668-7ad954e3929f" providerId="AD" clId="Web-{B9C21B37-D7FF-31FB-A2DA-8CB3BD387073}" dt="2021-04-13T20:19:02.883" v="7"/>
          <ac:spMkLst>
            <pc:docMk/>
            <pc:sldMk cId="3744079538" sldId="296"/>
            <ac:spMk id="8" creationId="{76FB1AF9-2909-49CD-9ABA-4C68D1334409}"/>
          </ac:spMkLst>
        </pc:spChg>
        <pc:picChg chg="del">
          <ac:chgData name="Emily Thomson" userId="S::emilythomson@kubrickgroup.com::5c123360-7a03-4452-8668-7ad954e3929f" providerId="AD" clId="Web-{B9C21B37-D7FF-31FB-A2DA-8CB3BD387073}" dt="2021-04-13T20:18:54.399" v="6"/>
          <ac:picMkLst>
            <pc:docMk/>
            <pc:sldMk cId="3744079538" sldId="296"/>
            <ac:picMk id="7" creationId="{427A250F-49E0-4F5C-B64B-36691EA1F12D}"/>
          </ac:picMkLst>
        </pc:picChg>
        <pc:picChg chg="add mod ord modCrop">
          <ac:chgData name="Emily Thomson" userId="S::emilythomson@kubrickgroup.com::5c123360-7a03-4452-8668-7ad954e3929f" providerId="AD" clId="Web-{B9C21B37-D7FF-31FB-A2DA-8CB3BD387073}" dt="2021-04-13T20:24:43.502" v="27"/>
          <ac:picMkLst>
            <pc:docMk/>
            <pc:sldMk cId="3744079538" sldId="296"/>
            <ac:picMk id="9" creationId="{26F28BAB-315A-4EAE-9933-91D4F4FBFA1D}"/>
          </ac:picMkLst>
        </pc:picChg>
      </pc:sldChg>
    </pc:docChg>
  </pc:docChgLst>
  <pc:docChgLst>
    <pc:chgData name="Rory Middleton" userId="S::rorymiddleton@kubrickgroup.com::8154b258-967e-45fb-b051-3cba34a0145c" providerId="AD" clId="Web-{61D210D1-A612-404F-8204-9BE2EF8ED4AD}"/>
    <pc:docChg chg="modSld">
      <pc:chgData name="Rory Middleton" userId="S::rorymiddleton@kubrickgroup.com::8154b258-967e-45fb-b051-3cba34a0145c" providerId="AD" clId="Web-{61D210D1-A612-404F-8204-9BE2EF8ED4AD}" dt="2021-04-14T12:50:47.444" v="333" actId="14100"/>
      <pc:docMkLst>
        <pc:docMk/>
      </pc:docMkLst>
      <pc:sldChg chg="modSp">
        <pc:chgData name="Rory Middleton" userId="S::rorymiddleton@kubrickgroup.com::8154b258-967e-45fb-b051-3cba34a0145c" providerId="AD" clId="Web-{61D210D1-A612-404F-8204-9BE2EF8ED4AD}" dt="2021-04-14T11:07:56.769" v="187" actId="20577"/>
        <pc:sldMkLst>
          <pc:docMk/>
          <pc:sldMk cId="11192577" sldId="277"/>
        </pc:sldMkLst>
        <pc:spChg chg="mod">
          <ac:chgData name="Rory Middleton" userId="S::rorymiddleton@kubrickgroup.com::8154b258-967e-45fb-b051-3cba34a0145c" providerId="AD" clId="Web-{61D210D1-A612-404F-8204-9BE2EF8ED4AD}" dt="2021-04-14T11:07:56.769" v="187" actId="20577"/>
          <ac:spMkLst>
            <pc:docMk/>
            <pc:sldMk cId="11192577" sldId="277"/>
            <ac:spMk id="3" creationId="{47B4C284-D6C5-4DD1-9655-5136D54FE7C5}"/>
          </ac:spMkLst>
        </pc:spChg>
      </pc:sldChg>
      <pc:sldChg chg="modSp">
        <pc:chgData name="Rory Middleton" userId="S::rorymiddleton@kubrickgroup.com::8154b258-967e-45fb-b051-3cba34a0145c" providerId="AD" clId="Web-{61D210D1-A612-404F-8204-9BE2EF8ED4AD}" dt="2021-04-14T10:25:41.486" v="32" actId="20577"/>
        <pc:sldMkLst>
          <pc:docMk/>
          <pc:sldMk cId="1877305938" sldId="279"/>
        </pc:sldMkLst>
        <pc:spChg chg="mod">
          <ac:chgData name="Rory Middleton" userId="S::rorymiddleton@kubrickgroup.com::8154b258-967e-45fb-b051-3cba34a0145c" providerId="AD" clId="Web-{61D210D1-A612-404F-8204-9BE2EF8ED4AD}" dt="2021-04-14T10:25:41.486" v="32" actId="20577"/>
          <ac:spMkLst>
            <pc:docMk/>
            <pc:sldMk cId="1877305938" sldId="279"/>
            <ac:spMk id="3" creationId="{D05CECF3-F623-44D7-A616-172C878801B6}"/>
          </ac:spMkLst>
        </pc:spChg>
      </pc:sldChg>
      <pc:sldChg chg="modSp">
        <pc:chgData name="Rory Middleton" userId="S::rorymiddleton@kubrickgroup.com::8154b258-967e-45fb-b051-3cba34a0145c" providerId="AD" clId="Web-{61D210D1-A612-404F-8204-9BE2EF8ED4AD}" dt="2021-04-14T11:01:04.116" v="67" actId="1076"/>
        <pc:sldMkLst>
          <pc:docMk/>
          <pc:sldMk cId="1810634780" sldId="284"/>
        </pc:sldMkLst>
        <pc:picChg chg="mod">
          <ac:chgData name="Rory Middleton" userId="S::rorymiddleton@kubrickgroup.com::8154b258-967e-45fb-b051-3cba34a0145c" providerId="AD" clId="Web-{61D210D1-A612-404F-8204-9BE2EF8ED4AD}" dt="2021-04-14T11:01:04.116" v="67" actId="1076"/>
          <ac:picMkLst>
            <pc:docMk/>
            <pc:sldMk cId="1810634780" sldId="284"/>
            <ac:picMk id="7" creationId="{B417547F-4E3B-453F-B407-0B7C62CAE93C}"/>
          </ac:picMkLst>
        </pc:picChg>
      </pc:sldChg>
      <pc:sldChg chg="addSp modSp addAnim delAnim modAnim modNotes">
        <pc:chgData name="Rory Middleton" userId="S::rorymiddleton@kubrickgroup.com::8154b258-967e-45fb-b051-3cba34a0145c" providerId="AD" clId="Web-{61D210D1-A612-404F-8204-9BE2EF8ED4AD}" dt="2021-04-14T12:10:54.317" v="327"/>
        <pc:sldMkLst>
          <pc:docMk/>
          <pc:sldMk cId="517702684" sldId="291"/>
        </pc:sldMkLst>
        <pc:spChg chg="add mod">
          <ac:chgData name="Rory Middleton" userId="S::rorymiddleton@kubrickgroup.com::8154b258-967e-45fb-b051-3cba34a0145c" providerId="AD" clId="Web-{61D210D1-A612-404F-8204-9BE2EF8ED4AD}" dt="2021-04-14T10:53:48.571" v="49" actId="1076"/>
          <ac:spMkLst>
            <pc:docMk/>
            <pc:sldMk cId="517702684" sldId="291"/>
            <ac:spMk id="3" creationId="{1BF0FF6B-207D-4E78-8773-63C69210E8A1}"/>
          </ac:spMkLst>
        </pc:spChg>
      </pc:sldChg>
      <pc:sldChg chg="addSp modSp modNotes">
        <pc:chgData name="Rory Middleton" userId="S::rorymiddleton@kubrickgroup.com::8154b258-967e-45fb-b051-3cba34a0145c" providerId="AD" clId="Web-{61D210D1-A612-404F-8204-9BE2EF8ED4AD}" dt="2021-04-14T12:50:47.444" v="333" actId="14100"/>
        <pc:sldMkLst>
          <pc:docMk/>
          <pc:sldMk cId="1053985346" sldId="294"/>
        </pc:sldMkLst>
        <pc:spChg chg="add mod">
          <ac:chgData name="Rory Middleton" userId="S::rorymiddleton@kubrickgroup.com::8154b258-967e-45fb-b051-3cba34a0145c" providerId="AD" clId="Web-{61D210D1-A612-404F-8204-9BE2EF8ED4AD}" dt="2021-04-14T12:50:47.444" v="333" actId="14100"/>
          <ac:spMkLst>
            <pc:docMk/>
            <pc:sldMk cId="1053985346" sldId="294"/>
            <ac:spMk id="8" creationId="{CB4672AD-A5E5-4EB3-BA11-9120F33985D9}"/>
          </ac:spMkLst>
        </pc:spChg>
        <pc:picChg chg="mod">
          <ac:chgData name="Rory Middleton" userId="S::rorymiddleton@kubrickgroup.com::8154b258-967e-45fb-b051-3cba34a0145c" providerId="AD" clId="Web-{61D210D1-A612-404F-8204-9BE2EF8ED4AD}" dt="2021-04-14T11:01:22.007" v="70" actId="14100"/>
          <ac:picMkLst>
            <pc:docMk/>
            <pc:sldMk cId="1053985346" sldId="294"/>
            <ac:picMk id="7" creationId="{63537771-6F9C-46D8-A717-9A8ECC4BCD2A}"/>
          </ac:picMkLst>
        </pc:picChg>
        <pc:picChg chg="mod">
          <ac:chgData name="Rory Middleton" userId="S::rorymiddleton@kubrickgroup.com::8154b258-967e-45fb-b051-3cba34a0145c" providerId="AD" clId="Web-{61D210D1-A612-404F-8204-9BE2EF8ED4AD}" dt="2021-04-14T11:01:15.772" v="68" actId="14100"/>
          <ac:picMkLst>
            <pc:docMk/>
            <pc:sldMk cId="1053985346" sldId="294"/>
            <ac:picMk id="9" creationId="{CC16C935-D668-4A74-9A8B-1DB2CC9ACC40}"/>
          </ac:picMkLst>
        </pc:picChg>
      </pc:sldChg>
      <pc:sldChg chg="modSp modNotes">
        <pc:chgData name="Rory Middleton" userId="S::rorymiddleton@kubrickgroup.com::8154b258-967e-45fb-b051-3cba34a0145c" providerId="AD" clId="Web-{61D210D1-A612-404F-8204-9BE2EF8ED4AD}" dt="2021-04-14T12:05:26.016" v="314" actId="20577"/>
        <pc:sldMkLst>
          <pc:docMk/>
          <pc:sldMk cId="2092962393" sldId="298"/>
        </pc:sldMkLst>
        <pc:spChg chg="mod">
          <ac:chgData name="Rory Middleton" userId="S::rorymiddleton@kubrickgroup.com::8154b258-967e-45fb-b051-3cba34a0145c" providerId="AD" clId="Web-{61D210D1-A612-404F-8204-9BE2EF8ED4AD}" dt="2021-04-14T12:05:26.016" v="314" actId="20577"/>
          <ac:spMkLst>
            <pc:docMk/>
            <pc:sldMk cId="2092962393" sldId="298"/>
            <ac:spMk id="3" creationId="{15255CF2-02FA-468A-BC00-A8E7441B0344}"/>
          </ac:spMkLst>
        </pc:spChg>
      </pc:sldChg>
      <pc:sldChg chg="modNotes">
        <pc:chgData name="Rory Middleton" userId="S::rorymiddleton@kubrickgroup.com::8154b258-967e-45fb-b051-3cba34a0145c" providerId="AD" clId="Web-{61D210D1-A612-404F-8204-9BE2EF8ED4AD}" dt="2021-04-14T12:07:38.680" v="326"/>
        <pc:sldMkLst>
          <pc:docMk/>
          <pc:sldMk cId="432071125" sldId="310"/>
        </pc:sldMkLst>
      </pc:sldChg>
      <pc:sldChg chg="modSp modNotes">
        <pc:chgData name="Rory Middleton" userId="S::rorymiddleton@kubrickgroup.com::8154b258-967e-45fb-b051-3cba34a0145c" providerId="AD" clId="Web-{61D210D1-A612-404F-8204-9BE2EF8ED4AD}" dt="2021-04-14T12:04:38.185" v="290"/>
        <pc:sldMkLst>
          <pc:docMk/>
          <pc:sldMk cId="2075682110" sldId="315"/>
        </pc:sldMkLst>
        <pc:picChg chg="mod">
          <ac:chgData name="Rory Middleton" userId="S::rorymiddleton@kubrickgroup.com::8154b258-967e-45fb-b051-3cba34a0145c" providerId="AD" clId="Web-{61D210D1-A612-404F-8204-9BE2EF8ED4AD}" dt="2021-04-14T12:04:23.544" v="287" actId="14100"/>
          <ac:picMkLst>
            <pc:docMk/>
            <pc:sldMk cId="2075682110" sldId="315"/>
            <ac:picMk id="16" creationId="{5EB96848-0E3F-4A6A-91D7-40EDA64D94F5}"/>
          </ac:picMkLst>
        </pc:picChg>
      </pc:sldChg>
      <pc:sldChg chg="modSp">
        <pc:chgData name="Rory Middleton" userId="S::rorymiddleton@kubrickgroup.com::8154b258-967e-45fb-b051-3cba34a0145c" providerId="AD" clId="Web-{61D210D1-A612-404F-8204-9BE2EF8ED4AD}" dt="2021-04-14T11:48:58.957" v="252" actId="20577"/>
        <pc:sldMkLst>
          <pc:docMk/>
          <pc:sldMk cId="2478432316" sldId="316"/>
        </pc:sldMkLst>
        <pc:spChg chg="mod">
          <ac:chgData name="Rory Middleton" userId="S::rorymiddleton@kubrickgroup.com::8154b258-967e-45fb-b051-3cba34a0145c" providerId="AD" clId="Web-{61D210D1-A612-404F-8204-9BE2EF8ED4AD}" dt="2021-04-14T11:48:58.957" v="252" actId="20577"/>
          <ac:spMkLst>
            <pc:docMk/>
            <pc:sldMk cId="2478432316" sldId="316"/>
            <ac:spMk id="2" creationId="{49A4FF23-B6B4-4EB2-BCD4-D28B33742FC8}"/>
          </ac:spMkLst>
        </pc:spChg>
      </pc:sldChg>
    </pc:docChg>
  </pc:docChgLst>
  <pc:docChgLst>
    <pc:chgData name="Max Bonnell" userId="S::maxbonnell@kubrickgroup.com::3cf5a3e2-5f9b-4e72-8114-4b33e8af1762" providerId="AD" clId="Web-{8351DA63-516A-4890-AF4D-CFB6C599BB1C}"/>
    <pc:docChg chg="delSld modSld">
      <pc:chgData name="Max Bonnell" userId="S::maxbonnell@kubrickgroup.com::3cf5a3e2-5f9b-4e72-8114-4b33e8af1762" providerId="AD" clId="Web-{8351DA63-516A-4890-AF4D-CFB6C599BB1C}" dt="2021-04-13T20:41:42.814" v="1030"/>
      <pc:docMkLst>
        <pc:docMk/>
      </pc:docMkLst>
      <pc:sldChg chg="modSp">
        <pc:chgData name="Max Bonnell" userId="S::maxbonnell@kubrickgroup.com::3cf5a3e2-5f9b-4e72-8114-4b33e8af1762" providerId="AD" clId="Web-{8351DA63-516A-4890-AF4D-CFB6C599BB1C}" dt="2021-04-13T20:41:30.580" v="1029" actId="20577"/>
        <pc:sldMkLst>
          <pc:docMk/>
          <pc:sldMk cId="11192577" sldId="277"/>
        </pc:sldMkLst>
        <pc:spChg chg="mod">
          <ac:chgData name="Max Bonnell" userId="S::maxbonnell@kubrickgroup.com::3cf5a3e2-5f9b-4e72-8114-4b33e8af1762" providerId="AD" clId="Web-{8351DA63-516A-4890-AF4D-CFB6C599BB1C}" dt="2021-04-13T20:41:30.580" v="1029" actId="20577"/>
          <ac:spMkLst>
            <pc:docMk/>
            <pc:sldMk cId="11192577" sldId="277"/>
            <ac:spMk id="3" creationId="{47B4C284-D6C5-4DD1-9655-5136D54FE7C5}"/>
          </ac:spMkLst>
        </pc:spChg>
      </pc:sldChg>
      <pc:sldChg chg="modSp">
        <pc:chgData name="Max Bonnell" userId="S::maxbonnell@kubrickgroup.com::3cf5a3e2-5f9b-4e72-8114-4b33e8af1762" providerId="AD" clId="Web-{8351DA63-516A-4890-AF4D-CFB6C599BB1C}" dt="2021-04-13T20:39:34.718" v="913" actId="20577"/>
        <pc:sldMkLst>
          <pc:docMk/>
          <pc:sldMk cId="1877305938" sldId="279"/>
        </pc:sldMkLst>
        <pc:spChg chg="mod">
          <ac:chgData name="Max Bonnell" userId="S::maxbonnell@kubrickgroup.com::3cf5a3e2-5f9b-4e72-8114-4b33e8af1762" providerId="AD" clId="Web-{8351DA63-516A-4890-AF4D-CFB6C599BB1C}" dt="2021-04-13T20:39:34.718" v="913" actId="20577"/>
          <ac:spMkLst>
            <pc:docMk/>
            <pc:sldMk cId="1877305938" sldId="279"/>
            <ac:spMk id="8" creationId="{7F3C2DCF-885C-4470-97F6-B1B4B4E0F869}"/>
          </ac:spMkLst>
        </pc:spChg>
      </pc:sldChg>
      <pc:sldChg chg="modSp">
        <pc:chgData name="Max Bonnell" userId="S::maxbonnell@kubrickgroup.com::3cf5a3e2-5f9b-4e72-8114-4b33e8af1762" providerId="AD" clId="Web-{8351DA63-516A-4890-AF4D-CFB6C599BB1C}" dt="2021-04-13T20:37:20.386" v="854" actId="20577"/>
        <pc:sldMkLst>
          <pc:docMk/>
          <pc:sldMk cId="1715394841" sldId="286"/>
        </pc:sldMkLst>
        <pc:spChg chg="mod">
          <ac:chgData name="Max Bonnell" userId="S::maxbonnell@kubrickgroup.com::3cf5a3e2-5f9b-4e72-8114-4b33e8af1762" providerId="AD" clId="Web-{8351DA63-516A-4890-AF4D-CFB6C599BB1C}" dt="2021-04-13T20:37:20.386" v="854" actId="20577"/>
          <ac:spMkLst>
            <pc:docMk/>
            <pc:sldMk cId="1715394841" sldId="286"/>
            <ac:spMk id="12" creationId="{A26D120F-C2C0-454A-94D6-05ED77A5EA79}"/>
          </ac:spMkLst>
        </pc:spChg>
      </pc:sldChg>
      <pc:sldChg chg="addSp delSp modSp">
        <pc:chgData name="Max Bonnell" userId="S::maxbonnell@kubrickgroup.com::3cf5a3e2-5f9b-4e72-8114-4b33e8af1762" providerId="AD" clId="Web-{8351DA63-516A-4890-AF4D-CFB6C599BB1C}" dt="2021-04-13T20:31:34.862" v="741" actId="20577"/>
        <pc:sldMkLst>
          <pc:docMk/>
          <pc:sldMk cId="2469710566" sldId="297"/>
        </pc:sldMkLst>
        <pc:spChg chg="mod">
          <ac:chgData name="Max Bonnell" userId="S::maxbonnell@kubrickgroup.com::3cf5a3e2-5f9b-4e72-8114-4b33e8af1762" providerId="AD" clId="Web-{8351DA63-516A-4890-AF4D-CFB6C599BB1C}" dt="2021-04-13T20:31:34.862" v="741" actId="20577"/>
          <ac:spMkLst>
            <pc:docMk/>
            <pc:sldMk cId="2469710566" sldId="297"/>
            <ac:spMk id="2" creationId="{D9923907-FDA7-4530-AADD-4AA45E077BEC}"/>
          </ac:spMkLst>
        </pc:spChg>
        <pc:spChg chg="add del">
          <ac:chgData name="Max Bonnell" userId="S::maxbonnell@kubrickgroup.com::3cf5a3e2-5f9b-4e72-8114-4b33e8af1762" providerId="AD" clId="Web-{8351DA63-516A-4890-AF4D-CFB6C599BB1C}" dt="2021-04-13T20:29:16.234" v="683"/>
          <ac:spMkLst>
            <pc:docMk/>
            <pc:sldMk cId="2469710566" sldId="297"/>
            <ac:spMk id="3" creationId="{AF3AC475-0B00-484A-8767-7BB5E936385C}"/>
          </ac:spMkLst>
        </pc:spChg>
        <pc:spChg chg="add del mod">
          <ac:chgData name="Max Bonnell" userId="S::maxbonnell@kubrickgroup.com::3cf5a3e2-5f9b-4e72-8114-4b33e8af1762" providerId="AD" clId="Web-{8351DA63-516A-4890-AF4D-CFB6C599BB1C}" dt="2021-04-13T20:31:18.268" v="723"/>
          <ac:spMkLst>
            <pc:docMk/>
            <pc:sldMk cId="2469710566" sldId="297"/>
            <ac:spMk id="9" creationId="{F0EB0AE7-C51E-4816-A96E-3792D770CD61}"/>
          </ac:spMkLst>
        </pc:spChg>
        <pc:picChg chg="add del mod ord">
          <ac:chgData name="Max Bonnell" userId="S::maxbonnell@kubrickgroup.com::3cf5a3e2-5f9b-4e72-8114-4b33e8af1762" providerId="AD" clId="Web-{8351DA63-516A-4890-AF4D-CFB6C599BB1C}" dt="2021-04-13T20:28:46.468" v="682"/>
          <ac:picMkLst>
            <pc:docMk/>
            <pc:sldMk cId="2469710566" sldId="297"/>
            <ac:picMk id="7" creationId="{9A0304D9-2EAA-4409-BDF1-FD9FB2566530}"/>
          </ac:picMkLst>
        </pc:picChg>
        <pc:picChg chg="add mod ord">
          <ac:chgData name="Max Bonnell" userId="S::maxbonnell@kubrickgroup.com::3cf5a3e2-5f9b-4e72-8114-4b33e8af1762" providerId="AD" clId="Web-{8351DA63-516A-4890-AF4D-CFB6C599BB1C}" dt="2021-04-13T20:31:27.222" v="724" actId="1076"/>
          <ac:picMkLst>
            <pc:docMk/>
            <pc:sldMk cId="2469710566" sldId="297"/>
            <ac:picMk id="8" creationId="{30C46907-85B7-4765-81B6-D0466986730F}"/>
          </ac:picMkLst>
        </pc:picChg>
      </pc:sldChg>
      <pc:sldChg chg="addSp modSp">
        <pc:chgData name="Max Bonnell" userId="S::maxbonnell@kubrickgroup.com::3cf5a3e2-5f9b-4e72-8114-4b33e8af1762" providerId="AD" clId="Web-{8351DA63-516A-4890-AF4D-CFB6C599BB1C}" dt="2021-04-13T20:36:33.510" v="834" actId="20577"/>
        <pc:sldMkLst>
          <pc:docMk/>
          <pc:sldMk cId="1862017468" sldId="302"/>
        </pc:sldMkLst>
        <pc:spChg chg="mod">
          <ac:chgData name="Max Bonnell" userId="S::maxbonnell@kubrickgroup.com::3cf5a3e2-5f9b-4e72-8114-4b33e8af1762" providerId="AD" clId="Web-{8351DA63-516A-4890-AF4D-CFB6C599BB1C}" dt="2021-04-13T20:09:16.498" v="456" actId="20577"/>
          <ac:spMkLst>
            <pc:docMk/>
            <pc:sldMk cId="1862017468" sldId="302"/>
            <ac:spMk id="2" creationId="{C9115E59-4FC7-4E60-B54C-DE7C702648E5}"/>
          </ac:spMkLst>
        </pc:spChg>
        <pc:spChg chg="add mod">
          <ac:chgData name="Max Bonnell" userId="S::maxbonnell@kubrickgroup.com::3cf5a3e2-5f9b-4e72-8114-4b33e8af1762" providerId="AD" clId="Web-{8351DA63-516A-4890-AF4D-CFB6C599BB1C}" dt="2021-04-13T20:03:37.881" v="12" actId="20577"/>
          <ac:spMkLst>
            <pc:docMk/>
            <pc:sldMk cId="1862017468" sldId="302"/>
            <ac:spMk id="3" creationId="{0B34BE5F-549A-4810-BB81-D08A8B0A6643}"/>
          </ac:spMkLst>
        </pc:spChg>
        <pc:spChg chg="add mod">
          <ac:chgData name="Max Bonnell" userId="S::maxbonnell@kubrickgroup.com::3cf5a3e2-5f9b-4e72-8114-4b33e8af1762" providerId="AD" clId="Web-{8351DA63-516A-4890-AF4D-CFB6C599BB1C}" dt="2021-04-13T20:36:33.510" v="834" actId="20577"/>
          <ac:spMkLst>
            <pc:docMk/>
            <pc:sldMk cId="1862017468" sldId="302"/>
            <ac:spMk id="8" creationId="{FE43659E-BB47-4257-86B8-D67B90EB0AC1}"/>
          </ac:spMkLst>
        </pc:spChg>
        <pc:picChg chg="mod">
          <ac:chgData name="Max Bonnell" userId="S::maxbonnell@kubrickgroup.com::3cf5a3e2-5f9b-4e72-8114-4b33e8af1762" providerId="AD" clId="Web-{8351DA63-516A-4890-AF4D-CFB6C599BB1C}" dt="2021-04-13T20:03:16.302" v="9" actId="14100"/>
          <ac:picMkLst>
            <pc:docMk/>
            <pc:sldMk cId="1862017468" sldId="302"/>
            <ac:picMk id="7" creationId="{1870F41E-B018-40FE-A818-53A7FB5754DB}"/>
          </ac:picMkLst>
        </pc:picChg>
      </pc:sldChg>
      <pc:sldChg chg="addSp delSp modSp">
        <pc:chgData name="Max Bonnell" userId="S::maxbonnell@kubrickgroup.com::3cf5a3e2-5f9b-4e72-8114-4b33e8af1762" providerId="AD" clId="Web-{8351DA63-516A-4890-AF4D-CFB6C599BB1C}" dt="2021-04-13T20:36:16.276" v="829" actId="20577"/>
        <pc:sldMkLst>
          <pc:docMk/>
          <pc:sldMk cId="3615170925" sldId="303"/>
        </pc:sldMkLst>
        <pc:spChg chg="mod">
          <ac:chgData name="Max Bonnell" userId="S::maxbonnell@kubrickgroup.com::3cf5a3e2-5f9b-4e72-8114-4b33e8af1762" providerId="AD" clId="Web-{8351DA63-516A-4890-AF4D-CFB6C599BB1C}" dt="2021-04-13T20:09:09.623" v="441" actId="20577"/>
          <ac:spMkLst>
            <pc:docMk/>
            <pc:sldMk cId="3615170925" sldId="303"/>
            <ac:spMk id="2" creationId="{1AA4742D-1CA9-4779-9BA9-5B2B55E64E34}"/>
          </ac:spMkLst>
        </pc:spChg>
        <pc:spChg chg="add del mod">
          <ac:chgData name="Max Bonnell" userId="S::maxbonnell@kubrickgroup.com::3cf5a3e2-5f9b-4e72-8114-4b33e8af1762" providerId="AD" clId="Web-{8351DA63-516A-4890-AF4D-CFB6C599BB1C}" dt="2021-04-13T20:01:37.644" v="2"/>
          <ac:spMkLst>
            <pc:docMk/>
            <pc:sldMk cId="3615170925" sldId="303"/>
            <ac:spMk id="9" creationId="{8566AD4C-5289-4698-A68C-F5D3D61316A0}"/>
          </ac:spMkLst>
        </pc:spChg>
        <pc:spChg chg="add del mod">
          <ac:chgData name="Max Bonnell" userId="S::maxbonnell@kubrickgroup.com::3cf5a3e2-5f9b-4e72-8114-4b33e8af1762" providerId="AD" clId="Web-{8351DA63-516A-4890-AF4D-CFB6C599BB1C}" dt="2021-04-13T20:01:41.394" v="5"/>
          <ac:spMkLst>
            <pc:docMk/>
            <pc:sldMk cId="3615170925" sldId="303"/>
            <ac:spMk id="11" creationId="{2128AD7D-C308-4960-9021-26670D433FB7}"/>
          </ac:spMkLst>
        </pc:spChg>
        <pc:spChg chg="add mod">
          <ac:chgData name="Max Bonnell" userId="S::maxbonnell@kubrickgroup.com::3cf5a3e2-5f9b-4e72-8114-4b33e8af1762" providerId="AD" clId="Web-{8351DA63-516A-4890-AF4D-CFB6C599BB1C}" dt="2021-04-13T20:36:16.276" v="829" actId="20577"/>
          <ac:spMkLst>
            <pc:docMk/>
            <pc:sldMk cId="3615170925" sldId="303"/>
            <ac:spMk id="13" creationId="{BD41BB53-9C12-487C-A82A-9527B027632B}"/>
          </ac:spMkLst>
        </pc:spChg>
        <pc:picChg chg="add del mod">
          <ac:chgData name="Max Bonnell" userId="S::maxbonnell@kubrickgroup.com::3cf5a3e2-5f9b-4e72-8114-4b33e8af1762" providerId="AD" clId="Web-{8351DA63-516A-4890-AF4D-CFB6C599BB1C}" dt="2021-04-13T20:01:38.284" v="3"/>
          <ac:picMkLst>
            <pc:docMk/>
            <pc:sldMk cId="3615170925" sldId="303"/>
            <ac:picMk id="3" creationId="{E682FA01-DBE5-4872-8AD9-0296110CE91A}"/>
          </ac:picMkLst>
        </pc:picChg>
        <pc:picChg chg="add del">
          <ac:chgData name="Max Bonnell" userId="S::maxbonnell@kubrickgroup.com::3cf5a3e2-5f9b-4e72-8114-4b33e8af1762" providerId="AD" clId="Web-{8351DA63-516A-4890-AF4D-CFB6C599BB1C}" dt="2021-04-13T20:01:40.097" v="4"/>
          <ac:picMkLst>
            <pc:docMk/>
            <pc:sldMk cId="3615170925" sldId="303"/>
            <ac:picMk id="7" creationId="{388595B1-5C8C-44A6-AA39-B42E1A7DCF9B}"/>
          </ac:picMkLst>
        </pc:picChg>
        <pc:picChg chg="add mod ord">
          <ac:chgData name="Max Bonnell" userId="S::maxbonnell@kubrickgroup.com::3cf5a3e2-5f9b-4e72-8114-4b33e8af1762" providerId="AD" clId="Web-{8351DA63-516A-4890-AF4D-CFB6C599BB1C}" dt="2021-04-13T20:06:03.259" v="202" actId="1076"/>
          <ac:picMkLst>
            <pc:docMk/>
            <pc:sldMk cId="3615170925" sldId="303"/>
            <ac:picMk id="12" creationId="{9C4A13E5-E794-48A5-AE49-2BBF67672B3B}"/>
          </ac:picMkLst>
        </pc:picChg>
      </pc:sldChg>
      <pc:sldChg chg="del">
        <pc:chgData name="Max Bonnell" userId="S::maxbonnell@kubrickgroup.com::3cf5a3e2-5f9b-4e72-8114-4b33e8af1762" providerId="AD" clId="Web-{8351DA63-516A-4890-AF4D-CFB6C599BB1C}" dt="2021-04-13T20:41:42.814" v="1030"/>
        <pc:sldMkLst>
          <pc:docMk/>
          <pc:sldMk cId="2049598855" sldId="313"/>
        </pc:sldMkLst>
      </pc:sldChg>
    </pc:docChg>
  </pc:docChgLst>
  <pc:docChgLst>
    <pc:chgData name="Rory Middleton" userId="S::rorymiddleton@kubrickgroup.com::8154b258-967e-45fb-b051-3cba34a0145c" providerId="AD" clId="Web-{7BFF3CBD-A519-4CC4-9E73-07166EC587C4}"/>
    <pc:docChg chg="addSld modSld sldOrd">
      <pc:chgData name="Rory Middleton" userId="S::rorymiddleton@kubrickgroup.com::8154b258-967e-45fb-b051-3cba34a0145c" providerId="AD" clId="Web-{7BFF3CBD-A519-4CC4-9E73-07166EC587C4}" dt="2021-06-01T12:13:52.685" v="2"/>
      <pc:docMkLst>
        <pc:docMk/>
      </pc:docMkLst>
      <pc:sldChg chg="add mod ord replId modShow">
        <pc:chgData name="Rory Middleton" userId="S::rorymiddleton@kubrickgroup.com::8154b258-967e-45fb-b051-3cba34a0145c" providerId="AD" clId="Web-{7BFF3CBD-A519-4CC4-9E73-07166EC587C4}" dt="2021-06-01T12:13:52.685" v="2"/>
        <pc:sldMkLst>
          <pc:docMk/>
          <pc:sldMk cId="2087641415" sldId="349"/>
        </pc:sldMkLst>
      </pc:sldChg>
    </pc:docChg>
  </pc:docChgLst>
  <pc:docChgLst>
    <pc:chgData name="Rory Middleton" userId="S::rorymiddleton@kubrickgroup.com::8154b258-967e-45fb-b051-3cba34a0145c" providerId="AD" clId="Web-{896C6771-0D77-40DE-8FD6-00B66A43DB69}"/>
    <pc:docChg chg="modSld">
      <pc:chgData name="Rory Middleton" userId="S::rorymiddleton@kubrickgroup.com::8154b258-967e-45fb-b051-3cba34a0145c" providerId="AD" clId="Web-{896C6771-0D77-40DE-8FD6-00B66A43DB69}" dt="2021-06-01T20:04:13.785" v="24" actId="20577"/>
      <pc:docMkLst>
        <pc:docMk/>
      </pc:docMkLst>
      <pc:sldChg chg="modSp">
        <pc:chgData name="Rory Middleton" userId="S::rorymiddleton@kubrickgroup.com::8154b258-967e-45fb-b051-3cba34a0145c" providerId="AD" clId="Web-{896C6771-0D77-40DE-8FD6-00B66A43DB69}" dt="2021-06-01T20:04:13.785" v="24" actId="20577"/>
        <pc:sldMkLst>
          <pc:docMk/>
          <pc:sldMk cId="3517465657" sldId="350"/>
        </pc:sldMkLst>
        <pc:spChg chg="mod">
          <ac:chgData name="Rory Middleton" userId="S::rorymiddleton@kubrickgroup.com::8154b258-967e-45fb-b051-3cba34a0145c" providerId="AD" clId="Web-{896C6771-0D77-40DE-8FD6-00B66A43DB69}" dt="2021-06-01T20:04:13.785" v="24" actId="20577"/>
          <ac:spMkLst>
            <pc:docMk/>
            <pc:sldMk cId="3517465657" sldId="350"/>
            <ac:spMk id="17" creationId="{5BA9D134-02D3-4541-A2BA-1D611DFF92F5}"/>
          </ac:spMkLst>
        </pc:spChg>
      </pc:sldChg>
    </pc:docChg>
  </pc:docChgLst>
  <pc:docChgLst>
    <pc:chgData name="Rory Middleton" userId="S::rorymiddleton@kubrickgroup.com::8154b258-967e-45fb-b051-3cba34a0145c" providerId="AD" clId="Web-{C55B2A3B-DFFB-4BC3-A9FF-9308B1963797}"/>
    <pc:docChg chg="addSld modSld">
      <pc:chgData name="Rory Middleton" userId="S::rorymiddleton@kubrickgroup.com::8154b258-967e-45fb-b051-3cba34a0145c" providerId="AD" clId="Web-{C55B2A3B-DFFB-4BC3-A9FF-9308B1963797}" dt="2021-04-12T09:34:51.810" v="41" actId="14100"/>
      <pc:docMkLst>
        <pc:docMk/>
      </pc:docMkLst>
      <pc:sldChg chg="modSp">
        <pc:chgData name="Rory Middleton" userId="S::rorymiddleton@kubrickgroup.com::8154b258-967e-45fb-b051-3cba34a0145c" providerId="AD" clId="Web-{C55B2A3B-DFFB-4BC3-A9FF-9308B1963797}" dt="2021-04-12T09:34:03.949" v="30" actId="20577"/>
        <pc:sldMkLst>
          <pc:docMk/>
          <pc:sldMk cId="2270445238" sldId="257"/>
        </pc:sldMkLst>
        <pc:spChg chg="mod">
          <ac:chgData name="Rory Middleton" userId="S::rorymiddleton@kubrickgroup.com::8154b258-967e-45fb-b051-3cba34a0145c" providerId="AD" clId="Web-{C55B2A3B-DFFB-4BC3-A9FF-9308B1963797}" dt="2021-04-12T09:34:03.949" v="30" actId="20577"/>
          <ac:spMkLst>
            <pc:docMk/>
            <pc:sldMk cId="2270445238" sldId="257"/>
            <ac:spMk id="3" creationId="{A5128E9B-2EA5-4D3B-9905-A4125E861F23}"/>
          </ac:spMkLst>
        </pc:spChg>
      </pc:sldChg>
      <pc:sldChg chg="addSp modSp new">
        <pc:chgData name="Rory Middleton" userId="S::rorymiddleton@kubrickgroup.com::8154b258-967e-45fb-b051-3cba34a0145c" providerId="AD" clId="Web-{C55B2A3B-DFFB-4BC3-A9FF-9308B1963797}" dt="2021-04-12T09:34:51.810" v="41" actId="14100"/>
        <pc:sldMkLst>
          <pc:docMk/>
          <pc:sldMk cId="3556738642" sldId="258"/>
        </pc:sldMkLst>
        <pc:picChg chg="add mod">
          <ac:chgData name="Rory Middleton" userId="S::rorymiddleton@kubrickgroup.com::8154b258-967e-45fb-b051-3cba34a0145c" providerId="AD" clId="Web-{C55B2A3B-DFFB-4BC3-A9FF-9308B1963797}" dt="2021-04-12T09:34:51.810" v="41" actId="14100"/>
          <ac:picMkLst>
            <pc:docMk/>
            <pc:sldMk cId="3556738642" sldId="258"/>
            <ac:picMk id="2" creationId="{A8C109ED-5692-47AC-A99C-4699424A7F86}"/>
          </ac:picMkLst>
        </pc:picChg>
      </pc:sldChg>
    </pc:docChg>
  </pc:docChgLst>
  <pc:docChgLst>
    <pc:chgData name="Rory Middleton" userId="S::rorymiddleton@kubrickgroup.com::8154b258-967e-45fb-b051-3cba34a0145c" providerId="AD" clId="Web-{B85A85B6-7ABC-44BF-9B0A-CCCDA6C9726B}"/>
    <pc:docChg chg="modSld">
      <pc:chgData name="Rory Middleton" userId="S::rorymiddleton@kubrickgroup.com::8154b258-967e-45fb-b051-3cba34a0145c" providerId="AD" clId="Web-{B85A85B6-7ABC-44BF-9B0A-CCCDA6C9726B}" dt="2021-04-13T14:02:09.374" v="6" actId="1076"/>
      <pc:docMkLst>
        <pc:docMk/>
      </pc:docMkLst>
      <pc:sldChg chg="addSp modSp">
        <pc:chgData name="Rory Middleton" userId="S::rorymiddleton@kubrickgroup.com::8154b258-967e-45fb-b051-3cba34a0145c" providerId="AD" clId="Web-{B85A85B6-7ABC-44BF-9B0A-CCCDA6C9726B}" dt="2021-04-13T14:02:09.374" v="6" actId="1076"/>
        <pc:sldMkLst>
          <pc:docMk/>
          <pc:sldMk cId="517702684" sldId="291"/>
        </pc:sldMkLst>
        <pc:picChg chg="add mod">
          <ac:chgData name="Rory Middleton" userId="S::rorymiddleton@kubrickgroup.com::8154b258-967e-45fb-b051-3cba34a0145c" providerId="AD" clId="Web-{B85A85B6-7ABC-44BF-9B0A-CCCDA6C9726B}" dt="2021-04-13T14:02:09.374" v="6" actId="1076"/>
          <ac:picMkLst>
            <pc:docMk/>
            <pc:sldMk cId="517702684" sldId="291"/>
            <ac:picMk id="3" creationId="{9D0839F8-E5F2-4FAA-8E44-8F3FE4ACC11F}"/>
          </ac:picMkLst>
        </pc:picChg>
      </pc:sldChg>
    </pc:docChg>
  </pc:docChgLst>
  <pc:docChgLst>
    <pc:chgData name="Matt Roberts" userId="a91e3cdd-1638-44ab-ad09-43f4aadbcb4d" providerId="ADAL" clId="{B2A9EFA1-8E40-46C9-AAA3-D3D8F93A44C0}"/>
    <pc:docChg chg="undo redo custSel addSld delSld modSld">
      <pc:chgData name="Matt Roberts" userId="a91e3cdd-1638-44ab-ad09-43f4aadbcb4d" providerId="ADAL" clId="{B2A9EFA1-8E40-46C9-AAA3-D3D8F93A44C0}" dt="2021-06-02T08:56:53.420" v="5461" actId="2696"/>
      <pc:docMkLst>
        <pc:docMk/>
      </pc:docMkLst>
      <pc:sldChg chg="modSp del mod modNotesTx">
        <pc:chgData name="Matt Roberts" userId="a91e3cdd-1638-44ab-ad09-43f4aadbcb4d" providerId="ADAL" clId="{B2A9EFA1-8E40-46C9-AAA3-D3D8F93A44C0}" dt="2021-06-01T10:36:23.673" v="1747" actId="2696"/>
        <pc:sldMkLst>
          <pc:docMk/>
          <pc:sldMk cId="4031691896" sldId="270"/>
        </pc:sldMkLst>
        <pc:spChg chg="mod">
          <ac:chgData name="Matt Roberts" userId="a91e3cdd-1638-44ab-ad09-43f4aadbcb4d" providerId="ADAL" clId="{B2A9EFA1-8E40-46C9-AAA3-D3D8F93A44C0}" dt="2021-06-01T09:50:07.048" v="1372" actId="20577"/>
          <ac:spMkLst>
            <pc:docMk/>
            <pc:sldMk cId="4031691896" sldId="270"/>
            <ac:spMk id="3" creationId="{A1DE2138-5DE0-45CA-942E-892440B6EFEB}"/>
          </ac:spMkLst>
        </pc:spChg>
        <pc:graphicFrameChg chg="mod">
          <ac:chgData name="Matt Roberts" userId="a91e3cdd-1638-44ab-ad09-43f4aadbcb4d" providerId="ADAL" clId="{B2A9EFA1-8E40-46C9-AAA3-D3D8F93A44C0}" dt="2021-06-01T10:31:44.797" v="1732"/>
          <ac:graphicFrameMkLst>
            <pc:docMk/>
            <pc:sldMk cId="4031691896" sldId="270"/>
            <ac:graphicFrameMk id="14" creationId="{D0CEF7A4-9DFA-4B99-AE7C-9019090D139C}"/>
          </ac:graphicFrameMkLst>
        </pc:graphicFrameChg>
        <pc:picChg chg="mod">
          <ac:chgData name="Matt Roberts" userId="a91e3cdd-1638-44ab-ad09-43f4aadbcb4d" providerId="ADAL" clId="{B2A9EFA1-8E40-46C9-AAA3-D3D8F93A44C0}" dt="2021-06-01T09:50:43.903" v="1373" actId="1076"/>
          <ac:picMkLst>
            <pc:docMk/>
            <pc:sldMk cId="4031691896" sldId="270"/>
            <ac:picMk id="7" creationId="{6F647AA1-9A6B-4620-927A-14DB9E7DC85F}"/>
          </ac:picMkLst>
        </pc:picChg>
      </pc:sldChg>
      <pc:sldChg chg="modSp mod modNotesTx">
        <pc:chgData name="Matt Roberts" userId="a91e3cdd-1638-44ab-ad09-43f4aadbcb4d" providerId="ADAL" clId="{B2A9EFA1-8E40-46C9-AAA3-D3D8F93A44C0}" dt="2021-06-01T13:28:01.428" v="4041" actId="20577"/>
        <pc:sldMkLst>
          <pc:docMk/>
          <pc:sldMk cId="2530831024" sldId="332"/>
        </pc:sldMkLst>
        <pc:spChg chg="mod">
          <ac:chgData name="Matt Roberts" userId="a91e3cdd-1638-44ab-ad09-43f4aadbcb4d" providerId="ADAL" clId="{B2A9EFA1-8E40-46C9-AAA3-D3D8F93A44C0}" dt="2021-06-01T12:55:48.331" v="3370" actId="6549"/>
          <ac:spMkLst>
            <pc:docMk/>
            <pc:sldMk cId="2530831024" sldId="332"/>
            <ac:spMk id="3" creationId="{430D70FD-8191-45A6-8B05-CA1EBA639581}"/>
          </ac:spMkLst>
        </pc:spChg>
      </pc:sldChg>
      <pc:sldChg chg="addSp delSp modSp mod modNotesTx">
        <pc:chgData name="Matt Roberts" userId="a91e3cdd-1638-44ab-ad09-43f4aadbcb4d" providerId="ADAL" clId="{B2A9EFA1-8E40-46C9-AAA3-D3D8F93A44C0}" dt="2021-06-02T08:56:07.755" v="5460" actId="20577"/>
        <pc:sldMkLst>
          <pc:docMk/>
          <pc:sldMk cId="3624714843" sldId="337"/>
        </pc:sldMkLst>
        <pc:spChg chg="mod">
          <ac:chgData name="Matt Roberts" userId="a91e3cdd-1638-44ab-ad09-43f4aadbcb4d" providerId="ADAL" clId="{B2A9EFA1-8E40-46C9-AAA3-D3D8F93A44C0}" dt="2021-06-02T08:51:36.979" v="5186" actId="20577"/>
          <ac:spMkLst>
            <pc:docMk/>
            <pc:sldMk cId="3624714843" sldId="337"/>
            <ac:spMk id="2" creationId="{050CD75B-1186-49F8-80F6-50BE05BC7C32}"/>
          </ac:spMkLst>
        </pc:spChg>
        <pc:spChg chg="add mod">
          <ac:chgData name="Matt Roberts" userId="a91e3cdd-1638-44ab-ad09-43f4aadbcb4d" providerId="ADAL" clId="{B2A9EFA1-8E40-46C9-AAA3-D3D8F93A44C0}" dt="2021-06-02T08:50:50.628" v="5152" actId="1036"/>
          <ac:spMkLst>
            <pc:docMk/>
            <pc:sldMk cId="3624714843" sldId="337"/>
            <ac:spMk id="9" creationId="{70DDDD45-E609-422B-849A-7933097DE692}"/>
          </ac:spMkLst>
        </pc:spChg>
        <pc:spChg chg="add mod">
          <ac:chgData name="Matt Roberts" userId="a91e3cdd-1638-44ab-ad09-43f4aadbcb4d" providerId="ADAL" clId="{B2A9EFA1-8E40-46C9-AAA3-D3D8F93A44C0}" dt="2021-06-02T08:52:33.359" v="5189"/>
          <ac:spMkLst>
            <pc:docMk/>
            <pc:sldMk cId="3624714843" sldId="337"/>
            <ac:spMk id="13" creationId="{309DA2D3-F067-48D6-AAD5-AA43F81082DB}"/>
          </ac:spMkLst>
        </pc:spChg>
        <pc:spChg chg="add mod">
          <ac:chgData name="Matt Roberts" userId="a91e3cdd-1638-44ab-ad09-43f4aadbcb4d" providerId="ADAL" clId="{B2A9EFA1-8E40-46C9-AAA3-D3D8F93A44C0}" dt="2021-06-02T08:52:33.359" v="5189"/>
          <ac:spMkLst>
            <pc:docMk/>
            <pc:sldMk cId="3624714843" sldId="337"/>
            <ac:spMk id="14" creationId="{E15067A3-C85F-4853-AB1A-5B129B0BB9A6}"/>
          </ac:spMkLst>
        </pc:spChg>
        <pc:spChg chg="mod">
          <ac:chgData name="Matt Roberts" userId="a91e3cdd-1638-44ab-ad09-43f4aadbcb4d" providerId="ADAL" clId="{B2A9EFA1-8E40-46C9-AAA3-D3D8F93A44C0}" dt="2021-06-02T08:53:09.856" v="5202"/>
          <ac:spMkLst>
            <pc:docMk/>
            <pc:sldMk cId="3624714843" sldId="337"/>
            <ac:spMk id="16" creationId="{13892CD3-07D0-40EA-AEEC-7CA7F779D73C}"/>
          </ac:spMkLst>
        </pc:spChg>
        <pc:spChg chg="mod">
          <ac:chgData name="Matt Roberts" userId="a91e3cdd-1638-44ab-ad09-43f4aadbcb4d" providerId="ADAL" clId="{B2A9EFA1-8E40-46C9-AAA3-D3D8F93A44C0}" dt="2021-06-02T08:53:09.856" v="5202"/>
          <ac:spMkLst>
            <pc:docMk/>
            <pc:sldMk cId="3624714843" sldId="337"/>
            <ac:spMk id="17" creationId="{AEA8626D-2043-4651-97EF-5CF8738D84E8}"/>
          </ac:spMkLst>
        </pc:spChg>
        <pc:grpChg chg="add mod">
          <ac:chgData name="Matt Roberts" userId="a91e3cdd-1638-44ab-ad09-43f4aadbcb4d" providerId="ADAL" clId="{B2A9EFA1-8E40-46C9-AAA3-D3D8F93A44C0}" dt="2021-06-02T08:53:05.035" v="5201" actId="14100"/>
          <ac:grpSpMkLst>
            <pc:docMk/>
            <pc:sldMk cId="3624714843" sldId="337"/>
            <ac:grpSpMk id="12" creationId="{BD6B98D0-BA62-42B9-98A4-D77032E47869}"/>
          </ac:grpSpMkLst>
        </pc:grpChg>
        <pc:grpChg chg="add mod">
          <ac:chgData name="Matt Roberts" userId="a91e3cdd-1638-44ab-ad09-43f4aadbcb4d" providerId="ADAL" clId="{B2A9EFA1-8E40-46C9-AAA3-D3D8F93A44C0}" dt="2021-06-02T08:53:23.859" v="5301" actId="1038"/>
          <ac:grpSpMkLst>
            <pc:docMk/>
            <pc:sldMk cId="3624714843" sldId="337"/>
            <ac:grpSpMk id="15" creationId="{123651FF-9219-463A-A69B-9629BA673685}"/>
          </ac:grpSpMkLst>
        </pc:grpChg>
        <pc:graphicFrameChg chg="mod">
          <ac:chgData name="Matt Roberts" userId="a91e3cdd-1638-44ab-ad09-43f4aadbcb4d" providerId="ADAL" clId="{B2A9EFA1-8E40-46C9-AAA3-D3D8F93A44C0}" dt="2021-06-02T08:49:32.551" v="5042" actId="1076"/>
          <ac:graphicFrameMkLst>
            <pc:docMk/>
            <pc:sldMk cId="3624714843" sldId="337"/>
            <ac:graphicFrameMk id="7" creationId="{73A5ABA9-2256-4F1D-B4F0-37EDEC64E09D}"/>
          </ac:graphicFrameMkLst>
        </pc:graphicFrameChg>
        <pc:graphicFrameChg chg="add mod modGraphic">
          <ac:chgData name="Matt Roberts" userId="a91e3cdd-1638-44ab-ad09-43f4aadbcb4d" providerId="ADAL" clId="{B2A9EFA1-8E40-46C9-AAA3-D3D8F93A44C0}" dt="2021-06-02T08:50:05.029" v="5050" actId="20577"/>
          <ac:graphicFrameMkLst>
            <pc:docMk/>
            <pc:sldMk cId="3624714843" sldId="337"/>
            <ac:graphicFrameMk id="8" creationId="{B2A27882-98C4-491D-A8EB-336DBCCEA8B1}"/>
          </ac:graphicFrameMkLst>
        </pc:graphicFrameChg>
        <pc:cxnChg chg="add del mod">
          <ac:chgData name="Matt Roberts" userId="a91e3cdd-1638-44ab-ad09-43f4aadbcb4d" providerId="ADAL" clId="{B2A9EFA1-8E40-46C9-AAA3-D3D8F93A44C0}" dt="2021-06-02T08:52:41.228" v="5191" actId="478"/>
          <ac:cxnSpMkLst>
            <pc:docMk/>
            <pc:sldMk cId="3624714843" sldId="337"/>
            <ac:cxnSpMk id="11" creationId="{6A2F46FA-F81A-40EE-9841-C41D6B2F08C8}"/>
          </ac:cxnSpMkLst>
        </pc:cxnChg>
      </pc:sldChg>
      <pc:sldChg chg="new del">
        <pc:chgData name="Matt Roberts" userId="a91e3cdd-1638-44ab-ad09-43f4aadbcb4d" providerId="ADAL" clId="{B2A9EFA1-8E40-46C9-AAA3-D3D8F93A44C0}" dt="2021-06-01T10:35:36.486" v="1735" actId="2696"/>
        <pc:sldMkLst>
          <pc:docMk/>
          <pc:sldMk cId="773962122" sldId="345"/>
        </pc:sldMkLst>
      </pc:sldChg>
      <pc:sldChg chg="modSp add del modNotesTx">
        <pc:chgData name="Matt Roberts" userId="a91e3cdd-1638-44ab-ad09-43f4aadbcb4d" providerId="ADAL" clId="{B2A9EFA1-8E40-46C9-AAA3-D3D8F93A44C0}" dt="2021-06-02T08:56:53.420" v="5461" actId="2696"/>
        <pc:sldMkLst>
          <pc:docMk/>
          <pc:sldMk cId="2165045376" sldId="346"/>
        </pc:sldMkLst>
        <pc:graphicFrameChg chg="mod">
          <ac:chgData name="Matt Roberts" userId="a91e3cdd-1638-44ab-ad09-43f4aadbcb4d" providerId="ADAL" clId="{B2A9EFA1-8E40-46C9-AAA3-D3D8F93A44C0}" dt="2021-06-02T08:46:41.341" v="4983" actId="20577"/>
          <ac:graphicFrameMkLst>
            <pc:docMk/>
            <pc:sldMk cId="2165045376" sldId="346"/>
            <ac:graphicFrameMk id="14" creationId="{D0CEF7A4-9DFA-4B99-AE7C-9019090D139C}"/>
          </ac:graphicFrameMkLst>
        </pc:graphicFrameChg>
      </pc:sldChg>
      <pc:sldChg chg="modNotesTx">
        <pc:chgData name="Matt Roberts" userId="a91e3cdd-1638-44ab-ad09-43f4aadbcb4d" providerId="ADAL" clId="{B2A9EFA1-8E40-46C9-AAA3-D3D8F93A44C0}" dt="2021-06-01T14:20:22.934" v="4081" actId="20577"/>
        <pc:sldMkLst>
          <pc:docMk/>
          <pc:sldMk cId="1475760562" sldId="347"/>
        </pc:sldMkLst>
      </pc:sldChg>
      <pc:sldChg chg="addSp delSp modSp mod modNotesTx">
        <pc:chgData name="Matt Roberts" userId="a91e3cdd-1638-44ab-ad09-43f4aadbcb4d" providerId="ADAL" clId="{B2A9EFA1-8E40-46C9-AAA3-D3D8F93A44C0}" dt="2021-06-02T08:28:30.497" v="4722" actId="6549"/>
        <pc:sldMkLst>
          <pc:docMk/>
          <pc:sldMk cId="211905189" sldId="349"/>
        </pc:sldMkLst>
        <pc:spChg chg="mod">
          <ac:chgData name="Matt Roberts" userId="a91e3cdd-1638-44ab-ad09-43f4aadbcb4d" providerId="ADAL" clId="{B2A9EFA1-8E40-46C9-AAA3-D3D8F93A44C0}" dt="2021-06-01T15:01:49.786" v="4652" actId="20577"/>
          <ac:spMkLst>
            <pc:docMk/>
            <pc:sldMk cId="211905189" sldId="349"/>
            <ac:spMk id="2" creationId="{5CD5E264-4C88-447B-AB18-03D35B5E1B0B}"/>
          </ac:spMkLst>
        </pc:spChg>
        <pc:spChg chg="add del mod">
          <ac:chgData name="Matt Roberts" userId="a91e3cdd-1638-44ab-ad09-43f4aadbcb4d" providerId="ADAL" clId="{B2A9EFA1-8E40-46C9-AAA3-D3D8F93A44C0}" dt="2021-06-01T14:51:28.996" v="4589" actId="478"/>
          <ac:spMkLst>
            <pc:docMk/>
            <pc:sldMk cId="211905189" sldId="349"/>
            <ac:spMk id="8" creationId="{38E673B4-EA20-49B1-8D40-B1C4472586F5}"/>
          </ac:spMkLst>
        </pc:spChg>
      </pc:sldChg>
    </pc:docChg>
  </pc:docChgLst>
  <pc:docChgLst>
    <pc:chgData name="Rory Middleton" userId="S::rorymiddleton@kubrickgroup.com::8154b258-967e-45fb-b051-3cba34a0145c" providerId="AD" clId="Web-{F2355EBA-6800-4988-B438-B68C8AC2337D}"/>
    <pc:docChg chg="modSld">
      <pc:chgData name="Rory Middleton" userId="S::rorymiddleton@kubrickgroup.com::8154b258-967e-45fb-b051-3cba34a0145c" providerId="AD" clId="Web-{F2355EBA-6800-4988-B438-B68C8AC2337D}" dt="2021-04-13T15:08:18.849" v="28" actId="20577"/>
      <pc:docMkLst>
        <pc:docMk/>
      </pc:docMkLst>
      <pc:sldChg chg="modSp">
        <pc:chgData name="Rory Middleton" userId="S::rorymiddleton@kubrickgroup.com::8154b258-967e-45fb-b051-3cba34a0145c" providerId="AD" clId="Web-{F2355EBA-6800-4988-B438-B68C8AC2337D}" dt="2021-04-13T15:08:18.849" v="28" actId="20577"/>
        <pc:sldMkLst>
          <pc:docMk/>
          <pc:sldMk cId="1916933925" sldId="278"/>
        </pc:sldMkLst>
        <pc:spChg chg="mod">
          <ac:chgData name="Rory Middleton" userId="S::rorymiddleton@kubrickgroup.com::8154b258-967e-45fb-b051-3cba34a0145c" providerId="AD" clId="Web-{F2355EBA-6800-4988-B438-B68C8AC2337D}" dt="2021-04-13T15:08:18.849" v="28" actId="20577"/>
          <ac:spMkLst>
            <pc:docMk/>
            <pc:sldMk cId="1916933925" sldId="278"/>
            <ac:spMk id="2" creationId="{D9475288-7B47-4067-9247-91136AE088F2}"/>
          </ac:spMkLst>
        </pc:spChg>
      </pc:sldChg>
      <pc:sldChg chg="addSp modSp">
        <pc:chgData name="Rory Middleton" userId="S::rorymiddleton@kubrickgroup.com::8154b258-967e-45fb-b051-3cba34a0145c" providerId="AD" clId="Web-{F2355EBA-6800-4988-B438-B68C8AC2337D}" dt="2021-04-13T14:52:09.040" v="16" actId="1076"/>
        <pc:sldMkLst>
          <pc:docMk/>
          <pc:sldMk cId="1053985346" sldId="294"/>
        </pc:sldMkLst>
        <pc:spChg chg="mod">
          <ac:chgData name="Rory Middleton" userId="S::rorymiddleton@kubrickgroup.com::8154b258-967e-45fb-b051-3cba34a0145c" providerId="AD" clId="Web-{F2355EBA-6800-4988-B438-B68C8AC2337D}" dt="2021-04-13T14:52:09.040" v="16" actId="1076"/>
          <ac:spMkLst>
            <pc:docMk/>
            <pc:sldMk cId="1053985346" sldId="294"/>
            <ac:spMk id="12" creationId="{21849364-D1EC-4E80-8F5C-62DFBC61767E}"/>
          </ac:spMkLst>
        </pc:spChg>
        <pc:picChg chg="add mod modCrop">
          <ac:chgData name="Rory Middleton" userId="S::rorymiddleton@kubrickgroup.com::8154b258-967e-45fb-b051-3cba34a0145c" providerId="AD" clId="Web-{F2355EBA-6800-4988-B438-B68C8AC2337D}" dt="2021-04-13T14:52:01.915" v="15" actId="1076"/>
          <ac:picMkLst>
            <pc:docMk/>
            <pc:sldMk cId="1053985346" sldId="294"/>
            <ac:picMk id="3" creationId="{1599924B-DB8F-4716-98C8-AB6D512DE8B8}"/>
          </ac:picMkLst>
        </pc:picChg>
      </pc:sldChg>
    </pc:docChg>
  </pc:docChgLst>
  <pc:docChgLst>
    <pc:chgData name="Rory Middleton" userId="S::rorymiddleton@kubrickgroup.com::8154b258-967e-45fb-b051-3cba34a0145c" providerId="AD" clId="Web-{B70A1451-95EB-4C31-B586-4653DCD9B0E0}"/>
    <pc:docChg chg="delSld">
      <pc:chgData name="Rory Middleton" userId="S::rorymiddleton@kubrickgroup.com::8154b258-967e-45fb-b051-3cba34a0145c" providerId="AD" clId="Web-{B70A1451-95EB-4C31-B586-4653DCD9B0E0}" dt="2021-06-01T12:14:14.966" v="0"/>
      <pc:docMkLst>
        <pc:docMk/>
      </pc:docMkLst>
      <pc:sldChg chg="del">
        <pc:chgData name="Rory Middleton" userId="S::rorymiddleton@kubrickgroup.com::8154b258-967e-45fb-b051-3cba34a0145c" providerId="AD" clId="Web-{B70A1451-95EB-4C31-B586-4653DCD9B0E0}" dt="2021-06-01T12:14:14.966" v="0"/>
        <pc:sldMkLst>
          <pc:docMk/>
          <pc:sldMk cId="2087641415" sldId="349"/>
        </pc:sldMkLst>
      </pc:sldChg>
    </pc:docChg>
  </pc:docChgLst>
  <pc:docChgLst>
    <pc:chgData name="Alfie Crust" userId="S::alfiecrust@kubrickgroup.com::83e53097-3cce-4f5c-bf64-27aa8f9e2883" providerId="AD" clId="Web-{9EF5EB50-F5CA-B22B-D097-813968D2AD00}"/>
    <pc:docChg chg="modSld">
      <pc:chgData name="Alfie Crust" userId="S::alfiecrust@kubrickgroup.com::83e53097-3cce-4f5c-bf64-27aa8f9e2883" providerId="AD" clId="Web-{9EF5EB50-F5CA-B22B-D097-813968D2AD00}" dt="2021-06-01T09:36:37.702" v="36"/>
      <pc:docMkLst>
        <pc:docMk/>
      </pc:docMkLst>
      <pc:sldChg chg="modNotes">
        <pc:chgData name="Alfie Crust" userId="S::alfiecrust@kubrickgroup.com::83e53097-3cce-4f5c-bf64-27aa8f9e2883" providerId="AD" clId="Web-{9EF5EB50-F5CA-B22B-D097-813968D2AD00}" dt="2021-06-01T09:36:37.702" v="36"/>
        <pc:sldMkLst>
          <pc:docMk/>
          <pc:sldMk cId="387380853" sldId="333"/>
        </pc:sldMkLst>
      </pc:sldChg>
    </pc:docChg>
  </pc:docChgLst>
  <pc:docChgLst>
    <pc:chgData name="Talin Keoshgerian" userId="e25c37a9-82a4-4eda-a271-c65e1395c9dc" providerId="ADAL" clId="{376F0F08-661C-4F3D-B2A6-65264B144F6C}"/>
    <pc:docChg chg="undo custSel addSld delSld modSld sldOrd addMainMaster delMainMaster modMainMaster">
      <pc:chgData name="Talin Keoshgerian" userId="e25c37a9-82a4-4eda-a271-c65e1395c9dc" providerId="ADAL" clId="{376F0F08-661C-4F3D-B2A6-65264B144F6C}" dt="2021-04-14T14:41:46.802" v="5894"/>
      <pc:docMkLst>
        <pc:docMk/>
      </pc:docMkLst>
      <pc:sldChg chg="del">
        <pc:chgData name="Talin Keoshgerian" userId="e25c37a9-82a4-4eda-a271-c65e1395c9dc" providerId="ADAL" clId="{376F0F08-661C-4F3D-B2A6-65264B144F6C}" dt="2021-04-12T15:03:22.385" v="164" actId="47"/>
        <pc:sldMkLst>
          <pc:docMk/>
          <pc:sldMk cId="2270445238" sldId="257"/>
        </pc:sldMkLst>
      </pc:sldChg>
      <pc:sldChg chg="delSp modSp del mod">
        <pc:chgData name="Talin Keoshgerian" userId="e25c37a9-82a4-4eda-a271-c65e1395c9dc" providerId="ADAL" clId="{376F0F08-661C-4F3D-B2A6-65264B144F6C}" dt="2021-04-12T15:24:59.977" v="779" actId="47"/>
        <pc:sldMkLst>
          <pc:docMk/>
          <pc:sldMk cId="3556738642" sldId="258"/>
        </pc:sldMkLst>
        <pc:picChg chg="mod">
          <ac:chgData name="Talin Keoshgerian" userId="e25c37a9-82a4-4eda-a271-c65e1395c9dc" providerId="ADAL" clId="{376F0F08-661C-4F3D-B2A6-65264B144F6C}" dt="2021-04-12T15:23:50.545" v="753" actId="1076"/>
          <ac:picMkLst>
            <pc:docMk/>
            <pc:sldMk cId="3556738642" sldId="258"/>
            <ac:picMk id="2" creationId="{A8C109ED-5692-47AC-A99C-4699424A7F86}"/>
          </ac:picMkLst>
        </pc:picChg>
        <pc:picChg chg="del">
          <ac:chgData name="Talin Keoshgerian" userId="e25c37a9-82a4-4eda-a271-c65e1395c9dc" providerId="ADAL" clId="{376F0F08-661C-4F3D-B2A6-65264B144F6C}" dt="2021-04-12T15:03:59.524" v="167"/>
          <ac:picMkLst>
            <pc:docMk/>
            <pc:sldMk cId="3556738642" sldId="258"/>
            <ac:picMk id="3" creationId="{4DCBAA7B-B7B9-4554-B295-99D66E97A2B3}"/>
          </ac:picMkLst>
        </pc:picChg>
      </pc:sldChg>
      <pc:sldChg chg="add del">
        <pc:chgData name="Talin Keoshgerian" userId="e25c37a9-82a4-4eda-a271-c65e1395c9dc" providerId="ADAL" clId="{376F0F08-661C-4F3D-B2A6-65264B144F6C}" dt="2021-04-12T11:28:36.997" v="3" actId="2696"/>
        <pc:sldMkLst>
          <pc:docMk/>
          <pc:sldMk cId="282594127" sldId="259"/>
        </pc:sldMkLst>
      </pc:sldChg>
      <pc:sldChg chg="modSp add mod ord">
        <pc:chgData name="Talin Keoshgerian" userId="e25c37a9-82a4-4eda-a271-c65e1395c9dc" providerId="ADAL" clId="{376F0F08-661C-4F3D-B2A6-65264B144F6C}" dt="2021-04-12T11:30:13.269" v="68" actId="404"/>
        <pc:sldMkLst>
          <pc:docMk/>
          <pc:sldMk cId="1179198005" sldId="260"/>
        </pc:sldMkLst>
        <pc:spChg chg="mod">
          <ac:chgData name="Talin Keoshgerian" userId="e25c37a9-82a4-4eda-a271-c65e1395c9dc" providerId="ADAL" clId="{376F0F08-661C-4F3D-B2A6-65264B144F6C}" dt="2021-04-12T11:30:13.269" v="68" actId="404"/>
          <ac:spMkLst>
            <pc:docMk/>
            <pc:sldMk cId="1179198005" sldId="260"/>
            <ac:spMk id="5" creationId="{E6C333FE-DC75-4FE3-81BD-520A00590494}"/>
          </ac:spMkLst>
        </pc:spChg>
        <pc:spChg chg="mod">
          <ac:chgData name="Talin Keoshgerian" userId="e25c37a9-82a4-4eda-a271-c65e1395c9dc" providerId="ADAL" clId="{376F0F08-661C-4F3D-B2A6-65264B144F6C}" dt="2021-04-12T11:29:26.228" v="51" actId="20577"/>
          <ac:spMkLst>
            <pc:docMk/>
            <pc:sldMk cId="1179198005" sldId="260"/>
            <ac:spMk id="6" creationId="{4E1748A8-A9CE-4E7B-99AA-917845907007}"/>
          </ac:spMkLst>
        </pc:spChg>
      </pc:sldChg>
      <pc:sldChg chg="delSp modSp add del mod">
        <pc:chgData name="Talin Keoshgerian" userId="e25c37a9-82a4-4eda-a271-c65e1395c9dc" providerId="ADAL" clId="{376F0F08-661C-4F3D-B2A6-65264B144F6C}" dt="2021-04-12T15:09:20.221" v="249" actId="47"/>
        <pc:sldMkLst>
          <pc:docMk/>
          <pc:sldMk cId="3380052923" sldId="262"/>
        </pc:sldMkLst>
        <pc:spChg chg="mod">
          <ac:chgData name="Talin Keoshgerian" userId="e25c37a9-82a4-4eda-a271-c65e1395c9dc" providerId="ADAL" clId="{376F0F08-661C-4F3D-B2A6-65264B144F6C}" dt="2021-04-12T15:03:33.222" v="166" actId="20577"/>
          <ac:spMkLst>
            <pc:docMk/>
            <pc:sldMk cId="3380052923" sldId="262"/>
            <ac:spMk id="2" creationId="{C1C7B8DF-D5A0-4E90-AD4B-2E6C6508F5DC}"/>
          </ac:spMkLst>
        </pc:spChg>
        <pc:spChg chg="del">
          <ac:chgData name="Talin Keoshgerian" userId="e25c37a9-82a4-4eda-a271-c65e1395c9dc" providerId="ADAL" clId="{376F0F08-661C-4F3D-B2A6-65264B144F6C}" dt="2021-04-12T15:01:30.480" v="77" actId="478"/>
          <ac:spMkLst>
            <pc:docMk/>
            <pc:sldMk cId="3380052923" sldId="262"/>
            <ac:spMk id="3" creationId="{95AB3602-EEAE-4FE7-939E-ACD951A03CA9}"/>
          </ac:spMkLst>
        </pc:spChg>
        <pc:spChg chg="del">
          <ac:chgData name="Talin Keoshgerian" userId="e25c37a9-82a4-4eda-a271-c65e1395c9dc" providerId="ADAL" clId="{376F0F08-661C-4F3D-B2A6-65264B144F6C}" dt="2021-04-12T15:03:29.859" v="165" actId="478"/>
          <ac:spMkLst>
            <pc:docMk/>
            <pc:sldMk cId="3380052923" sldId="262"/>
            <ac:spMk id="4" creationId="{2CEA674F-2C78-419A-A377-9D9D4D99B169}"/>
          </ac:spMkLst>
        </pc:spChg>
        <pc:spChg chg="mod">
          <ac:chgData name="Talin Keoshgerian" userId="e25c37a9-82a4-4eda-a271-c65e1395c9dc" providerId="ADAL" clId="{376F0F08-661C-4F3D-B2A6-65264B144F6C}" dt="2021-04-12T15:01:43.263" v="103" actId="20577"/>
          <ac:spMkLst>
            <pc:docMk/>
            <pc:sldMk cId="3380052923" sldId="262"/>
            <ac:spMk id="7" creationId="{7E36A852-3BAD-41AA-890E-38DA59745633}"/>
          </ac:spMkLst>
        </pc:spChg>
        <pc:spChg chg="del">
          <ac:chgData name="Talin Keoshgerian" userId="e25c37a9-82a4-4eda-a271-c65e1395c9dc" providerId="ADAL" clId="{376F0F08-661C-4F3D-B2A6-65264B144F6C}" dt="2021-04-12T15:01:21.316" v="72" actId="478"/>
          <ac:spMkLst>
            <pc:docMk/>
            <pc:sldMk cId="3380052923" sldId="262"/>
            <ac:spMk id="9" creationId="{B8CF6DA1-821D-458C-93AB-35F71296C31F}"/>
          </ac:spMkLst>
        </pc:spChg>
        <pc:spChg chg="del">
          <ac:chgData name="Talin Keoshgerian" userId="e25c37a9-82a4-4eda-a271-c65e1395c9dc" providerId="ADAL" clId="{376F0F08-661C-4F3D-B2A6-65264B144F6C}" dt="2021-04-12T15:01:24.203" v="75" actId="478"/>
          <ac:spMkLst>
            <pc:docMk/>
            <pc:sldMk cId="3380052923" sldId="262"/>
            <ac:spMk id="11" creationId="{EDD847BC-ABE5-49CE-A10A-DBFD8EAF7906}"/>
          </ac:spMkLst>
        </pc:spChg>
        <pc:spChg chg="del">
          <ac:chgData name="Talin Keoshgerian" userId="e25c37a9-82a4-4eda-a271-c65e1395c9dc" providerId="ADAL" clId="{376F0F08-661C-4F3D-B2A6-65264B144F6C}" dt="2021-04-12T15:01:23.309" v="74" actId="478"/>
          <ac:spMkLst>
            <pc:docMk/>
            <pc:sldMk cId="3380052923" sldId="262"/>
            <ac:spMk id="14" creationId="{4142033B-2837-4FA1-BF9D-E8CFA4892A6F}"/>
          </ac:spMkLst>
        </pc:spChg>
        <pc:spChg chg="del">
          <ac:chgData name="Talin Keoshgerian" userId="e25c37a9-82a4-4eda-a271-c65e1395c9dc" providerId="ADAL" clId="{376F0F08-661C-4F3D-B2A6-65264B144F6C}" dt="2021-04-12T15:01:22.447" v="73" actId="478"/>
          <ac:spMkLst>
            <pc:docMk/>
            <pc:sldMk cId="3380052923" sldId="262"/>
            <ac:spMk id="15" creationId="{53A21945-DE34-4349-8056-BCB8595B0BA4}"/>
          </ac:spMkLst>
        </pc:spChg>
        <pc:spChg chg="del">
          <ac:chgData name="Talin Keoshgerian" userId="e25c37a9-82a4-4eda-a271-c65e1395c9dc" providerId="ADAL" clId="{376F0F08-661C-4F3D-B2A6-65264B144F6C}" dt="2021-04-12T15:01:27.204" v="76" actId="478"/>
          <ac:spMkLst>
            <pc:docMk/>
            <pc:sldMk cId="3380052923" sldId="262"/>
            <ac:spMk id="16" creationId="{61EA6B5C-8B07-4106-B118-570F3414B079}"/>
          </ac:spMkLst>
        </pc:spChg>
      </pc:sldChg>
      <pc:sldChg chg="delSp modSp add mod modShow">
        <pc:chgData name="Talin Keoshgerian" userId="e25c37a9-82a4-4eda-a271-c65e1395c9dc" providerId="ADAL" clId="{376F0F08-661C-4F3D-B2A6-65264B144F6C}" dt="2021-04-14T09:25:51.127" v="4499" actId="729"/>
        <pc:sldMkLst>
          <pc:docMk/>
          <pc:sldMk cId="69495007" sldId="265"/>
        </pc:sldMkLst>
        <pc:spChg chg="mod">
          <ac:chgData name="Talin Keoshgerian" userId="e25c37a9-82a4-4eda-a271-c65e1395c9dc" providerId="ADAL" clId="{376F0F08-661C-4F3D-B2A6-65264B144F6C}" dt="2021-04-13T10:37:44.308" v="934" actId="20577"/>
          <ac:spMkLst>
            <pc:docMk/>
            <pc:sldMk cId="69495007" sldId="265"/>
            <ac:spMk id="8" creationId="{83859F1F-0C8A-469D-8E23-8B72D87D58DE}"/>
          </ac:spMkLst>
        </pc:spChg>
        <pc:spChg chg="mod">
          <ac:chgData name="Talin Keoshgerian" userId="e25c37a9-82a4-4eda-a271-c65e1395c9dc" providerId="ADAL" clId="{376F0F08-661C-4F3D-B2A6-65264B144F6C}" dt="2021-04-13T10:37:37.804" v="919" actId="27636"/>
          <ac:spMkLst>
            <pc:docMk/>
            <pc:sldMk cId="69495007" sldId="265"/>
            <ac:spMk id="9" creationId="{C5632EAB-C4F5-48C0-865D-7644A3A453F2}"/>
          </ac:spMkLst>
        </pc:spChg>
        <pc:grpChg chg="del">
          <ac:chgData name="Talin Keoshgerian" userId="e25c37a9-82a4-4eda-a271-c65e1395c9dc" providerId="ADAL" clId="{376F0F08-661C-4F3D-B2A6-65264B144F6C}" dt="2021-04-13T10:37:34.428" v="917" actId="478"/>
          <ac:grpSpMkLst>
            <pc:docMk/>
            <pc:sldMk cId="69495007" sldId="265"/>
            <ac:grpSpMk id="12" creationId="{C2B73786-D861-422A-8D76-C959CA26EBD3}"/>
          </ac:grpSpMkLst>
        </pc:grpChg>
      </pc:sldChg>
      <pc:sldChg chg="modSp add mod modShow">
        <pc:chgData name="Talin Keoshgerian" userId="e25c37a9-82a4-4eda-a271-c65e1395c9dc" providerId="ADAL" clId="{376F0F08-661C-4F3D-B2A6-65264B144F6C}" dt="2021-04-14T09:25:47.194" v="4498" actId="729"/>
        <pc:sldMkLst>
          <pc:docMk/>
          <pc:sldMk cId="2398127596" sldId="266"/>
        </pc:sldMkLst>
        <pc:spChg chg="mod">
          <ac:chgData name="Talin Keoshgerian" userId="e25c37a9-82a4-4eda-a271-c65e1395c9dc" providerId="ADAL" clId="{376F0F08-661C-4F3D-B2A6-65264B144F6C}" dt="2021-04-13T10:37:30.277" v="916" actId="20577"/>
          <ac:spMkLst>
            <pc:docMk/>
            <pc:sldMk cId="2398127596" sldId="266"/>
            <ac:spMk id="9" creationId="{EA6ADFD6-63DF-4D57-B884-39A6DA77E132}"/>
          </ac:spMkLst>
        </pc:spChg>
      </pc:sldChg>
      <pc:sldChg chg="addSp delSp modSp del mod">
        <pc:chgData name="Talin Keoshgerian" userId="e25c37a9-82a4-4eda-a271-c65e1395c9dc" providerId="ADAL" clId="{376F0F08-661C-4F3D-B2A6-65264B144F6C}" dt="2021-04-14T08:22:14.695" v="4357" actId="1076"/>
        <pc:sldMkLst>
          <pc:docMk/>
          <pc:sldMk cId="1749863453" sldId="268"/>
        </pc:sldMkLst>
        <pc:spChg chg="del">
          <ac:chgData name="Talin Keoshgerian" userId="e25c37a9-82a4-4eda-a271-c65e1395c9dc" providerId="ADAL" clId="{376F0F08-661C-4F3D-B2A6-65264B144F6C}" dt="2021-04-12T15:08:09.373" v="240" actId="478"/>
          <ac:spMkLst>
            <pc:docMk/>
            <pc:sldMk cId="1749863453" sldId="268"/>
            <ac:spMk id="2" creationId="{0D90FE42-E5A9-45D6-AD77-EDC285792F91}"/>
          </ac:spMkLst>
        </pc:spChg>
        <pc:spChg chg="mod">
          <ac:chgData name="Talin Keoshgerian" userId="e25c37a9-82a4-4eda-a271-c65e1395c9dc" providerId="ADAL" clId="{376F0F08-661C-4F3D-B2A6-65264B144F6C}" dt="2021-04-14T08:22:14.695" v="4357" actId="1076"/>
          <ac:spMkLst>
            <pc:docMk/>
            <pc:sldMk cId="1749863453" sldId="268"/>
            <ac:spMk id="6" creationId="{4A1ECE61-4B13-4879-ABCD-0B5B91A4E0FE}"/>
          </ac:spMkLst>
        </pc:spChg>
        <pc:spChg chg="add mod">
          <ac:chgData name="Talin Keoshgerian" userId="e25c37a9-82a4-4eda-a271-c65e1395c9dc" providerId="ADAL" clId="{376F0F08-661C-4F3D-B2A6-65264B144F6C}" dt="2021-04-12T15:24:42.388" v="764"/>
          <ac:spMkLst>
            <pc:docMk/>
            <pc:sldMk cId="1749863453" sldId="268"/>
            <ac:spMk id="7" creationId="{60DD3A82-8302-4BCF-8702-96884B235A94}"/>
          </ac:spMkLst>
        </pc:spChg>
      </pc:sldChg>
      <pc:sldChg chg="modSp new del mod ord">
        <pc:chgData name="Talin Keoshgerian" userId="e25c37a9-82a4-4eda-a271-c65e1395c9dc" providerId="ADAL" clId="{376F0F08-661C-4F3D-B2A6-65264B144F6C}" dt="2021-04-13T13:28:44.670" v="1926" actId="2696"/>
        <pc:sldMkLst>
          <pc:docMk/>
          <pc:sldMk cId="3420475786" sldId="269"/>
        </pc:sldMkLst>
        <pc:spChg chg="mod">
          <ac:chgData name="Talin Keoshgerian" userId="e25c37a9-82a4-4eda-a271-c65e1395c9dc" providerId="ADAL" clId="{376F0F08-661C-4F3D-B2A6-65264B144F6C}" dt="2021-04-12T15:09:08.726" v="247" actId="403"/>
          <ac:spMkLst>
            <pc:docMk/>
            <pc:sldMk cId="3420475786" sldId="269"/>
            <ac:spMk id="2" creationId="{E0A860F2-EEB6-4AEE-8BDC-5D9A3888C803}"/>
          </ac:spMkLst>
        </pc:spChg>
        <pc:spChg chg="mod">
          <ac:chgData name="Talin Keoshgerian" userId="e25c37a9-82a4-4eda-a271-c65e1395c9dc" providerId="ADAL" clId="{376F0F08-661C-4F3D-B2A6-65264B144F6C}" dt="2021-04-13T13:26:33.559" v="1574" actId="20577"/>
          <ac:spMkLst>
            <pc:docMk/>
            <pc:sldMk cId="3420475786" sldId="269"/>
            <ac:spMk id="3" creationId="{29B53BD1-BC68-4B58-92D7-6C7A251B76F6}"/>
          </ac:spMkLst>
        </pc:spChg>
      </pc:sldChg>
      <pc:sldChg chg="modSp new mod">
        <pc:chgData name="Talin Keoshgerian" userId="e25c37a9-82a4-4eda-a271-c65e1395c9dc" providerId="ADAL" clId="{376F0F08-661C-4F3D-B2A6-65264B144F6C}" dt="2021-04-14T09:22:08.616" v="4486" actId="20577"/>
        <pc:sldMkLst>
          <pc:docMk/>
          <pc:sldMk cId="4031691896" sldId="270"/>
        </pc:sldMkLst>
        <pc:spChg chg="mod">
          <ac:chgData name="Talin Keoshgerian" userId="e25c37a9-82a4-4eda-a271-c65e1395c9dc" providerId="ADAL" clId="{376F0F08-661C-4F3D-B2A6-65264B144F6C}" dt="2021-04-14T09:18:19.431" v="4401" actId="255"/>
          <ac:spMkLst>
            <pc:docMk/>
            <pc:sldMk cId="4031691896" sldId="270"/>
            <ac:spMk id="2" creationId="{51E0F4A9-1F1E-488B-8F90-B428ACF302C8}"/>
          </ac:spMkLst>
        </pc:spChg>
        <pc:spChg chg="mod">
          <ac:chgData name="Talin Keoshgerian" userId="e25c37a9-82a4-4eda-a271-c65e1395c9dc" providerId="ADAL" clId="{376F0F08-661C-4F3D-B2A6-65264B144F6C}" dt="2021-04-14T09:22:08.616" v="4486" actId="20577"/>
          <ac:spMkLst>
            <pc:docMk/>
            <pc:sldMk cId="4031691896" sldId="270"/>
            <ac:spMk id="3" creationId="{A1DE2138-5DE0-45CA-942E-892440B6EFEB}"/>
          </ac:spMkLst>
        </pc:spChg>
      </pc:sldChg>
      <pc:sldChg chg="modSp new del mod modShow">
        <pc:chgData name="Talin Keoshgerian" userId="e25c37a9-82a4-4eda-a271-c65e1395c9dc" providerId="ADAL" clId="{376F0F08-661C-4F3D-B2A6-65264B144F6C}" dt="2021-04-13T14:45:49.822" v="2560" actId="2696"/>
        <pc:sldMkLst>
          <pc:docMk/>
          <pc:sldMk cId="2468257906" sldId="271"/>
        </pc:sldMkLst>
        <pc:spChg chg="mod">
          <ac:chgData name="Talin Keoshgerian" userId="e25c37a9-82a4-4eda-a271-c65e1395c9dc" providerId="ADAL" clId="{376F0F08-661C-4F3D-B2A6-65264B144F6C}" dt="2021-04-12T15:21:05.283" v="287" actId="20577"/>
          <ac:spMkLst>
            <pc:docMk/>
            <pc:sldMk cId="2468257906" sldId="271"/>
            <ac:spMk id="2" creationId="{CA65CAF5-6BE1-4193-97B0-849EE47A1B85}"/>
          </ac:spMkLst>
        </pc:spChg>
        <pc:spChg chg="mod">
          <ac:chgData name="Talin Keoshgerian" userId="e25c37a9-82a4-4eda-a271-c65e1395c9dc" providerId="ADAL" clId="{376F0F08-661C-4F3D-B2A6-65264B144F6C}" dt="2021-04-12T15:41:49.520" v="830" actId="5793"/>
          <ac:spMkLst>
            <pc:docMk/>
            <pc:sldMk cId="2468257906" sldId="271"/>
            <ac:spMk id="3" creationId="{00896733-DD6A-46E3-B18F-2F8AD9FBA7EA}"/>
          </ac:spMkLst>
        </pc:spChg>
      </pc:sldChg>
      <pc:sldChg chg="modSp new del mod">
        <pc:chgData name="Talin Keoshgerian" userId="e25c37a9-82a4-4eda-a271-c65e1395c9dc" providerId="ADAL" clId="{376F0F08-661C-4F3D-B2A6-65264B144F6C}" dt="2021-04-12T15:24:02.975" v="759" actId="2696"/>
        <pc:sldMkLst>
          <pc:docMk/>
          <pc:sldMk cId="1586196284" sldId="272"/>
        </pc:sldMkLst>
        <pc:spChg chg="mod">
          <ac:chgData name="Talin Keoshgerian" userId="e25c37a9-82a4-4eda-a271-c65e1395c9dc" providerId="ADAL" clId="{376F0F08-661C-4F3D-B2A6-65264B144F6C}" dt="2021-04-12T15:23:58.683" v="758" actId="20577"/>
          <ac:spMkLst>
            <pc:docMk/>
            <pc:sldMk cId="1586196284" sldId="272"/>
            <ac:spMk id="2" creationId="{248D5A92-D840-4CA9-9836-F755303CAA00}"/>
          </ac:spMkLst>
        </pc:spChg>
      </pc:sldChg>
      <pc:sldChg chg="addSp delSp modSp del mod">
        <pc:chgData name="Talin Keoshgerian" userId="e25c37a9-82a4-4eda-a271-c65e1395c9dc" providerId="ADAL" clId="{376F0F08-661C-4F3D-B2A6-65264B144F6C}" dt="2021-04-13T10:12:19.235" v="838" actId="47"/>
        <pc:sldMkLst>
          <pc:docMk/>
          <pc:sldMk cId="2526202299" sldId="272"/>
        </pc:sldMkLst>
        <pc:spChg chg="mod">
          <ac:chgData name="Talin Keoshgerian" userId="e25c37a9-82a4-4eda-a271-c65e1395c9dc" providerId="ADAL" clId="{376F0F08-661C-4F3D-B2A6-65264B144F6C}" dt="2021-04-12T15:24:55.882" v="778" actId="20577"/>
          <ac:spMkLst>
            <pc:docMk/>
            <pc:sldMk cId="2526202299" sldId="272"/>
            <ac:spMk id="2" creationId="{CA65CAF5-6BE1-4193-97B0-849EE47A1B85}"/>
          </ac:spMkLst>
        </pc:spChg>
        <pc:spChg chg="del">
          <ac:chgData name="Talin Keoshgerian" userId="e25c37a9-82a4-4eda-a271-c65e1395c9dc" providerId="ADAL" clId="{376F0F08-661C-4F3D-B2A6-65264B144F6C}" dt="2021-04-12T15:24:12.857" v="760" actId="478"/>
          <ac:spMkLst>
            <pc:docMk/>
            <pc:sldMk cId="2526202299" sldId="272"/>
            <ac:spMk id="3" creationId="{00896733-DD6A-46E3-B18F-2F8AD9FBA7EA}"/>
          </ac:spMkLst>
        </pc:spChg>
        <pc:spChg chg="add del mod">
          <ac:chgData name="Talin Keoshgerian" userId="e25c37a9-82a4-4eda-a271-c65e1395c9dc" providerId="ADAL" clId="{376F0F08-661C-4F3D-B2A6-65264B144F6C}" dt="2021-04-12T15:24:14.914" v="761" actId="478"/>
          <ac:spMkLst>
            <pc:docMk/>
            <pc:sldMk cId="2526202299" sldId="272"/>
            <ac:spMk id="8" creationId="{E56FAE4D-A7CC-43DA-BBDE-DCDDABE1ACC3}"/>
          </ac:spMkLst>
        </pc:spChg>
        <pc:picChg chg="add mod">
          <ac:chgData name="Talin Keoshgerian" userId="e25c37a9-82a4-4eda-a271-c65e1395c9dc" providerId="ADAL" clId="{376F0F08-661C-4F3D-B2A6-65264B144F6C}" dt="2021-04-12T15:24:31.364" v="763" actId="1076"/>
          <ac:picMkLst>
            <pc:docMk/>
            <pc:sldMk cId="2526202299" sldId="272"/>
            <ac:picMk id="9" creationId="{9B387518-808E-4EE7-9195-AE631795DA51}"/>
          </ac:picMkLst>
        </pc:picChg>
      </pc:sldChg>
      <pc:sldChg chg="addSp delSp modSp new add del mod ord">
        <pc:chgData name="Talin Keoshgerian" userId="e25c37a9-82a4-4eda-a271-c65e1395c9dc" providerId="ADAL" clId="{376F0F08-661C-4F3D-B2A6-65264B144F6C}" dt="2021-04-13T19:25:13.001" v="2712" actId="47"/>
        <pc:sldMkLst>
          <pc:docMk/>
          <pc:sldMk cId="1407451821" sldId="273"/>
        </pc:sldMkLst>
        <pc:spChg chg="mod">
          <ac:chgData name="Talin Keoshgerian" userId="e25c37a9-82a4-4eda-a271-c65e1395c9dc" providerId="ADAL" clId="{376F0F08-661C-4F3D-B2A6-65264B144F6C}" dt="2021-04-13T10:12:23.607" v="843" actId="403"/>
          <ac:spMkLst>
            <pc:docMk/>
            <pc:sldMk cId="1407451821" sldId="273"/>
            <ac:spMk id="2" creationId="{11749121-BABD-4272-A2CE-86BA406C3497}"/>
          </ac:spMkLst>
        </pc:spChg>
        <pc:spChg chg="del">
          <ac:chgData name="Talin Keoshgerian" userId="e25c37a9-82a4-4eda-a271-c65e1395c9dc" providerId="ADAL" clId="{376F0F08-661C-4F3D-B2A6-65264B144F6C}" dt="2021-04-13T10:11:51.370" v="832"/>
          <ac:spMkLst>
            <pc:docMk/>
            <pc:sldMk cId="1407451821" sldId="273"/>
            <ac:spMk id="3" creationId="{F23497E9-5900-42ED-B4F4-936B8EF65687}"/>
          </ac:spMkLst>
        </pc:spChg>
        <pc:picChg chg="add mod">
          <ac:chgData name="Talin Keoshgerian" userId="e25c37a9-82a4-4eda-a271-c65e1395c9dc" providerId="ADAL" clId="{376F0F08-661C-4F3D-B2A6-65264B144F6C}" dt="2021-04-13T10:12:27.369" v="844" actId="1076"/>
          <ac:picMkLst>
            <pc:docMk/>
            <pc:sldMk cId="1407451821" sldId="273"/>
            <ac:picMk id="1026" creationId="{8E67B339-EAF7-4A14-88EC-6E84FCBC4354}"/>
          </ac:picMkLst>
        </pc:picChg>
      </pc:sldChg>
      <pc:sldChg chg="modSp add del mod">
        <pc:chgData name="Talin Keoshgerian" userId="e25c37a9-82a4-4eda-a271-c65e1395c9dc" providerId="ADAL" clId="{376F0F08-661C-4F3D-B2A6-65264B144F6C}" dt="2021-04-13T20:25:45.945" v="3735" actId="47"/>
        <pc:sldMkLst>
          <pc:docMk/>
          <pc:sldMk cId="3229385954" sldId="274"/>
        </pc:sldMkLst>
        <pc:spChg chg="mod">
          <ac:chgData name="Talin Keoshgerian" userId="e25c37a9-82a4-4eda-a271-c65e1395c9dc" providerId="ADAL" clId="{376F0F08-661C-4F3D-B2A6-65264B144F6C}" dt="2021-04-13T10:21:59.333" v="846" actId="20577"/>
          <ac:spMkLst>
            <pc:docMk/>
            <pc:sldMk cId="3229385954" sldId="274"/>
            <ac:spMk id="2" creationId="{51E0F4A9-1F1E-488B-8F90-B428ACF302C8}"/>
          </ac:spMkLst>
        </pc:spChg>
        <pc:spChg chg="mod">
          <ac:chgData name="Talin Keoshgerian" userId="e25c37a9-82a4-4eda-a271-c65e1395c9dc" providerId="ADAL" clId="{376F0F08-661C-4F3D-B2A6-65264B144F6C}" dt="2021-04-13T10:22:18.008" v="897" actId="20577"/>
          <ac:spMkLst>
            <pc:docMk/>
            <pc:sldMk cId="3229385954" sldId="274"/>
            <ac:spMk id="3" creationId="{A1DE2138-5DE0-45CA-942E-892440B6EFEB}"/>
          </ac:spMkLst>
        </pc:spChg>
      </pc:sldChg>
      <pc:sldChg chg="addSp delSp modSp new del mod">
        <pc:chgData name="Talin Keoshgerian" userId="e25c37a9-82a4-4eda-a271-c65e1395c9dc" providerId="ADAL" clId="{376F0F08-661C-4F3D-B2A6-65264B144F6C}" dt="2021-04-13T10:27:37.966" v="901" actId="2696"/>
        <pc:sldMkLst>
          <pc:docMk/>
          <pc:sldMk cId="2392894736" sldId="275"/>
        </pc:sldMkLst>
        <pc:spChg chg="del">
          <ac:chgData name="Talin Keoshgerian" userId="e25c37a9-82a4-4eda-a271-c65e1395c9dc" providerId="ADAL" clId="{376F0F08-661C-4F3D-B2A6-65264B144F6C}" dt="2021-04-13T10:26:32.662" v="900"/>
          <ac:spMkLst>
            <pc:docMk/>
            <pc:sldMk cId="2392894736" sldId="275"/>
            <ac:spMk id="3" creationId="{A2F7EF0C-9FFA-4EA8-9EB0-D88D4C3B6C9A}"/>
          </ac:spMkLst>
        </pc:spChg>
        <pc:graphicFrameChg chg="add mod">
          <ac:chgData name="Talin Keoshgerian" userId="e25c37a9-82a4-4eda-a271-c65e1395c9dc" providerId="ADAL" clId="{376F0F08-661C-4F3D-B2A6-65264B144F6C}" dt="2021-04-13T10:26:32.662" v="900"/>
          <ac:graphicFrameMkLst>
            <pc:docMk/>
            <pc:sldMk cId="2392894736" sldId="275"/>
            <ac:graphicFrameMk id="7" creationId="{7691AE4D-BE7E-4EF7-A032-D49E434878D2}"/>
          </ac:graphicFrameMkLst>
        </pc:graphicFrameChg>
      </pc:sldChg>
      <pc:sldChg chg="modSp mod">
        <pc:chgData name="Talin Keoshgerian" userId="e25c37a9-82a4-4eda-a271-c65e1395c9dc" providerId="ADAL" clId="{376F0F08-661C-4F3D-B2A6-65264B144F6C}" dt="2021-04-14T09:18:40.022" v="4406" actId="404"/>
        <pc:sldMkLst>
          <pc:docMk/>
          <pc:sldMk cId="4125046556" sldId="275"/>
        </pc:sldMkLst>
        <pc:spChg chg="mod">
          <ac:chgData name="Talin Keoshgerian" userId="e25c37a9-82a4-4eda-a271-c65e1395c9dc" providerId="ADAL" clId="{376F0F08-661C-4F3D-B2A6-65264B144F6C}" dt="2021-04-14T09:18:40.022" v="4406" actId="404"/>
          <ac:spMkLst>
            <pc:docMk/>
            <pc:sldMk cId="4125046556" sldId="275"/>
            <ac:spMk id="2" creationId="{E0A860F2-EEB6-4AEE-8BDC-5D9A3888C803}"/>
          </ac:spMkLst>
        </pc:spChg>
      </pc:sldChg>
      <pc:sldChg chg="modSp new mod ord modNotesTx">
        <pc:chgData name="Talin Keoshgerian" userId="e25c37a9-82a4-4eda-a271-c65e1395c9dc" providerId="ADAL" clId="{376F0F08-661C-4F3D-B2A6-65264B144F6C}" dt="2021-04-14T10:28:17.978" v="4964" actId="20577"/>
        <pc:sldMkLst>
          <pc:docMk/>
          <pc:sldMk cId="1979253424" sldId="276"/>
        </pc:sldMkLst>
        <pc:spChg chg="mod">
          <ac:chgData name="Talin Keoshgerian" userId="e25c37a9-82a4-4eda-a271-c65e1395c9dc" providerId="ADAL" clId="{376F0F08-661C-4F3D-B2A6-65264B144F6C}" dt="2021-04-14T09:18:24.917" v="4402" actId="404"/>
          <ac:spMkLst>
            <pc:docMk/>
            <pc:sldMk cId="1979253424" sldId="276"/>
            <ac:spMk id="2" creationId="{DCB276D8-3E60-407A-A567-AB21FBDD5715}"/>
          </ac:spMkLst>
        </pc:spChg>
        <pc:spChg chg="mod">
          <ac:chgData name="Talin Keoshgerian" userId="e25c37a9-82a4-4eda-a271-c65e1395c9dc" providerId="ADAL" clId="{376F0F08-661C-4F3D-B2A6-65264B144F6C}" dt="2021-04-14T09:22:30.172" v="4488" actId="403"/>
          <ac:spMkLst>
            <pc:docMk/>
            <pc:sldMk cId="1979253424" sldId="276"/>
            <ac:spMk id="3" creationId="{6041AD3D-27B4-4CD4-B324-DD69DF0C75F5}"/>
          </ac:spMkLst>
        </pc:spChg>
      </pc:sldChg>
      <pc:sldChg chg="addSp delSp modSp new mod modNotesTx">
        <pc:chgData name="Talin Keoshgerian" userId="e25c37a9-82a4-4eda-a271-c65e1395c9dc" providerId="ADAL" clId="{376F0F08-661C-4F3D-B2A6-65264B144F6C}" dt="2021-04-14T11:00:18.746" v="5663" actId="20577"/>
        <pc:sldMkLst>
          <pc:docMk/>
          <pc:sldMk cId="11192577" sldId="277"/>
        </pc:sldMkLst>
        <pc:spChg chg="del">
          <ac:chgData name="Talin Keoshgerian" userId="e25c37a9-82a4-4eda-a271-c65e1395c9dc" providerId="ADAL" clId="{376F0F08-661C-4F3D-B2A6-65264B144F6C}" dt="2021-04-13T13:26:48.143" v="1576"/>
          <ac:spMkLst>
            <pc:docMk/>
            <pc:sldMk cId="11192577" sldId="277"/>
            <ac:spMk id="2" creationId="{B2B00754-E288-4E0B-B356-8845595C2EE4}"/>
          </ac:spMkLst>
        </pc:spChg>
        <pc:spChg chg="mod">
          <ac:chgData name="Talin Keoshgerian" userId="e25c37a9-82a4-4eda-a271-c65e1395c9dc" providerId="ADAL" clId="{376F0F08-661C-4F3D-B2A6-65264B144F6C}" dt="2021-04-14T10:43:47.062" v="5015" actId="20577"/>
          <ac:spMkLst>
            <pc:docMk/>
            <pc:sldMk cId="11192577" sldId="277"/>
            <ac:spMk id="3" creationId="{47B4C284-D6C5-4DD1-9655-5136D54FE7C5}"/>
          </ac:spMkLst>
        </pc:spChg>
        <pc:spChg chg="add mod">
          <ac:chgData name="Talin Keoshgerian" userId="e25c37a9-82a4-4eda-a271-c65e1395c9dc" providerId="ADAL" clId="{376F0F08-661C-4F3D-B2A6-65264B144F6C}" dt="2021-04-14T09:18:29.971" v="4403" actId="404"/>
          <ac:spMkLst>
            <pc:docMk/>
            <pc:sldMk cId="11192577" sldId="277"/>
            <ac:spMk id="7" creationId="{A1987911-54BA-457E-8771-85CBC92573F2}"/>
          </ac:spMkLst>
        </pc:spChg>
      </pc:sldChg>
      <pc:sldChg chg="modSp mod">
        <pc:chgData name="Talin Keoshgerian" userId="e25c37a9-82a4-4eda-a271-c65e1395c9dc" providerId="ADAL" clId="{376F0F08-661C-4F3D-B2A6-65264B144F6C}" dt="2021-04-14T09:18:59.088" v="4412" actId="404"/>
        <pc:sldMkLst>
          <pc:docMk/>
          <pc:sldMk cId="1916933925" sldId="278"/>
        </pc:sldMkLst>
        <pc:spChg chg="mod">
          <ac:chgData name="Talin Keoshgerian" userId="e25c37a9-82a4-4eda-a271-c65e1395c9dc" providerId="ADAL" clId="{376F0F08-661C-4F3D-B2A6-65264B144F6C}" dt="2021-04-14T09:18:59.088" v="4412" actId="404"/>
          <ac:spMkLst>
            <pc:docMk/>
            <pc:sldMk cId="1916933925" sldId="278"/>
            <ac:spMk id="2" creationId="{D9475288-7B47-4067-9247-91136AE088F2}"/>
          </ac:spMkLst>
        </pc:spChg>
      </pc:sldChg>
      <pc:sldChg chg="addSp delSp modSp new mod">
        <pc:chgData name="Talin Keoshgerian" userId="e25c37a9-82a4-4eda-a271-c65e1395c9dc" providerId="ADAL" clId="{376F0F08-661C-4F3D-B2A6-65264B144F6C}" dt="2021-04-14T09:27:22.206" v="4502" actId="1076"/>
        <pc:sldMkLst>
          <pc:docMk/>
          <pc:sldMk cId="1877305938" sldId="279"/>
        </pc:sldMkLst>
        <pc:spChg chg="mod">
          <ac:chgData name="Talin Keoshgerian" userId="e25c37a9-82a4-4eda-a271-c65e1395c9dc" providerId="ADAL" clId="{376F0F08-661C-4F3D-B2A6-65264B144F6C}" dt="2021-04-14T09:18:36.274" v="4405" actId="404"/>
          <ac:spMkLst>
            <pc:docMk/>
            <pc:sldMk cId="1877305938" sldId="279"/>
            <ac:spMk id="2" creationId="{85E68440-4780-49F5-8BAD-7BA561C0B823}"/>
          </ac:spMkLst>
        </pc:spChg>
        <pc:spChg chg="mod">
          <ac:chgData name="Talin Keoshgerian" userId="e25c37a9-82a4-4eda-a271-c65e1395c9dc" providerId="ADAL" clId="{376F0F08-661C-4F3D-B2A6-65264B144F6C}" dt="2021-04-14T09:22:48.675" v="4492" actId="403"/>
          <ac:spMkLst>
            <pc:docMk/>
            <pc:sldMk cId="1877305938" sldId="279"/>
            <ac:spMk id="3" creationId="{D05CECF3-F623-44D7-A616-172C878801B6}"/>
          </ac:spMkLst>
        </pc:spChg>
        <pc:spChg chg="del mod">
          <ac:chgData name="Talin Keoshgerian" userId="e25c37a9-82a4-4eda-a271-c65e1395c9dc" providerId="ADAL" clId="{376F0F08-661C-4F3D-B2A6-65264B144F6C}" dt="2021-04-13T19:38:47.596" v="3053" actId="478"/>
          <ac:spMkLst>
            <pc:docMk/>
            <pc:sldMk cId="1877305938" sldId="279"/>
            <ac:spMk id="7" creationId="{9B49051F-DA3A-4542-B771-D59A727C80AE}"/>
          </ac:spMkLst>
        </pc:spChg>
        <pc:spChg chg="add mod">
          <ac:chgData name="Talin Keoshgerian" userId="e25c37a9-82a4-4eda-a271-c65e1395c9dc" providerId="ADAL" clId="{376F0F08-661C-4F3D-B2A6-65264B144F6C}" dt="2021-04-14T09:27:22.206" v="4502" actId="1076"/>
          <ac:spMkLst>
            <pc:docMk/>
            <pc:sldMk cId="1877305938" sldId="279"/>
            <ac:spMk id="8" creationId="{7F3C2DCF-885C-4470-97F6-B1B4B4E0F869}"/>
          </ac:spMkLst>
        </pc:spChg>
      </pc:sldChg>
      <pc:sldChg chg="new">
        <pc:chgData name="Talin Keoshgerian" userId="e25c37a9-82a4-4eda-a271-c65e1395c9dc" providerId="ADAL" clId="{376F0F08-661C-4F3D-B2A6-65264B144F6C}" dt="2021-04-13T13:39:54.409" v="2457" actId="680"/>
        <pc:sldMkLst>
          <pc:docMk/>
          <pc:sldMk cId="1940514330" sldId="280"/>
        </pc:sldMkLst>
      </pc:sldChg>
      <pc:sldChg chg="addSp delSp modSp mod">
        <pc:chgData name="Talin Keoshgerian" userId="e25c37a9-82a4-4eda-a271-c65e1395c9dc" providerId="ADAL" clId="{376F0F08-661C-4F3D-B2A6-65264B144F6C}" dt="2021-04-14T12:15:32.657" v="5804"/>
        <pc:sldMkLst>
          <pc:docMk/>
          <pc:sldMk cId="969417204" sldId="281"/>
        </pc:sldMkLst>
        <pc:spChg chg="del mod">
          <ac:chgData name="Talin Keoshgerian" userId="e25c37a9-82a4-4eda-a271-c65e1395c9dc" providerId="ADAL" clId="{376F0F08-661C-4F3D-B2A6-65264B144F6C}" dt="2021-04-14T12:15:25.310" v="5802" actId="478"/>
          <ac:spMkLst>
            <pc:docMk/>
            <pc:sldMk cId="969417204" sldId="281"/>
            <ac:spMk id="2" creationId="{A0838A68-ED6D-485E-942F-594CA36A61DE}"/>
          </ac:spMkLst>
        </pc:spChg>
        <pc:spChg chg="add del mod">
          <ac:chgData name="Talin Keoshgerian" userId="e25c37a9-82a4-4eda-a271-c65e1395c9dc" providerId="ADAL" clId="{376F0F08-661C-4F3D-B2A6-65264B144F6C}" dt="2021-04-14T12:15:31.009" v="5803" actId="478"/>
          <ac:spMkLst>
            <pc:docMk/>
            <pc:sldMk cId="969417204" sldId="281"/>
            <ac:spMk id="7" creationId="{15D607C1-2F19-40FA-AB25-A9CB7FF3FC4C}"/>
          </ac:spMkLst>
        </pc:spChg>
        <pc:spChg chg="add mod">
          <ac:chgData name="Talin Keoshgerian" userId="e25c37a9-82a4-4eda-a271-c65e1395c9dc" providerId="ADAL" clId="{376F0F08-661C-4F3D-B2A6-65264B144F6C}" dt="2021-04-14T12:15:32.657" v="5804"/>
          <ac:spMkLst>
            <pc:docMk/>
            <pc:sldMk cId="969417204" sldId="281"/>
            <ac:spMk id="8" creationId="{5B571029-4325-4987-84E3-DF8EE8DFBCFE}"/>
          </ac:spMkLst>
        </pc:spChg>
      </pc:sldChg>
      <pc:sldChg chg="modSp del mod">
        <pc:chgData name="Talin Keoshgerian" userId="e25c37a9-82a4-4eda-a271-c65e1395c9dc" providerId="ADAL" clId="{376F0F08-661C-4F3D-B2A6-65264B144F6C}" dt="2021-04-14T12:15:51.813" v="5817" actId="47"/>
        <pc:sldMkLst>
          <pc:docMk/>
          <pc:sldMk cId="3683352347" sldId="282"/>
        </pc:sldMkLst>
        <pc:spChg chg="mod">
          <ac:chgData name="Talin Keoshgerian" userId="e25c37a9-82a4-4eda-a271-c65e1395c9dc" providerId="ADAL" clId="{376F0F08-661C-4F3D-B2A6-65264B144F6C}" dt="2021-04-14T09:27:40.110" v="4506" actId="1076"/>
          <ac:spMkLst>
            <pc:docMk/>
            <pc:sldMk cId="3683352347" sldId="282"/>
            <ac:spMk id="2" creationId="{2DD7AADC-9F4E-42F3-B14C-12EA5343A25A}"/>
          </ac:spMkLst>
        </pc:spChg>
      </pc:sldChg>
      <pc:sldChg chg="addSp modSp del mod">
        <pc:chgData name="Talin Keoshgerian" userId="e25c37a9-82a4-4eda-a271-c65e1395c9dc" providerId="ADAL" clId="{376F0F08-661C-4F3D-B2A6-65264B144F6C}" dt="2021-04-14T12:16:04.850" v="5838" actId="47"/>
        <pc:sldMkLst>
          <pc:docMk/>
          <pc:sldMk cId="3929760737" sldId="283"/>
        </pc:sldMkLst>
        <pc:spChg chg="mod">
          <ac:chgData name="Talin Keoshgerian" userId="e25c37a9-82a4-4eda-a271-c65e1395c9dc" providerId="ADAL" clId="{376F0F08-661C-4F3D-B2A6-65264B144F6C}" dt="2021-04-14T10:22:38.347" v="4921" actId="1076"/>
          <ac:spMkLst>
            <pc:docMk/>
            <pc:sldMk cId="3929760737" sldId="283"/>
            <ac:spMk id="2" creationId="{6EC8C5B7-5FA9-4FAB-948E-F8D1192A24A0}"/>
          </ac:spMkLst>
        </pc:spChg>
        <pc:spChg chg="add mod">
          <ac:chgData name="Talin Keoshgerian" userId="e25c37a9-82a4-4eda-a271-c65e1395c9dc" providerId="ADAL" clId="{376F0F08-661C-4F3D-B2A6-65264B144F6C}" dt="2021-04-14T10:22:49.150" v="4941" actId="20577"/>
          <ac:spMkLst>
            <pc:docMk/>
            <pc:sldMk cId="3929760737" sldId="283"/>
            <ac:spMk id="7" creationId="{48EC2866-6AA1-4F72-B568-471E66C1D3C1}"/>
          </ac:spMkLst>
        </pc:spChg>
      </pc:sldChg>
      <pc:sldChg chg="modSp mod">
        <pc:chgData name="Talin Keoshgerian" userId="e25c37a9-82a4-4eda-a271-c65e1395c9dc" providerId="ADAL" clId="{376F0F08-661C-4F3D-B2A6-65264B144F6C}" dt="2021-04-14T09:19:01.668" v="4413" actId="404"/>
        <pc:sldMkLst>
          <pc:docMk/>
          <pc:sldMk cId="1810634780" sldId="284"/>
        </pc:sldMkLst>
        <pc:spChg chg="mod">
          <ac:chgData name="Talin Keoshgerian" userId="e25c37a9-82a4-4eda-a271-c65e1395c9dc" providerId="ADAL" clId="{376F0F08-661C-4F3D-B2A6-65264B144F6C}" dt="2021-04-14T09:19:01.668" v="4413" actId="404"/>
          <ac:spMkLst>
            <pc:docMk/>
            <pc:sldMk cId="1810634780" sldId="284"/>
            <ac:spMk id="2" creationId="{D9475288-7B47-4067-9247-91136AE088F2}"/>
          </ac:spMkLst>
        </pc:spChg>
      </pc:sldChg>
      <pc:sldChg chg="addSp modSp del mod">
        <pc:chgData name="Talin Keoshgerian" userId="e25c37a9-82a4-4eda-a271-c65e1395c9dc" providerId="ADAL" clId="{376F0F08-661C-4F3D-B2A6-65264B144F6C}" dt="2021-04-14T12:16:14.378" v="5840" actId="47"/>
        <pc:sldMkLst>
          <pc:docMk/>
          <pc:sldMk cId="477631746" sldId="285"/>
        </pc:sldMkLst>
        <pc:spChg chg="mod">
          <ac:chgData name="Talin Keoshgerian" userId="e25c37a9-82a4-4eda-a271-c65e1395c9dc" providerId="ADAL" clId="{376F0F08-661C-4F3D-B2A6-65264B144F6C}" dt="2021-04-14T10:23:01.630" v="4942" actId="1076"/>
          <ac:spMkLst>
            <pc:docMk/>
            <pc:sldMk cId="477631746" sldId="285"/>
            <ac:spMk id="2" creationId="{2E0CDB5F-B2B7-4857-A841-728294640EBC}"/>
          </ac:spMkLst>
        </pc:spChg>
        <pc:spChg chg="add mod">
          <ac:chgData name="Talin Keoshgerian" userId="e25c37a9-82a4-4eda-a271-c65e1395c9dc" providerId="ADAL" clId="{376F0F08-661C-4F3D-B2A6-65264B144F6C}" dt="2021-04-14T10:23:06.692" v="4953" actId="20577"/>
          <ac:spMkLst>
            <pc:docMk/>
            <pc:sldMk cId="477631746" sldId="285"/>
            <ac:spMk id="7" creationId="{7AC23A71-365E-4B4F-9FFB-BE8182CB2B3F}"/>
          </ac:spMkLst>
        </pc:spChg>
      </pc:sldChg>
      <pc:sldChg chg="modSp mod">
        <pc:chgData name="Talin Keoshgerian" userId="e25c37a9-82a4-4eda-a271-c65e1395c9dc" providerId="ADAL" clId="{376F0F08-661C-4F3D-B2A6-65264B144F6C}" dt="2021-04-14T09:57:35.737" v="4728" actId="12"/>
        <pc:sldMkLst>
          <pc:docMk/>
          <pc:sldMk cId="1715394841" sldId="286"/>
        </pc:sldMkLst>
        <pc:spChg chg="mod">
          <ac:chgData name="Talin Keoshgerian" userId="e25c37a9-82a4-4eda-a271-c65e1395c9dc" providerId="ADAL" clId="{376F0F08-661C-4F3D-B2A6-65264B144F6C}" dt="2021-04-14T09:19:18.851" v="4418" actId="404"/>
          <ac:spMkLst>
            <pc:docMk/>
            <pc:sldMk cId="1715394841" sldId="286"/>
            <ac:spMk id="2" creationId="{AAE5058D-F941-45F6-B287-36A92EFFA59D}"/>
          </ac:spMkLst>
        </pc:spChg>
        <pc:spChg chg="mod">
          <ac:chgData name="Talin Keoshgerian" userId="e25c37a9-82a4-4eda-a271-c65e1395c9dc" providerId="ADAL" clId="{376F0F08-661C-4F3D-B2A6-65264B144F6C}" dt="2021-04-14T09:57:35.737" v="4728" actId="12"/>
          <ac:spMkLst>
            <pc:docMk/>
            <pc:sldMk cId="1715394841" sldId="286"/>
            <ac:spMk id="12" creationId="{A26D120F-C2C0-454A-94D6-05ED77A5EA79}"/>
          </ac:spMkLst>
        </pc:spChg>
      </pc:sldChg>
      <pc:sldChg chg="addSp delSp modSp new del mod">
        <pc:chgData name="Talin Keoshgerian" userId="e25c37a9-82a4-4eda-a271-c65e1395c9dc" providerId="ADAL" clId="{376F0F08-661C-4F3D-B2A6-65264B144F6C}" dt="2021-04-13T14:01:42.817" v="2546" actId="47"/>
        <pc:sldMkLst>
          <pc:docMk/>
          <pc:sldMk cId="4025132984" sldId="287"/>
        </pc:sldMkLst>
        <pc:spChg chg="mod">
          <ac:chgData name="Talin Keoshgerian" userId="e25c37a9-82a4-4eda-a271-c65e1395c9dc" providerId="ADAL" clId="{376F0F08-661C-4F3D-B2A6-65264B144F6C}" dt="2021-04-13T13:52:57.011" v="2481" actId="20577"/>
          <ac:spMkLst>
            <pc:docMk/>
            <pc:sldMk cId="4025132984" sldId="287"/>
            <ac:spMk id="2" creationId="{9E3337FD-D75C-421D-AA98-AEFEBE91D200}"/>
          </ac:spMkLst>
        </pc:spChg>
        <pc:spChg chg="del">
          <ac:chgData name="Talin Keoshgerian" userId="e25c37a9-82a4-4eda-a271-c65e1395c9dc" providerId="ADAL" clId="{376F0F08-661C-4F3D-B2A6-65264B144F6C}" dt="2021-04-13T13:50:38.647" v="2460"/>
          <ac:spMkLst>
            <pc:docMk/>
            <pc:sldMk cId="4025132984" sldId="287"/>
            <ac:spMk id="3" creationId="{AAD550DC-B746-409C-A45C-181F993A9366}"/>
          </ac:spMkLst>
        </pc:spChg>
        <pc:graphicFrameChg chg="add mod">
          <ac:chgData name="Talin Keoshgerian" userId="e25c37a9-82a4-4eda-a271-c65e1395c9dc" providerId="ADAL" clId="{376F0F08-661C-4F3D-B2A6-65264B144F6C}" dt="2021-04-13T13:53:06.370" v="2483" actId="14100"/>
          <ac:graphicFrameMkLst>
            <pc:docMk/>
            <pc:sldMk cId="4025132984" sldId="287"/>
            <ac:graphicFrameMk id="7" creationId="{2477E9E9-CBEF-4EEA-B765-2CA0C3471079}"/>
          </ac:graphicFrameMkLst>
        </pc:graphicFrameChg>
      </pc:sldChg>
      <pc:sldChg chg="addSp delSp modSp new del mod">
        <pc:chgData name="Talin Keoshgerian" userId="e25c37a9-82a4-4eda-a271-c65e1395c9dc" providerId="ADAL" clId="{376F0F08-661C-4F3D-B2A6-65264B144F6C}" dt="2021-04-13T14:00:53.266" v="2542" actId="2696"/>
        <pc:sldMkLst>
          <pc:docMk/>
          <pc:sldMk cId="647259630" sldId="288"/>
        </pc:sldMkLst>
        <pc:spChg chg="mod">
          <ac:chgData name="Talin Keoshgerian" userId="e25c37a9-82a4-4eda-a271-c65e1395c9dc" providerId="ADAL" clId="{376F0F08-661C-4F3D-B2A6-65264B144F6C}" dt="2021-04-13T13:54:29.371" v="2500" actId="20577"/>
          <ac:spMkLst>
            <pc:docMk/>
            <pc:sldMk cId="647259630" sldId="288"/>
            <ac:spMk id="2" creationId="{E7182898-1AFB-4E11-838A-C868EE4ADC81}"/>
          </ac:spMkLst>
        </pc:spChg>
        <pc:spChg chg="del">
          <ac:chgData name="Talin Keoshgerian" userId="e25c37a9-82a4-4eda-a271-c65e1395c9dc" providerId="ADAL" clId="{376F0F08-661C-4F3D-B2A6-65264B144F6C}" dt="2021-04-13T13:53:37.378" v="2493"/>
          <ac:spMkLst>
            <pc:docMk/>
            <pc:sldMk cId="647259630" sldId="288"/>
            <ac:spMk id="3" creationId="{C1EEFC52-BAC6-4304-AF9D-3F5CF611B710}"/>
          </ac:spMkLst>
        </pc:spChg>
        <pc:graphicFrameChg chg="add mod">
          <ac:chgData name="Talin Keoshgerian" userId="e25c37a9-82a4-4eda-a271-c65e1395c9dc" providerId="ADAL" clId="{376F0F08-661C-4F3D-B2A6-65264B144F6C}" dt="2021-04-13T13:53:36.058" v="2491"/>
          <ac:graphicFrameMkLst>
            <pc:docMk/>
            <pc:sldMk cId="647259630" sldId="288"/>
            <ac:graphicFrameMk id="7" creationId="{03E22F88-CF26-4F9C-85C6-0A141C9C5C9E}"/>
          </ac:graphicFrameMkLst>
        </pc:graphicFrameChg>
        <pc:graphicFrameChg chg="add mod">
          <ac:chgData name="Talin Keoshgerian" userId="e25c37a9-82a4-4eda-a271-c65e1395c9dc" providerId="ADAL" clId="{376F0F08-661C-4F3D-B2A6-65264B144F6C}" dt="2021-04-13T13:54:14.159" v="2498"/>
          <ac:graphicFrameMkLst>
            <pc:docMk/>
            <pc:sldMk cId="647259630" sldId="288"/>
            <ac:graphicFrameMk id="8" creationId="{03E22F88-CF26-4F9C-85C6-0A141C9C5C9E}"/>
          </ac:graphicFrameMkLst>
        </pc:graphicFrameChg>
      </pc:sldChg>
      <pc:sldChg chg="addSp delSp modSp new mod modNotesTx">
        <pc:chgData name="Talin Keoshgerian" userId="e25c37a9-82a4-4eda-a271-c65e1395c9dc" providerId="ADAL" clId="{376F0F08-661C-4F3D-B2A6-65264B144F6C}" dt="2021-04-14T14:41:24.355" v="5891"/>
        <pc:sldMkLst>
          <pc:docMk/>
          <pc:sldMk cId="1850573274" sldId="289"/>
        </pc:sldMkLst>
        <pc:spChg chg="mod">
          <ac:chgData name="Talin Keoshgerian" userId="e25c37a9-82a4-4eda-a271-c65e1395c9dc" providerId="ADAL" clId="{376F0F08-661C-4F3D-B2A6-65264B144F6C}" dt="2021-04-14T09:20:16.556" v="4440" actId="404"/>
          <ac:spMkLst>
            <pc:docMk/>
            <pc:sldMk cId="1850573274" sldId="289"/>
            <ac:spMk id="2" creationId="{50A1C80E-F6A8-4F41-82D5-0B968F8933AB}"/>
          </ac:spMkLst>
        </pc:spChg>
        <pc:spChg chg="del">
          <ac:chgData name="Talin Keoshgerian" userId="e25c37a9-82a4-4eda-a271-c65e1395c9dc" providerId="ADAL" clId="{376F0F08-661C-4F3D-B2A6-65264B144F6C}" dt="2021-04-13T13:55:18.401" v="2503"/>
          <ac:spMkLst>
            <pc:docMk/>
            <pc:sldMk cId="1850573274" sldId="289"/>
            <ac:spMk id="3" creationId="{81C9A870-ADBA-4E7E-8E1C-FD3EA52BE2D6}"/>
          </ac:spMkLst>
        </pc:spChg>
        <pc:spChg chg="add del">
          <ac:chgData name="Talin Keoshgerian" userId="e25c37a9-82a4-4eda-a271-c65e1395c9dc" providerId="ADAL" clId="{376F0F08-661C-4F3D-B2A6-65264B144F6C}" dt="2021-04-14T09:29:09.435" v="4513" actId="478"/>
          <ac:spMkLst>
            <pc:docMk/>
            <pc:sldMk cId="1850573274" sldId="289"/>
            <ac:spMk id="6" creationId="{051D05C0-B2F0-4616-8E7D-38F90A1C2CAB}"/>
          </ac:spMkLst>
        </pc:spChg>
        <pc:spChg chg="add del mod">
          <ac:chgData name="Talin Keoshgerian" userId="e25c37a9-82a4-4eda-a271-c65e1395c9dc" providerId="ADAL" clId="{376F0F08-661C-4F3D-B2A6-65264B144F6C}" dt="2021-04-13T13:57:12.994" v="2521"/>
          <ac:spMkLst>
            <pc:docMk/>
            <pc:sldMk cId="1850573274" sldId="289"/>
            <ac:spMk id="9" creationId="{82A1E508-0B64-4A5A-9775-21EBD275F15D}"/>
          </ac:spMkLst>
        </pc:spChg>
        <pc:spChg chg="add del mod">
          <ac:chgData name="Talin Keoshgerian" userId="e25c37a9-82a4-4eda-a271-c65e1395c9dc" providerId="ADAL" clId="{376F0F08-661C-4F3D-B2A6-65264B144F6C}" dt="2021-04-13T13:58:39.183" v="2527"/>
          <ac:spMkLst>
            <pc:docMk/>
            <pc:sldMk cId="1850573274" sldId="289"/>
            <ac:spMk id="12" creationId="{8F16603F-D9B4-48A2-B2EF-56A1060A96B8}"/>
          </ac:spMkLst>
        </pc:spChg>
        <pc:spChg chg="add mod">
          <ac:chgData name="Talin Keoshgerian" userId="e25c37a9-82a4-4eda-a271-c65e1395c9dc" providerId="ADAL" clId="{376F0F08-661C-4F3D-B2A6-65264B144F6C}" dt="2021-04-14T10:00:18.613" v="4799" actId="21"/>
          <ac:spMkLst>
            <pc:docMk/>
            <pc:sldMk cId="1850573274" sldId="289"/>
            <ac:spMk id="15" creationId="{E3DC25F6-07FB-4C28-88ED-81821DF493E5}"/>
          </ac:spMkLst>
        </pc:spChg>
        <pc:spChg chg="add mod">
          <ac:chgData name="Talin Keoshgerian" userId="e25c37a9-82a4-4eda-a271-c65e1395c9dc" providerId="ADAL" clId="{376F0F08-661C-4F3D-B2A6-65264B144F6C}" dt="2021-04-14T10:01:58.365" v="4835" actId="1036"/>
          <ac:spMkLst>
            <pc:docMk/>
            <pc:sldMk cId="1850573274" sldId="289"/>
            <ac:spMk id="20" creationId="{C58F563F-AA68-4398-B998-4FA2C11F635C}"/>
          </ac:spMkLst>
        </pc:spChg>
        <pc:spChg chg="add mod">
          <ac:chgData name="Talin Keoshgerian" userId="e25c37a9-82a4-4eda-a271-c65e1395c9dc" providerId="ADAL" clId="{376F0F08-661C-4F3D-B2A6-65264B144F6C}" dt="2021-04-14T10:02:10.538" v="4846" actId="1035"/>
          <ac:spMkLst>
            <pc:docMk/>
            <pc:sldMk cId="1850573274" sldId="289"/>
            <ac:spMk id="21" creationId="{14F56FC2-C21B-43F4-91E0-C1110A277607}"/>
          </ac:spMkLst>
        </pc:spChg>
        <pc:graphicFrameChg chg="add del mod">
          <ac:chgData name="Talin Keoshgerian" userId="e25c37a9-82a4-4eda-a271-c65e1395c9dc" providerId="ADAL" clId="{376F0F08-661C-4F3D-B2A6-65264B144F6C}" dt="2021-04-13T13:57:09.215" v="2519" actId="478"/>
          <ac:graphicFrameMkLst>
            <pc:docMk/>
            <pc:sldMk cId="1850573274" sldId="289"/>
            <ac:graphicFrameMk id="7" creationId="{EE7C9A82-4508-43BA-88D2-8A5610D17A4C}"/>
          </ac:graphicFrameMkLst>
        </pc:graphicFrameChg>
        <pc:graphicFrameChg chg="add del mod">
          <ac:chgData name="Talin Keoshgerian" userId="e25c37a9-82a4-4eda-a271-c65e1395c9dc" providerId="ADAL" clId="{376F0F08-661C-4F3D-B2A6-65264B144F6C}" dt="2021-04-13T13:58:33.384" v="2525" actId="478"/>
          <ac:graphicFrameMkLst>
            <pc:docMk/>
            <pc:sldMk cId="1850573274" sldId="289"/>
            <ac:graphicFrameMk id="10" creationId="{EE7C9A82-4508-43BA-88D2-8A5610D17A4C}"/>
          </ac:graphicFrameMkLst>
        </pc:graphicFrameChg>
        <pc:graphicFrameChg chg="add mod">
          <ac:chgData name="Talin Keoshgerian" userId="e25c37a9-82a4-4eda-a271-c65e1395c9dc" providerId="ADAL" clId="{376F0F08-661C-4F3D-B2A6-65264B144F6C}" dt="2021-04-14T10:01:47.676" v="4824" actId="1035"/>
          <ac:graphicFrameMkLst>
            <pc:docMk/>
            <pc:sldMk cId="1850573274" sldId="289"/>
            <ac:graphicFrameMk id="13" creationId="{EE7C9A82-4508-43BA-88D2-8A5610D17A4C}"/>
          </ac:graphicFrameMkLst>
        </pc:graphicFrameChg>
        <pc:graphicFrameChg chg="add del mod">
          <ac:chgData name="Talin Keoshgerian" userId="e25c37a9-82a4-4eda-a271-c65e1395c9dc" providerId="ADAL" clId="{376F0F08-661C-4F3D-B2A6-65264B144F6C}" dt="2021-04-13T20:24:29.964" v="3730" actId="21"/>
          <ac:graphicFrameMkLst>
            <pc:docMk/>
            <pc:sldMk cId="1850573274" sldId="289"/>
            <ac:graphicFrameMk id="14" creationId="{270233F1-DB69-4F41-875E-8F2CCFCD11C1}"/>
          </ac:graphicFrameMkLst>
        </pc:graphicFrameChg>
        <pc:cxnChg chg="add mod">
          <ac:chgData name="Talin Keoshgerian" userId="e25c37a9-82a4-4eda-a271-c65e1395c9dc" providerId="ADAL" clId="{376F0F08-661C-4F3D-B2A6-65264B144F6C}" dt="2021-04-14T10:01:58.365" v="4835" actId="1036"/>
          <ac:cxnSpMkLst>
            <pc:docMk/>
            <pc:sldMk cId="1850573274" sldId="289"/>
            <ac:cxnSpMk id="17" creationId="{E67D861F-F92B-40D1-A84B-DDCBE82AA6D9}"/>
          </ac:cxnSpMkLst>
        </pc:cxnChg>
        <pc:cxnChg chg="add mod">
          <ac:chgData name="Talin Keoshgerian" userId="e25c37a9-82a4-4eda-a271-c65e1395c9dc" providerId="ADAL" clId="{376F0F08-661C-4F3D-B2A6-65264B144F6C}" dt="2021-04-14T10:02:10.538" v="4846" actId="1035"/>
          <ac:cxnSpMkLst>
            <pc:docMk/>
            <pc:sldMk cId="1850573274" sldId="289"/>
            <ac:cxnSpMk id="18" creationId="{31B82E23-2D9F-4411-9D14-E7A8C09F0F7F}"/>
          </ac:cxnSpMkLst>
        </pc:cxnChg>
      </pc:sldChg>
      <pc:sldChg chg="modSp new mod">
        <pc:chgData name="Talin Keoshgerian" userId="e25c37a9-82a4-4eda-a271-c65e1395c9dc" providerId="ADAL" clId="{376F0F08-661C-4F3D-B2A6-65264B144F6C}" dt="2021-04-14T14:29:49.905" v="5888" actId="20577"/>
        <pc:sldMkLst>
          <pc:docMk/>
          <pc:sldMk cId="2301064735" sldId="290"/>
        </pc:sldMkLst>
        <pc:spChg chg="mod">
          <ac:chgData name="Talin Keoshgerian" userId="e25c37a9-82a4-4eda-a271-c65e1395c9dc" providerId="ADAL" clId="{376F0F08-661C-4F3D-B2A6-65264B144F6C}" dt="2021-04-14T14:29:49.905" v="5888" actId="20577"/>
          <ac:spMkLst>
            <pc:docMk/>
            <pc:sldMk cId="2301064735" sldId="290"/>
            <ac:spMk id="2" creationId="{300CE3CF-EC89-4907-A0D2-BA75B50F579C}"/>
          </ac:spMkLst>
        </pc:spChg>
        <pc:graphicFrameChg chg="mod">
          <ac:chgData name="Talin Keoshgerian" userId="e25c37a9-82a4-4eda-a271-c65e1395c9dc" providerId="ADAL" clId="{376F0F08-661C-4F3D-B2A6-65264B144F6C}" dt="2021-04-14T10:40:07.283" v="4997" actId="403"/>
          <ac:graphicFrameMkLst>
            <pc:docMk/>
            <pc:sldMk cId="2301064735" sldId="290"/>
            <ac:graphicFrameMk id="10" creationId="{061BE94F-FFB8-42D2-8E88-5BB72E2CFB41}"/>
          </ac:graphicFrameMkLst>
        </pc:graphicFrameChg>
      </pc:sldChg>
      <pc:sldChg chg="modSp mod">
        <pc:chgData name="Talin Keoshgerian" userId="e25c37a9-82a4-4eda-a271-c65e1395c9dc" providerId="ADAL" clId="{376F0F08-661C-4F3D-B2A6-65264B144F6C}" dt="2021-04-14T09:19:04.690" v="4414" actId="404"/>
        <pc:sldMkLst>
          <pc:docMk/>
          <pc:sldMk cId="517702684" sldId="291"/>
        </pc:sldMkLst>
        <pc:spChg chg="mod">
          <ac:chgData name="Talin Keoshgerian" userId="e25c37a9-82a4-4eda-a271-c65e1395c9dc" providerId="ADAL" clId="{376F0F08-661C-4F3D-B2A6-65264B144F6C}" dt="2021-04-14T09:19:04.690" v="4414" actId="404"/>
          <ac:spMkLst>
            <pc:docMk/>
            <pc:sldMk cId="517702684" sldId="291"/>
            <ac:spMk id="2" creationId="{D9475288-7B47-4067-9247-91136AE088F2}"/>
          </ac:spMkLst>
        </pc:spChg>
      </pc:sldChg>
      <pc:sldChg chg="addSp delSp modSp new mod modNotesTx">
        <pc:chgData name="Talin Keoshgerian" userId="e25c37a9-82a4-4eda-a271-c65e1395c9dc" providerId="ADAL" clId="{376F0F08-661C-4F3D-B2A6-65264B144F6C}" dt="2021-04-14T14:41:16.812" v="5890"/>
        <pc:sldMkLst>
          <pc:docMk/>
          <pc:sldMk cId="671213445" sldId="292"/>
        </pc:sldMkLst>
        <pc:spChg chg="mod">
          <ac:chgData name="Talin Keoshgerian" userId="e25c37a9-82a4-4eda-a271-c65e1395c9dc" providerId="ADAL" clId="{376F0F08-661C-4F3D-B2A6-65264B144F6C}" dt="2021-04-14T09:20:13.326" v="4439" actId="404"/>
          <ac:spMkLst>
            <pc:docMk/>
            <pc:sldMk cId="671213445" sldId="292"/>
            <ac:spMk id="2" creationId="{CC4FF203-70B3-4DA4-8923-9FD1E0899DBE}"/>
          </ac:spMkLst>
        </pc:spChg>
        <pc:spChg chg="del">
          <ac:chgData name="Talin Keoshgerian" userId="e25c37a9-82a4-4eda-a271-c65e1395c9dc" providerId="ADAL" clId="{376F0F08-661C-4F3D-B2A6-65264B144F6C}" dt="2021-04-13T14:00:08.518" v="2538"/>
          <ac:spMkLst>
            <pc:docMk/>
            <pc:sldMk cId="671213445" sldId="292"/>
            <ac:spMk id="3" creationId="{19DEB32D-3761-48E7-A30C-3D9101F29670}"/>
          </ac:spMkLst>
        </pc:spChg>
        <pc:spChg chg="add mod">
          <ac:chgData name="Talin Keoshgerian" userId="e25c37a9-82a4-4eda-a271-c65e1395c9dc" providerId="ADAL" clId="{376F0F08-661C-4F3D-B2A6-65264B144F6C}" dt="2021-04-14T09:58:51.024" v="4741" actId="21"/>
          <ac:spMkLst>
            <pc:docMk/>
            <pc:sldMk cId="671213445" sldId="292"/>
            <ac:spMk id="8" creationId="{37C32CDF-7C4D-45B0-80B1-93ECD4172DA0}"/>
          </ac:spMkLst>
        </pc:spChg>
        <pc:spChg chg="add mod">
          <ac:chgData name="Talin Keoshgerian" userId="e25c37a9-82a4-4eda-a271-c65e1395c9dc" providerId="ADAL" clId="{376F0F08-661C-4F3D-B2A6-65264B144F6C}" dt="2021-04-14T10:03:40.586" v="4859" actId="1036"/>
          <ac:spMkLst>
            <pc:docMk/>
            <pc:sldMk cId="671213445" sldId="292"/>
            <ac:spMk id="9" creationId="{A59C368F-37B3-4926-8DCD-DAEC7BC01D44}"/>
          </ac:spMkLst>
        </pc:spChg>
        <pc:graphicFrameChg chg="add mod">
          <ac:chgData name="Talin Keoshgerian" userId="e25c37a9-82a4-4eda-a271-c65e1395c9dc" providerId="ADAL" clId="{376F0F08-661C-4F3D-B2A6-65264B144F6C}" dt="2021-04-14T10:00:58.386" v="4806"/>
          <ac:graphicFrameMkLst>
            <pc:docMk/>
            <pc:sldMk cId="671213445" sldId="292"/>
            <ac:graphicFrameMk id="7" creationId="{03E22F88-CF26-4F9C-85C6-0A141C9C5C9E}"/>
          </ac:graphicFrameMkLst>
        </pc:graphicFrameChg>
      </pc:sldChg>
      <pc:sldChg chg="addSp delSp modSp new mod modNotesTx">
        <pc:chgData name="Talin Keoshgerian" userId="e25c37a9-82a4-4eda-a271-c65e1395c9dc" providerId="ADAL" clId="{376F0F08-661C-4F3D-B2A6-65264B144F6C}" dt="2021-04-14T14:41:09.626" v="5889"/>
        <pc:sldMkLst>
          <pc:docMk/>
          <pc:sldMk cId="2660991460" sldId="293"/>
        </pc:sldMkLst>
        <pc:spChg chg="mod">
          <ac:chgData name="Talin Keoshgerian" userId="e25c37a9-82a4-4eda-a271-c65e1395c9dc" providerId="ADAL" clId="{376F0F08-661C-4F3D-B2A6-65264B144F6C}" dt="2021-04-14T09:20:10.788" v="4438" actId="404"/>
          <ac:spMkLst>
            <pc:docMk/>
            <pc:sldMk cId="2660991460" sldId="293"/>
            <ac:spMk id="2" creationId="{CE7D30AA-DAD4-4C1C-9834-BE90306919DA}"/>
          </ac:spMkLst>
        </pc:spChg>
        <pc:spChg chg="del">
          <ac:chgData name="Talin Keoshgerian" userId="e25c37a9-82a4-4eda-a271-c65e1395c9dc" providerId="ADAL" clId="{376F0F08-661C-4F3D-B2A6-65264B144F6C}" dt="2021-04-13T14:01:38.044" v="2545"/>
          <ac:spMkLst>
            <pc:docMk/>
            <pc:sldMk cId="2660991460" sldId="293"/>
            <ac:spMk id="3" creationId="{C7A48CCB-23CB-4146-B904-B6C6273C21C2}"/>
          </ac:spMkLst>
        </pc:spChg>
        <pc:spChg chg="add del mod">
          <ac:chgData name="Talin Keoshgerian" userId="e25c37a9-82a4-4eda-a271-c65e1395c9dc" providerId="ADAL" clId="{376F0F08-661C-4F3D-B2A6-65264B144F6C}" dt="2021-04-13T20:05:35.480" v="3061"/>
          <ac:spMkLst>
            <pc:docMk/>
            <pc:sldMk cId="2660991460" sldId="293"/>
            <ac:spMk id="8" creationId="{279F1665-CD42-4B2F-A817-7F010442E3FB}"/>
          </ac:spMkLst>
        </pc:spChg>
        <pc:spChg chg="add del mod">
          <ac:chgData name="Talin Keoshgerian" userId="e25c37a9-82a4-4eda-a271-c65e1395c9dc" providerId="ADAL" clId="{376F0F08-661C-4F3D-B2A6-65264B144F6C}" dt="2021-04-14T09:58:14.415" v="4731" actId="478"/>
          <ac:spMkLst>
            <pc:docMk/>
            <pc:sldMk cId="2660991460" sldId="293"/>
            <ac:spMk id="9" creationId="{17520C4C-4CAD-4FFF-B442-7A9DDC465641}"/>
          </ac:spMkLst>
        </pc:spChg>
        <pc:spChg chg="add mod">
          <ac:chgData name="Talin Keoshgerian" userId="e25c37a9-82a4-4eda-a271-c65e1395c9dc" providerId="ADAL" clId="{376F0F08-661C-4F3D-B2A6-65264B144F6C}" dt="2021-04-14T09:58:35.819" v="4738" actId="14100"/>
          <ac:spMkLst>
            <pc:docMk/>
            <pc:sldMk cId="2660991460" sldId="293"/>
            <ac:spMk id="10" creationId="{49AC5D40-DD6E-47B2-9545-C9DC4CB9A2F0}"/>
          </ac:spMkLst>
        </pc:spChg>
        <pc:spChg chg="add del mod">
          <ac:chgData name="Talin Keoshgerian" userId="e25c37a9-82a4-4eda-a271-c65e1395c9dc" providerId="ADAL" clId="{376F0F08-661C-4F3D-B2A6-65264B144F6C}" dt="2021-04-13T20:10:17.332" v="3408" actId="478"/>
          <ac:spMkLst>
            <pc:docMk/>
            <pc:sldMk cId="2660991460" sldId="293"/>
            <ac:spMk id="11" creationId="{7CD5DDDA-9628-4F0C-B20D-C364E9262D6F}"/>
          </ac:spMkLst>
        </pc:spChg>
        <pc:spChg chg="add mod">
          <ac:chgData name="Talin Keoshgerian" userId="e25c37a9-82a4-4eda-a271-c65e1395c9dc" providerId="ADAL" clId="{376F0F08-661C-4F3D-B2A6-65264B144F6C}" dt="2021-04-14T09:58:42.165" v="4740" actId="14100"/>
          <ac:spMkLst>
            <pc:docMk/>
            <pc:sldMk cId="2660991460" sldId="293"/>
            <ac:spMk id="12" creationId="{469E8849-4293-40BC-BB44-DBEA79FFBF74}"/>
          </ac:spMkLst>
        </pc:spChg>
        <pc:graphicFrameChg chg="add mod">
          <ac:chgData name="Talin Keoshgerian" userId="e25c37a9-82a4-4eda-a271-c65e1395c9dc" providerId="ADAL" clId="{376F0F08-661C-4F3D-B2A6-65264B144F6C}" dt="2021-04-14T09:58:28.553" v="4736" actId="1076"/>
          <ac:graphicFrameMkLst>
            <pc:docMk/>
            <pc:sldMk cId="2660991460" sldId="293"/>
            <ac:graphicFrameMk id="7" creationId="{2477E9E9-CBEF-4EEA-B765-2CA0C3471079}"/>
          </ac:graphicFrameMkLst>
        </pc:graphicFrameChg>
      </pc:sldChg>
      <pc:sldChg chg="modSp mod">
        <pc:chgData name="Talin Keoshgerian" userId="e25c37a9-82a4-4eda-a271-c65e1395c9dc" providerId="ADAL" clId="{376F0F08-661C-4F3D-B2A6-65264B144F6C}" dt="2021-04-14T09:19:08.422" v="4415" actId="404"/>
        <pc:sldMkLst>
          <pc:docMk/>
          <pc:sldMk cId="1053985346" sldId="294"/>
        </pc:sldMkLst>
        <pc:spChg chg="mod">
          <ac:chgData name="Talin Keoshgerian" userId="e25c37a9-82a4-4eda-a271-c65e1395c9dc" providerId="ADAL" clId="{376F0F08-661C-4F3D-B2A6-65264B144F6C}" dt="2021-04-14T09:19:08.422" v="4415" actId="404"/>
          <ac:spMkLst>
            <pc:docMk/>
            <pc:sldMk cId="1053985346" sldId="294"/>
            <ac:spMk id="2" creationId="{D9475288-7B47-4067-9247-91136AE088F2}"/>
          </ac:spMkLst>
        </pc:spChg>
      </pc:sldChg>
      <pc:sldChg chg="add">
        <pc:chgData name="Talin Keoshgerian" userId="e25c37a9-82a4-4eda-a271-c65e1395c9dc" providerId="ADAL" clId="{376F0F08-661C-4F3D-B2A6-65264B144F6C}" dt="2021-04-14T10:08:05.860" v="4872"/>
        <pc:sldMkLst>
          <pc:docMk/>
          <pc:sldMk cId="246448167" sldId="295"/>
        </pc:sldMkLst>
      </pc:sldChg>
      <pc:sldChg chg="modSp del mod modShow">
        <pc:chgData name="Talin Keoshgerian" userId="e25c37a9-82a4-4eda-a271-c65e1395c9dc" providerId="ADAL" clId="{376F0F08-661C-4F3D-B2A6-65264B144F6C}" dt="2021-04-14T10:08:01.846" v="4871" actId="2696"/>
        <pc:sldMkLst>
          <pc:docMk/>
          <pc:sldMk cId="2335923429" sldId="295"/>
        </pc:sldMkLst>
        <pc:spChg chg="mod">
          <ac:chgData name="Talin Keoshgerian" userId="e25c37a9-82a4-4eda-a271-c65e1395c9dc" providerId="ADAL" clId="{376F0F08-661C-4F3D-B2A6-65264B144F6C}" dt="2021-04-14T09:20:28.897" v="4443" actId="255"/>
          <ac:spMkLst>
            <pc:docMk/>
            <pc:sldMk cId="2335923429" sldId="295"/>
            <ac:spMk id="2" creationId="{3E9D2041-6E6C-4238-BB9D-76802EBD24AB}"/>
          </ac:spMkLst>
        </pc:spChg>
      </pc:sldChg>
      <pc:sldChg chg="modSp del mod">
        <pc:chgData name="Talin Keoshgerian" userId="e25c37a9-82a4-4eda-a271-c65e1395c9dc" providerId="ADAL" clId="{376F0F08-661C-4F3D-B2A6-65264B144F6C}" dt="2021-04-14T10:08:01.846" v="4871" actId="2696"/>
        <pc:sldMkLst>
          <pc:docMk/>
          <pc:sldMk cId="3744079538" sldId="296"/>
        </pc:sldMkLst>
        <pc:spChg chg="mod">
          <ac:chgData name="Talin Keoshgerian" userId="e25c37a9-82a4-4eda-a271-c65e1395c9dc" providerId="ADAL" clId="{376F0F08-661C-4F3D-B2A6-65264B144F6C}" dt="2021-04-14T09:20:20.925" v="4441" actId="255"/>
          <ac:spMkLst>
            <pc:docMk/>
            <pc:sldMk cId="3744079538" sldId="296"/>
            <ac:spMk id="2" creationId="{C34F4078-6B5B-40B2-8439-E58C4D0796A8}"/>
          </ac:spMkLst>
        </pc:spChg>
      </pc:sldChg>
      <pc:sldChg chg="add">
        <pc:chgData name="Talin Keoshgerian" userId="e25c37a9-82a4-4eda-a271-c65e1395c9dc" providerId="ADAL" clId="{376F0F08-661C-4F3D-B2A6-65264B144F6C}" dt="2021-04-14T10:08:05.860" v="4872"/>
        <pc:sldMkLst>
          <pc:docMk/>
          <pc:sldMk cId="3908388619" sldId="296"/>
        </pc:sldMkLst>
      </pc:sldChg>
      <pc:sldChg chg="modSp new mod">
        <pc:chgData name="Talin Keoshgerian" userId="e25c37a9-82a4-4eda-a271-c65e1395c9dc" providerId="ADAL" clId="{376F0F08-661C-4F3D-B2A6-65264B144F6C}" dt="2021-04-14T10:55:35.902" v="5204" actId="207"/>
        <pc:sldMkLst>
          <pc:docMk/>
          <pc:sldMk cId="2092962393" sldId="298"/>
        </pc:sldMkLst>
        <pc:spChg chg="mod">
          <ac:chgData name="Talin Keoshgerian" userId="e25c37a9-82a4-4eda-a271-c65e1395c9dc" providerId="ADAL" clId="{376F0F08-661C-4F3D-B2A6-65264B144F6C}" dt="2021-04-14T09:21:18.114" v="4458" actId="404"/>
          <ac:spMkLst>
            <pc:docMk/>
            <pc:sldMk cId="2092962393" sldId="298"/>
            <ac:spMk id="2" creationId="{F94BA1B2-6C0E-4BD3-9AC9-886957A3D6CD}"/>
          </ac:spMkLst>
        </pc:spChg>
        <pc:spChg chg="mod">
          <ac:chgData name="Talin Keoshgerian" userId="e25c37a9-82a4-4eda-a271-c65e1395c9dc" providerId="ADAL" clId="{376F0F08-661C-4F3D-B2A6-65264B144F6C}" dt="2021-04-14T10:55:35.902" v="5204" actId="207"/>
          <ac:spMkLst>
            <pc:docMk/>
            <pc:sldMk cId="2092962393" sldId="298"/>
            <ac:spMk id="3" creationId="{15255CF2-02FA-468A-BC00-A8E7441B0344}"/>
          </ac:spMkLst>
        </pc:spChg>
      </pc:sldChg>
      <pc:sldChg chg="addSp delSp modSp add mod modClrScheme chgLayout">
        <pc:chgData name="Talin Keoshgerian" userId="e25c37a9-82a4-4eda-a271-c65e1395c9dc" providerId="ADAL" clId="{376F0F08-661C-4F3D-B2A6-65264B144F6C}" dt="2021-04-14T09:27:06.004" v="4501" actId="207"/>
        <pc:sldMkLst>
          <pc:docMk/>
          <pc:sldMk cId="1970098681" sldId="299"/>
        </pc:sldMkLst>
        <pc:spChg chg="mod">
          <ac:chgData name="Talin Keoshgerian" userId="e25c37a9-82a4-4eda-a271-c65e1395c9dc" providerId="ADAL" clId="{376F0F08-661C-4F3D-B2A6-65264B144F6C}" dt="2021-04-14T09:18:32.565" v="4404" actId="404"/>
          <ac:spMkLst>
            <pc:docMk/>
            <pc:sldMk cId="1970098681" sldId="299"/>
            <ac:spMk id="2" creationId="{11749121-BABD-4272-A2CE-86BA406C3497}"/>
          </ac:spMkLst>
        </pc:spChg>
        <pc:spChg chg="mod">
          <ac:chgData name="Talin Keoshgerian" userId="e25c37a9-82a4-4eda-a271-c65e1395c9dc" providerId="ADAL" clId="{376F0F08-661C-4F3D-B2A6-65264B144F6C}" dt="2021-04-13T19:22:22.957" v="2707" actId="26606"/>
          <ac:spMkLst>
            <pc:docMk/>
            <pc:sldMk cId="1970098681" sldId="299"/>
            <ac:spMk id="4" creationId="{7EC0AD08-C575-4A9A-BE97-EB9E19176E9E}"/>
          </ac:spMkLst>
        </pc:spChg>
        <pc:spChg chg="mod">
          <ac:chgData name="Talin Keoshgerian" userId="e25c37a9-82a4-4eda-a271-c65e1395c9dc" providerId="ADAL" clId="{376F0F08-661C-4F3D-B2A6-65264B144F6C}" dt="2021-04-13T19:22:22.957" v="2707" actId="26606"/>
          <ac:spMkLst>
            <pc:docMk/>
            <pc:sldMk cId="1970098681" sldId="299"/>
            <ac:spMk id="5" creationId="{7ED676E4-3D68-491D-90F3-658AE0F5809C}"/>
          </ac:spMkLst>
        </pc:spChg>
        <pc:spChg chg="mod">
          <ac:chgData name="Talin Keoshgerian" userId="e25c37a9-82a4-4eda-a271-c65e1395c9dc" providerId="ADAL" clId="{376F0F08-661C-4F3D-B2A6-65264B144F6C}" dt="2021-04-13T19:22:22.957" v="2707" actId="26606"/>
          <ac:spMkLst>
            <pc:docMk/>
            <pc:sldMk cId="1970098681" sldId="299"/>
            <ac:spMk id="6" creationId="{21659D26-7C2C-4F39-B413-B8FEC207FD7C}"/>
          </ac:spMkLst>
        </pc:spChg>
        <pc:spChg chg="add del mod">
          <ac:chgData name="Talin Keoshgerian" userId="e25c37a9-82a4-4eda-a271-c65e1395c9dc" providerId="ADAL" clId="{376F0F08-661C-4F3D-B2A6-65264B144F6C}" dt="2021-04-13T15:33:58.324" v="2676"/>
          <ac:spMkLst>
            <pc:docMk/>
            <pc:sldMk cId="1970098681" sldId="299"/>
            <ac:spMk id="7" creationId="{90E3ABA9-8309-4258-A8E7-6A9884C1342E}"/>
          </ac:spMkLst>
        </pc:spChg>
        <pc:spChg chg="add del mod">
          <ac:chgData name="Talin Keoshgerian" userId="e25c37a9-82a4-4eda-a271-c65e1395c9dc" providerId="ADAL" clId="{376F0F08-661C-4F3D-B2A6-65264B144F6C}" dt="2021-04-13T15:34:13.523" v="2682" actId="478"/>
          <ac:spMkLst>
            <pc:docMk/>
            <pc:sldMk cId="1970098681" sldId="299"/>
            <ac:spMk id="8" creationId="{EA75D093-C25D-41B4-9A2F-8F9940AEF548}"/>
          </ac:spMkLst>
        </pc:spChg>
        <pc:spChg chg="add del mod">
          <ac:chgData name="Talin Keoshgerian" userId="e25c37a9-82a4-4eda-a271-c65e1395c9dc" providerId="ADAL" clId="{376F0F08-661C-4F3D-B2A6-65264B144F6C}" dt="2021-04-13T19:22:15.496" v="2696" actId="26606"/>
          <ac:spMkLst>
            <pc:docMk/>
            <pc:sldMk cId="1970098681" sldId="299"/>
            <ac:spMk id="73" creationId="{336440B7-90E3-41D0-9D02-422F798D2F24}"/>
          </ac:spMkLst>
        </pc:spChg>
        <pc:spChg chg="add del mod">
          <ac:chgData name="Talin Keoshgerian" userId="e25c37a9-82a4-4eda-a271-c65e1395c9dc" providerId="ADAL" clId="{376F0F08-661C-4F3D-B2A6-65264B144F6C}" dt="2021-04-13T19:22:16.803" v="2698" actId="26606"/>
          <ac:spMkLst>
            <pc:docMk/>
            <pc:sldMk cId="1970098681" sldId="299"/>
            <ac:spMk id="75" creationId="{ABD4A124-9EA5-4A23-9C67-24B0C8F4EA99}"/>
          </ac:spMkLst>
        </pc:spChg>
        <pc:spChg chg="add del mod">
          <ac:chgData name="Talin Keoshgerian" userId="e25c37a9-82a4-4eda-a271-c65e1395c9dc" providerId="ADAL" clId="{376F0F08-661C-4F3D-B2A6-65264B144F6C}" dt="2021-04-13T19:22:16.803" v="2698" actId="26606"/>
          <ac:spMkLst>
            <pc:docMk/>
            <pc:sldMk cId="1970098681" sldId="299"/>
            <ac:spMk id="2054" creationId="{D4DE6419-762A-4D8C-B53B-BE95237B96D3}"/>
          </ac:spMkLst>
        </pc:spChg>
        <pc:spChg chg="add del mod">
          <ac:chgData name="Talin Keoshgerian" userId="e25c37a9-82a4-4eda-a271-c65e1395c9dc" providerId="ADAL" clId="{376F0F08-661C-4F3D-B2A6-65264B144F6C}" dt="2021-04-13T19:22:17.989" v="2700" actId="26606"/>
          <ac:spMkLst>
            <pc:docMk/>
            <pc:sldMk cId="1970098681" sldId="299"/>
            <ac:spMk id="2056" creationId="{AAEE04C4-D802-40DD-9A60-089D12B64CD7}"/>
          </ac:spMkLst>
        </pc:spChg>
        <pc:spChg chg="add del mod">
          <ac:chgData name="Talin Keoshgerian" userId="e25c37a9-82a4-4eda-a271-c65e1395c9dc" providerId="ADAL" clId="{376F0F08-661C-4F3D-B2A6-65264B144F6C}" dt="2021-04-13T19:22:17.989" v="2700" actId="26606"/>
          <ac:spMkLst>
            <pc:docMk/>
            <pc:sldMk cId="1970098681" sldId="299"/>
            <ac:spMk id="2057" creationId="{F3EE4823-3399-469C-A445-44A76A2AA85E}"/>
          </ac:spMkLst>
        </pc:spChg>
        <pc:spChg chg="add del mod">
          <ac:chgData name="Talin Keoshgerian" userId="e25c37a9-82a4-4eda-a271-c65e1395c9dc" providerId="ADAL" clId="{376F0F08-661C-4F3D-B2A6-65264B144F6C}" dt="2021-04-13T19:22:18.454" v="2702" actId="26606"/>
          <ac:spMkLst>
            <pc:docMk/>
            <pc:sldMk cId="1970098681" sldId="299"/>
            <ac:spMk id="2059" creationId="{5C74D9B7-1018-4180-8FA1-A4C9354004A9}"/>
          </ac:spMkLst>
        </pc:spChg>
        <pc:spChg chg="add del mod">
          <ac:chgData name="Talin Keoshgerian" userId="e25c37a9-82a4-4eda-a271-c65e1395c9dc" providerId="ADAL" clId="{376F0F08-661C-4F3D-B2A6-65264B144F6C}" dt="2021-04-13T19:22:18.937" v="2704" actId="26606"/>
          <ac:spMkLst>
            <pc:docMk/>
            <pc:sldMk cId="1970098681" sldId="299"/>
            <ac:spMk id="2061" creationId="{1D3D2F70-778F-4535-BC20-8A2900B1C60C}"/>
          </ac:spMkLst>
        </pc:spChg>
        <pc:spChg chg="add del mod">
          <ac:chgData name="Talin Keoshgerian" userId="e25c37a9-82a4-4eda-a271-c65e1395c9dc" providerId="ADAL" clId="{376F0F08-661C-4F3D-B2A6-65264B144F6C}" dt="2021-04-13T19:22:22.957" v="2707" actId="26606"/>
          <ac:spMkLst>
            <pc:docMk/>
            <pc:sldMk cId="1970098681" sldId="299"/>
            <ac:spMk id="2063" creationId="{DAAE0DB5-C372-4B17-931E-DDCECD080B0B}"/>
          </ac:spMkLst>
        </pc:spChg>
        <pc:picChg chg="del">
          <ac:chgData name="Talin Keoshgerian" userId="e25c37a9-82a4-4eda-a271-c65e1395c9dc" providerId="ADAL" clId="{376F0F08-661C-4F3D-B2A6-65264B144F6C}" dt="2021-04-13T15:33:50.706" v="2674" actId="478"/>
          <ac:picMkLst>
            <pc:docMk/>
            <pc:sldMk cId="1970098681" sldId="299"/>
            <ac:picMk id="3" creationId="{BC686872-D3CF-41F6-8769-948428B2732D}"/>
          </ac:picMkLst>
        </pc:picChg>
        <pc:picChg chg="mod">
          <ac:chgData name="Talin Keoshgerian" userId="e25c37a9-82a4-4eda-a271-c65e1395c9dc" providerId="ADAL" clId="{376F0F08-661C-4F3D-B2A6-65264B144F6C}" dt="2021-04-14T09:27:06.004" v="4501" actId="207"/>
          <ac:picMkLst>
            <pc:docMk/>
            <pc:sldMk cId="1970098681" sldId="299"/>
            <ac:picMk id="1026" creationId="{41C25A0C-69CB-4A24-9AE5-DC3F51B163AA}"/>
          </ac:picMkLst>
        </pc:picChg>
        <pc:picChg chg="del">
          <ac:chgData name="Talin Keoshgerian" userId="e25c37a9-82a4-4eda-a271-c65e1395c9dc" providerId="ADAL" clId="{376F0F08-661C-4F3D-B2A6-65264B144F6C}" dt="2021-04-13T15:33:52.904" v="2675" actId="478"/>
          <ac:picMkLst>
            <pc:docMk/>
            <pc:sldMk cId="1970098681" sldId="299"/>
            <ac:picMk id="1026" creationId="{8E67B339-EAF7-4A14-88EC-6E84FCBC4354}"/>
          </ac:picMkLst>
        </pc:picChg>
        <pc:picChg chg="add del mod">
          <ac:chgData name="Talin Keoshgerian" userId="e25c37a9-82a4-4eda-a271-c65e1395c9dc" providerId="ADAL" clId="{376F0F08-661C-4F3D-B2A6-65264B144F6C}" dt="2021-04-13T15:34:10.398" v="2681" actId="478"/>
          <ac:picMkLst>
            <pc:docMk/>
            <pc:sldMk cId="1970098681" sldId="299"/>
            <ac:picMk id="2050" creationId="{B451E752-B6E4-4D53-B37D-0EEB7675B789}"/>
          </ac:picMkLst>
        </pc:picChg>
        <pc:picChg chg="add mod ord">
          <ac:chgData name="Talin Keoshgerian" userId="e25c37a9-82a4-4eda-a271-c65e1395c9dc" providerId="ADAL" clId="{376F0F08-661C-4F3D-B2A6-65264B144F6C}" dt="2021-04-13T19:22:22.957" v="2707" actId="26606"/>
          <ac:picMkLst>
            <pc:docMk/>
            <pc:sldMk cId="1970098681" sldId="299"/>
            <ac:picMk id="2052" creationId="{8EE35042-2CA1-461C-ADF6-F7ABF1A97E81}"/>
          </ac:picMkLst>
        </pc:picChg>
      </pc:sldChg>
      <pc:sldChg chg="del">
        <pc:chgData name="Talin Keoshgerian" userId="e25c37a9-82a4-4eda-a271-c65e1395c9dc" providerId="ADAL" clId="{376F0F08-661C-4F3D-B2A6-65264B144F6C}" dt="2021-04-13T20:25:41.092" v="3734" actId="47"/>
        <pc:sldMkLst>
          <pc:docMk/>
          <pc:sldMk cId="3328028669" sldId="301"/>
        </pc:sldMkLst>
      </pc:sldChg>
      <pc:sldChg chg="modSp mod">
        <pc:chgData name="Talin Keoshgerian" userId="e25c37a9-82a4-4eda-a271-c65e1395c9dc" providerId="ADAL" clId="{376F0F08-661C-4F3D-B2A6-65264B144F6C}" dt="2021-04-14T09:19:24.845" v="4422" actId="403"/>
        <pc:sldMkLst>
          <pc:docMk/>
          <pc:sldMk cId="1862017468" sldId="302"/>
        </pc:sldMkLst>
        <pc:spChg chg="mod">
          <ac:chgData name="Talin Keoshgerian" userId="e25c37a9-82a4-4eda-a271-c65e1395c9dc" providerId="ADAL" clId="{376F0F08-661C-4F3D-B2A6-65264B144F6C}" dt="2021-04-14T09:19:24.845" v="4422" actId="403"/>
          <ac:spMkLst>
            <pc:docMk/>
            <pc:sldMk cId="1862017468" sldId="302"/>
            <ac:spMk id="2" creationId="{C9115E59-4FC7-4E60-B54C-DE7C702648E5}"/>
          </ac:spMkLst>
        </pc:spChg>
      </pc:sldChg>
      <pc:sldChg chg="add">
        <pc:chgData name="Talin Keoshgerian" userId="e25c37a9-82a4-4eda-a271-c65e1395c9dc" providerId="ADAL" clId="{376F0F08-661C-4F3D-B2A6-65264B144F6C}" dt="2021-04-14T10:07:52.314" v="4870"/>
        <pc:sldMkLst>
          <pc:docMk/>
          <pc:sldMk cId="1304202290" sldId="303"/>
        </pc:sldMkLst>
      </pc:sldChg>
      <pc:sldChg chg="modSp del mod">
        <pc:chgData name="Talin Keoshgerian" userId="e25c37a9-82a4-4eda-a271-c65e1395c9dc" providerId="ADAL" clId="{376F0F08-661C-4F3D-B2A6-65264B144F6C}" dt="2021-04-14T10:07:48.815" v="4869" actId="2696"/>
        <pc:sldMkLst>
          <pc:docMk/>
          <pc:sldMk cId="3615170925" sldId="303"/>
        </pc:sldMkLst>
        <pc:spChg chg="mod">
          <ac:chgData name="Talin Keoshgerian" userId="e25c37a9-82a4-4eda-a271-c65e1395c9dc" providerId="ADAL" clId="{376F0F08-661C-4F3D-B2A6-65264B144F6C}" dt="2021-04-14T09:19:46.352" v="4429" actId="108"/>
          <ac:spMkLst>
            <pc:docMk/>
            <pc:sldMk cId="3615170925" sldId="303"/>
            <ac:spMk id="2" creationId="{1AA4742D-1CA9-4779-9BA9-5B2B55E64E34}"/>
          </ac:spMkLst>
        </pc:spChg>
      </pc:sldChg>
      <pc:sldChg chg="modSp mod">
        <pc:chgData name="Talin Keoshgerian" userId="e25c37a9-82a4-4eda-a271-c65e1395c9dc" providerId="ADAL" clId="{376F0F08-661C-4F3D-B2A6-65264B144F6C}" dt="2021-04-14T09:18:54.154" v="4411" actId="404"/>
        <pc:sldMkLst>
          <pc:docMk/>
          <pc:sldMk cId="256378564" sldId="304"/>
        </pc:sldMkLst>
        <pc:spChg chg="mod">
          <ac:chgData name="Talin Keoshgerian" userId="e25c37a9-82a4-4eda-a271-c65e1395c9dc" providerId="ADAL" clId="{376F0F08-661C-4F3D-B2A6-65264B144F6C}" dt="2021-04-14T09:18:54.154" v="4411" actId="404"/>
          <ac:spMkLst>
            <pc:docMk/>
            <pc:sldMk cId="256378564" sldId="304"/>
            <ac:spMk id="2" creationId="{FEE88FFB-2DF7-48A7-92D7-269F65C8368F}"/>
          </ac:spMkLst>
        </pc:spChg>
      </pc:sldChg>
      <pc:sldChg chg="del">
        <pc:chgData name="Talin Keoshgerian" userId="e25c37a9-82a4-4eda-a271-c65e1395c9dc" providerId="ADAL" clId="{376F0F08-661C-4F3D-B2A6-65264B144F6C}" dt="2021-04-14T08:36:56.117" v="4358" actId="2696"/>
        <pc:sldMkLst>
          <pc:docMk/>
          <pc:sldMk cId="832598174" sldId="305"/>
        </pc:sldMkLst>
      </pc:sldChg>
      <pc:sldChg chg="modSp mod">
        <pc:chgData name="Talin Keoshgerian" userId="e25c37a9-82a4-4eda-a271-c65e1395c9dc" providerId="ADAL" clId="{376F0F08-661C-4F3D-B2A6-65264B144F6C}" dt="2021-04-14T12:53:37.102" v="5869" actId="403"/>
        <pc:sldMkLst>
          <pc:docMk/>
          <pc:sldMk cId="2935551199" sldId="306"/>
        </pc:sldMkLst>
        <pc:spChg chg="mod">
          <ac:chgData name="Talin Keoshgerian" userId="e25c37a9-82a4-4eda-a271-c65e1395c9dc" providerId="ADAL" clId="{376F0F08-661C-4F3D-B2A6-65264B144F6C}" dt="2021-04-14T09:20:35.761" v="4445" actId="255"/>
          <ac:spMkLst>
            <pc:docMk/>
            <pc:sldMk cId="2935551199" sldId="306"/>
            <ac:spMk id="2" creationId="{E1F68602-1362-4AC8-B005-E2AE733264A9}"/>
          </ac:spMkLst>
        </pc:spChg>
        <pc:graphicFrameChg chg="mod">
          <ac:chgData name="Talin Keoshgerian" userId="e25c37a9-82a4-4eda-a271-c65e1395c9dc" providerId="ADAL" clId="{376F0F08-661C-4F3D-B2A6-65264B144F6C}" dt="2021-04-14T12:53:37.102" v="5869" actId="403"/>
          <ac:graphicFrameMkLst>
            <pc:docMk/>
            <pc:sldMk cId="2935551199" sldId="306"/>
            <ac:graphicFrameMk id="7" creationId="{4438FD2F-0795-44F2-974F-894C361D57E6}"/>
          </ac:graphicFrameMkLst>
        </pc:graphicFrameChg>
      </pc:sldChg>
      <pc:sldChg chg="add">
        <pc:chgData name="Talin Keoshgerian" userId="e25c37a9-82a4-4eda-a271-c65e1395c9dc" providerId="ADAL" clId="{376F0F08-661C-4F3D-B2A6-65264B144F6C}" dt="2021-04-14T10:35:55.286" v="4982"/>
        <pc:sldMkLst>
          <pc:docMk/>
          <pc:sldMk cId="1793065094" sldId="307"/>
        </pc:sldMkLst>
      </pc:sldChg>
      <pc:sldChg chg="modSp del mod">
        <pc:chgData name="Talin Keoshgerian" userId="e25c37a9-82a4-4eda-a271-c65e1395c9dc" providerId="ADAL" clId="{376F0F08-661C-4F3D-B2A6-65264B144F6C}" dt="2021-04-14T10:35:47.744" v="4981" actId="2696"/>
        <pc:sldMkLst>
          <pc:docMk/>
          <pc:sldMk cId="3339433739" sldId="307"/>
        </pc:sldMkLst>
        <pc:spChg chg="mod">
          <ac:chgData name="Talin Keoshgerian" userId="e25c37a9-82a4-4eda-a271-c65e1395c9dc" providerId="ADAL" clId="{376F0F08-661C-4F3D-B2A6-65264B144F6C}" dt="2021-04-14T09:20:45.741" v="4447" actId="255"/>
          <ac:spMkLst>
            <pc:docMk/>
            <pc:sldMk cId="3339433739" sldId="307"/>
            <ac:spMk id="2" creationId="{AC29B1F6-C326-4BCC-97B8-DE4C00B07645}"/>
          </ac:spMkLst>
        </pc:spChg>
        <pc:graphicFrameChg chg="mod">
          <ac:chgData name="Talin Keoshgerian" userId="e25c37a9-82a4-4eda-a271-c65e1395c9dc" providerId="ADAL" clId="{376F0F08-661C-4F3D-B2A6-65264B144F6C}" dt="2021-04-14T10:03:00.622" v="4852" actId="1076"/>
          <ac:graphicFrameMkLst>
            <pc:docMk/>
            <pc:sldMk cId="3339433739" sldId="307"/>
            <ac:graphicFrameMk id="9" creationId="{91987D91-7099-4072-8235-3952D2810927}"/>
          </ac:graphicFrameMkLst>
        </pc:graphicFrameChg>
      </pc:sldChg>
      <pc:sldChg chg="add">
        <pc:chgData name="Talin Keoshgerian" userId="e25c37a9-82a4-4eda-a271-c65e1395c9dc" providerId="ADAL" clId="{376F0F08-661C-4F3D-B2A6-65264B144F6C}" dt="2021-04-14T10:37:25.638" v="4984"/>
        <pc:sldMkLst>
          <pc:docMk/>
          <pc:sldMk cId="3046589600" sldId="308"/>
        </pc:sldMkLst>
      </pc:sldChg>
      <pc:sldChg chg="modSp del mod">
        <pc:chgData name="Talin Keoshgerian" userId="e25c37a9-82a4-4eda-a271-c65e1395c9dc" providerId="ADAL" clId="{376F0F08-661C-4F3D-B2A6-65264B144F6C}" dt="2021-04-14T10:37:21.343" v="4983" actId="2696"/>
        <pc:sldMkLst>
          <pc:docMk/>
          <pc:sldMk cId="4212013504" sldId="308"/>
        </pc:sldMkLst>
        <pc:spChg chg="mod">
          <ac:chgData name="Talin Keoshgerian" userId="e25c37a9-82a4-4eda-a271-c65e1395c9dc" providerId="ADAL" clId="{376F0F08-661C-4F3D-B2A6-65264B144F6C}" dt="2021-04-14T09:20:55.568" v="4451" actId="255"/>
          <ac:spMkLst>
            <pc:docMk/>
            <pc:sldMk cId="4212013504" sldId="308"/>
            <ac:spMk id="2" creationId="{A71FF0FF-74C4-4FE1-B46C-AF0E11337407}"/>
          </ac:spMkLst>
        </pc:spChg>
        <pc:graphicFrameChg chg="mod">
          <ac:chgData name="Talin Keoshgerian" userId="e25c37a9-82a4-4eda-a271-c65e1395c9dc" providerId="ADAL" clId="{376F0F08-661C-4F3D-B2A6-65264B144F6C}" dt="2021-04-14T10:02:29.931" v="4850" actId="403"/>
          <ac:graphicFrameMkLst>
            <pc:docMk/>
            <pc:sldMk cId="4212013504" sldId="308"/>
            <ac:graphicFrameMk id="9" creationId="{DA73E5D3-9014-4515-9225-9B7AAF6D4BFC}"/>
          </ac:graphicFrameMkLst>
        </pc:graphicFrameChg>
      </pc:sldChg>
      <pc:sldChg chg="modSp mod modNotesTx">
        <pc:chgData name="Talin Keoshgerian" userId="e25c37a9-82a4-4eda-a271-c65e1395c9dc" providerId="ADAL" clId="{376F0F08-661C-4F3D-B2A6-65264B144F6C}" dt="2021-04-14T10:42:16.115" v="5010" actId="20577"/>
        <pc:sldMkLst>
          <pc:docMk/>
          <pc:sldMk cId="2074409691" sldId="309"/>
        </pc:sldMkLst>
        <pc:spChg chg="mod">
          <ac:chgData name="Talin Keoshgerian" userId="e25c37a9-82a4-4eda-a271-c65e1395c9dc" providerId="ADAL" clId="{376F0F08-661C-4F3D-B2A6-65264B144F6C}" dt="2021-04-14T09:21:00.088" v="4453" actId="255"/>
          <ac:spMkLst>
            <pc:docMk/>
            <pc:sldMk cId="2074409691" sldId="309"/>
            <ac:spMk id="2" creationId="{14B07F9B-FAE8-413A-9E68-4B3B1006E7CC}"/>
          </ac:spMkLst>
        </pc:spChg>
        <pc:spChg chg="mod">
          <ac:chgData name="Talin Keoshgerian" userId="e25c37a9-82a4-4eda-a271-c65e1395c9dc" providerId="ADAL" clId="{376F0F08-661C-4F3D-B2A6-65264B144F6C}" dt="2021-04-14T09:49:02.731" v="4519" actId="14100"/>
          <ac:spMkLst>
            <pc:docMk/>
            <pc:sldMk cId="2074409691" sldId="309"/>
            <ac:spMk id="3" creationId="{33D8D890-C87F-47BF-B81C-2615871A61BA}"/>
          </ac:spMkLst>
        </pc:spChg>
        <pc:graphicFrameChg chg="mod">
          <ac:chgData name="Talin Keoshgerian" userId="e25c37a9-82a4-4eda-a271-c65e1395c9dc" providerId="ADAL" clId="{376F0F08-661C-4F3D-B2A6-65264B144F6C}" dt="2021-04-14T10:31:39.248" v="4980" actId="207"/>
          <ac:graphicFrameMkLst>
            <pc:docMk/>
            <pc:sldMk cId="2074409691" sldId="309"/>
            <ac:graphicFrameMk id="9" creationId="{C81904D4-5DDA-47DB-9CFB-3D653FDED958}"/>
          </ac:graphicFrameMkLst>
        </pc:graphicFrameChg>
        <pc:graphicFrameChg chg="mod">
          <ac:chgData name="Talin Keoshgerian" userId="e25c37a9-82a4-4eda-a271-c65e1395c9dc" providerId="ADAL" clId="{376F0F08-661C-4F3D-B2A6-65264B144F6C}" dt="2021-04-14T10:31:34.990" v="4979" actId="207"/>
          <ac:graphicFrameMkLst>
            <pc:docMk/>
            <pc:sldMk cId="2074409691" sldId="309"/>
            <ac:graphicFrameMk id="12" creationId="{73C611E5-ABAF-42FB-ABA0-6946DD6F343D}"/>
          </ac:graphicFrameMkLst>
        </pc:graphicFrameChg>
      </pc:sldChg>
      <pc:sldChg chg="modSp mod">
        <pc:chgData name="Talin Keoshgerian" userId="e25c37a9-82a4-4eda-a271-c65e1395c9dc" providerId="ADAL" clId="{376F0F08-661C-4F3D-B2A6-65264B144F6C}" dt="2021-04-14T09:21:10.532" v="4455" actId="255"/>
        <pc:sldMkLst>
          <pc:docMk/>
          <pc:sldMk cId="432071125" sldId="310"/>
        </pc:sldMkLst>
        <pc:spChg chg="mod">
          <ac:chgData name="Talin Keoshgerian" userId="e25c37a9-82a4-4eda-a271-c65e1395c9dc" providerId="ADAL" clId="{376F0F08-661C-4F3D-B2A6-65264B144F6C}" dt="2021-04-14T09:21:10.532" v="4455" actId="255"/>
          <ac:spMkLst>
            <pc:docMk/>
            <pc:sldMk cId="432071125" sldId="310"/>
            <ac:spMk id="2" creationId="{23E21439-DF88-4D6F-862E-8505916584B2}"/>
          </ac:spMkLst>
        </pc:spChg>
      </pc:sldChg>
      <pc:sldChg chg="addSp delSp modSp new del mod modShow">
        <pc:chgData name="Talin Keoshgerian" userId="e25c37a9-82a4-4eda-a271-c65e1395c9dc" providerId="ADAL" clId="{376F0F08-661C-4F3D-B2A6-65264B144F6C}" dt="2021-04-13T20:34:41.116" v="4309" actId="2696"/>
        <pc:sldMkLst>
          <pc:docMk/>
          <pc:sldMk cId="3520939960" sldId="311"/>
        </pc:sldMkLst>
        <pc:spChg chg="del">
          <ac:chgData name="Talin Keoshgerian" userId="e25c37a9-82a4-4eda-a271-c65e1395c9dc" providerId="ADAL" clId="{376F0F08-661C-4F3D-B2A6-65264B144F6C}" dt="2021-04-13T20:24:32.720" v="3731"/>
          <ac:spMkLst>
            <pc:docMk/>
            <pc:sldMk cId="3520939960" sldId="311"/>
            <ac:spMk id="3" creationId="{4E5A6504-3C33-4FCE-AC17-6F3383DA3717}"/>
          </ac:spMkLst>
        </pc:spChg>
        <pc:graphicFrameChg chg="add mod">
          <ac:chgData name="Talin Keoshgerian" userId="e25c37a9-82a4-4eda-a271-c65e1395c9dc" providerId="ADAL" clId="{376F0F08-661C-4F3D-B2A6-65264B144F6C}" dt="2021-04-13T20:24:32.720" v="3731"/>
          <ac:graphicFrameMkLst>
            <pc:docMk/>
            <pc:sldMk cId="3520939960" sldId="311"/>
            <ac:graphicFrameMk id="7" creationId="{04201704-E304-44E0-96C4-B18A7C13E081}"/>
          </ac:graphicFrameMkLst>
        </pc:graphicFrameChg>
      </pc:sldChg>
      <pc:sldChg chg="modSp mod modNotesTx">
        <pc:chgData name="Talin Keoshgerian" userId="e25c37a9-82a4-4eda-a271-c65e1395c9dc" providerId="ADAL" clId="{376F0F08-661C-4F3D-B2A6-65264B144F6C}" dt="2021-04-14T12:53:32.648" v="5868" actId="403"/>
        <pc:sldMkLst>
          <pc:docMk/>
          <pc:sldMk cId="3985281987" sldId="312"/>
        </pc:sldMkLst>
        <pc:spChg chg="mod">
          <ac:chgData name="Talin Keoshgerian" userId="e25c37a9-82a4-4eda-a271-c65e1395c9dc" providerId="ADAL" clId="{376F0F08-661C-4F3D-B2A6-65264B144F6C}" dt="2021-04-14T09:20:50.859" v="4449" actId="255"/>
          <ac:spMkLst>
            <pc:docMk/>
            <pc:sldMk cId="3985281987" sldId="312"/>
            <ac:spMk id="10" creationId="{FECFC793-CEBE-4DCA-BDAB-195F2738DBCB}"/>
          </ac:spMkLst>
        </pc:spChg>
        <pc:graphicFrameChg chg="mod">
          <ac:chgData name="Talin Keoshgerian" userId="e25c37a9-82a4-4eda-a271-c65e1395c9dc" providerId="ADAL" clId="{376F0F08-661C-4F3D-B2A6-65264B144F6C}" dt="2021-04-14T12:53:29.515" v="5867" actId="403"/>
          <ac:graphicFrameMkLst>
            <pc:docMk/>
            <pc:sldMk cId="3985281987" sldId="312"/>
            <ac:graphicFrameMk id="9" creationId="{08D8D148-71B5-497B-8ACF-F43A8D2F7E69}"/>
          </ac:graphicFrameMkLst>
        </pc:graphicFrameChg>
        <pc:graphicFrameChg chg="mod">
          <ac:chgData name="Talin Keoshgerian" userId="e25c37a9-82a4-4eda-a271-c65e1395c9dc" providerId="ADAL" clId="{376F0F08-661C-4F3D-B2A6-65264B144F6C}" dt="2021-04-14T12:53:32.648" v="5868" actId="403"/>
          <ac:graphicFrameMkLst>
            <pc:docMk/>
            <pc:sldMk cId="3985281987" sldId="312"/>
            <ac:graphicFrameMk id="12" creationId="{C5C95F6F-9B73-4648-B0F2-52972DEAD516}"/>
          </ac:graphicFrameMkLst>
        </pc:graphicFrameChg>
      </pc:sldChg>
      <pc:sldChg chg="modSp mod modNotesTx">
        <pc:chgData name="Talin Keoshgerian" userId="e25c37a9-82a4-4eda-a271-c65e1395c9dc" providerId="ADAL" clId="{376F0F08-661C-4F3D-B2A6-65264B144F6C}" dt="2021-04-14T14:41:46.802" v="5894"/>
        <pc:sldMkLst>
          <pc:docMk/>
          <pc:sldMk cId="2075682110" sldId="315"/>
        </pc:sldMkLst>
        <pc:spChg chg="mod">
          <ac:chgData name="Talin Keoshgerian" userId="e25c37a9-82a4-4eda-a271-c65e1395c9dc" providerId="ADAL" clId="{376F0F08-661C-4F3D-B2A6-65264B144F6C}" dt="2021-04-14T09:21:14.658" v="4457" actId="255"/>
          <ac:spMkLst>
            <pc:docMk/>
            <pc:sldMk cId="2075682110" sldId="315"/>
            <ac:spMk id="2" creationId="{E7A7047B-743F-4DF0-9109-7F0FB1ED4C03}"/>
          </ac:spMkLst>
        </pc:spChg>
      </pc:sldChg>
      <pc:sldChg chg="delSp modSp del mod">
        <pc:chgData name="Talin Keoshgerian" userId="e25c37a9-82a4-4eda-a271-c65e1395c9dc" providerId="ADAL" clId="{376F0F08-661C-4F3D-B2A6-65264B144F6C}" dt="2021-04-14T12:16:41.534" v="5853" actId="47"/>
        <pc:sldMkLst>
          <pc:docMk/>
          <pc:sldMk cId="2478432316" sldId="316"/>
        </pc:sldMkLst>
        <pc:spChg chg="mod">
          <ac:chgData name="Talin Keoshgerian" userId="e25c37a9-82a4-4eda-a271-c65e1395c9dc" providerId="ADAL" clId="{376F0F08-661C-4F3D-B2A6-65264B144F6C}" dt="2021-04-14T12:16:27.693" v="5851" actId="113"/>
          <ac:spMkLst>
            <pc:docMk/>
            <pc:sldMk cId="2478432316" sldId="316"/>
            <ac:spMk id="2" creationId="{49A4FF23-B6B4-4EB2-BCD4-D28B33742FC8}"/>
          </ac:spMkLst>
        </pc:spChg>
        <pc:spChg chg="del">
          <ac:chgData name="Talin Keoshgerian" userId="e25c37a9-82a4-4eda-a271-c65e1395c9dc" providerId="ADAL" clId="{376F0F08-661C-4F3D-B2A6-65264B144F6C}" dt="2021-04-14T10:23:16.039" v="4954" actId="478"/>
          <ac:spMkLst>
            <pc:docMk/>
            <pc:sldMk cId="2478432316" sldId="316"/>
            <ac:spMk id="6" creationId="{65BFCDE7-9D52-40C6-87AE-02EBD1B231E5}"/>
          </ac:spMkLst>
        </pc:spChg>
      </pc:sldChg>
      <pc:sldChg chg="add">
        <pc:chgData name="Talin Keoshgerian" userId="e25c37a9-82a4-4eda-a271-c65e1395c9dc" providerId="ADAL" clId="{376F0F08-661C-4F3D-B2A6-65264B144F6C}" dt="2021-04-14T10:07:52.314" v="4870"/>
        <pc:sldMkLst>
          <pc:docMk/>
          <pc:sldMk cId="1009525675" sldId="318"/>
        </pc:sldMkLst>
      </pc:sldChg>
      <pc:sldChg chg="modSp del mod modNotesTx">
        <pc:chgData name="Talin Keoshgerian" userId="e25c37a9-82a4-4eda-a271-c65e1395c9dc" providerId="ADAL" clId="{376F0F08-661C-4F3D-B2A6-65264B144F6C}" dt="2021-04-14T10:07:48.815" v="4869" actId="2696"/>
        <pc:sldMkLst>
          <pc:docMk/>
          <pc:sldMk cId="3256364179" sldId="318"/>
        </pc:sldMkLst>
        <pc:spChg chg="mod">
          <ac:chgData name="Talin Keoshgerian" userId="e25c37a9-82a4-4eda-a271-c65e1395c9dc" providerId="ADAL" clId="{376F0F08-661C-4F3D-B2A6-65264B144F6C}" dt="2021-04-14T09:20:07.709" v="4437" actId="403"/>
          <ac:spMkLst>
            <pc:docMk/>
            <pc:sldMk cId="3256364179" sldId="318"/>
            <ac:spMk id="2" creationId="{1AA4742D-1CA9-4779-9BA9-5B2B55E64E34}"/>
          </ac:spMkLst>
        </pc:spChg>
      </pc:sldChg>
      <pc:sldChg chg="add">
        <pc:chgData name="Talin Keoshgerian" userId="e25c37a9-82a4-4eda-a271-c65e1395c9dc" providerId="ADAL" clId="{376F0F08-661C-4F3D-B2A6-65264B144F6C}" dt="2021-04-14T10:07:52.314" v="4870"/>
        <pc:sldMkLst>
          <pc:docMk/>
          <pc:sldMk cId="689779258" sldId="319"/>
        </pc:sldMkLst>
      </pc:sldChg>
      <pc:sldChg chg="modSp del mod">
        <pc:chgData name="Talin Keoshgerian" userId="e25c37a9-82a4-4eda-a271-c65e1395c9dc" providerId="ADAL" clId="{376F0F08-661C-4F3D-B2A6-65264B144F6C}" dt="2021-04-14T10:07:48.815" v="4869" actId="2696"/>
        <pc:sldMkLst>
          <pc:docMk/>
          <pc:sldMk cId="1472657789" sldId="319"/>
        </pc:sldMkLst>
        <pc:spChg chg="mod">
          <ac:chgData name="Talin Keoshgerian" userId="e25c37a9-82a4-4eda-a271-c65e1395c9dc" providerId="ADAL" clId="{376F0F08-661C-4F3D-B2A6-65264B144F6C}" dt="2021-04-14T09:19:34.738" v="4428" actId="255"/>
          <ac:spMkLst>
            <pc:docMk/>
            <pc:sldMk cId="1472657789" sldId="319"/>
            <ac:spMk id="2" creationId="{AAE5058D-F941-45F6-B287-36A92EFFA59D}"/>
          </ac:spMkLst>
        </pc:spChg>
      </pc:sldChg>
      <pc:sldChg chg="modSp del mod">
        <pc:chgData name="Talin Keoshgerian" userId="e25c37a9-82a4-4eda-a271-c65e1395c9dc" providerId="ADAL" clId="{376F0F08-661C-4F3D-B2A6-65264B144F6C}" dt="2021-04-14T10:07:48.815" v="4869" actId="2696"/>
        <pc:sldMkLst>
          <pc:docMk/>
          <pc:sldMk cId="2739058665" sldId="320"/>
        </pc:sldMkLst>
        <pc:spChg chg="mod">
          <ac:chgData name="Talin Keoshgerian" userId="e25c37a9-82a4-4eda-a271-c65e1395c9dc" providerId="ADAL" clId="{376F0F08-661C-4F3D-B2A6-65264B144F6C}" dt="2021-04-14T09:20:00.675" v="4433" actId="403"/>
          <ac:spMkLst>
            <pc:docMk/>
            <pc:sldMk cId="2739058665" sldId="320"/>
            <ac:spMk id="2" creationId="{C9115E59-4FC7-4E60-B54C-DE7C702648E5}"/>
          </ac:spMkLst>
        </pc:spChg>
      </pc:sldChg>
      <pc:sldChg chg="add">
        <pc:chgData name="Talin Keoshgerian" userId="e25c37a9-82a4-4eda-a271-c65e1395c9dc" providerId="ADAL" clId="{376F0F08-661C-4F3D-B2A6-65264B144F6C}" dt="2021-04-14T10:07:52.314" v="4870"/>
        <pc:sldMkLst>
          <pc:docMk/>
          <pc:sldMk cId="3674063586" sldId="320"/>
        </pc:sldMkLst>
      </pc:sldChg>
      <pc:sldChg chg="del">
        <pc:chgData name="Talin Keoshgerian" userId="e25c37a9-82a4-4eda-a271-c65e1395c9dc" providerId="ADAL" clId="{376F0F08-661C-4F3D-B2A6-65264B144F6C}" dt="2021-04-14T09:53:31.726" v="4725" actId="2696"/>
        <pc:sldMkLst>
          <pc:docMk/>
          <pc:sldMk cId="3672750219" sldId="321"/>
        </pc:sldMkLst>
      </pc:sldChg>
      <pc:sldChg chg="del mod modShow">
        <pc:chgData name="Talin Keoshgerian" userId="e25c37a9-82a4-4eda-a271-c65e1395c9dc" providerId="ADAL" clId="{376F0F08-661C-4F3D-B2A6-65264B144F6C}" dt="2021-04-14T10:26:02.890" v="4958" actId="2696"/>
        <pc:sldMkLst>
          <pc:docMk/>
          <pc:sldMk cId="3300189312" sldId="322"/>
        </pc:sldMkLst>
      </pc:sldChg>
      <pc:sldChg chg="modSp mod modNotesTx">
        <pc:chgData name="Talin Keoshgerian" userId="e25c37a9-82a4-4eda-a271-c65e1395c9dc" providerId="ADAL" clId="{376F0F08-661C-4F3D-B2A6-65264B144F6C}" dt="2021-04-14T11:01:18.174" v="5666" actId="20577"/>
        <pc:sldMkLst>
          <pc:docMk/>
          <pc:sldMk cId="1591735401" sldId="324"/>
        </pc:sldMkLst>
        <pc:spChg chg="mod">
          <ac:chgData name="Talin Keoshgerian" userId="e25c37a9-82a4-4eda-a271-c65e1395c9dc" providerId="ADAL" clId="{376F0F08-661C-4F3D-B2A6-65264B144F6C}" dt="2021-04-14T10:28:41.747" v="4971" actId="404"/>
          <ac:spMkLst>
            <pc:docMk/>
            <pc:sldMk cId="1591735401" sldId="324"/>
            <ac:spMk id="2" creationId="{1099BCC9-CB40-46BC-BAAB-D366AD73A84C}"/>
          </ac:spMkLst>
        </pc:spChg>
      </pc:sldChg>
      <pc:sldChg chg="modSp mod">
        <pc:chgData name="Talin Keoshgerian" userId="e25c37a9-82a4-4eda-a271-c65e1395c9dc" providerId="ADAL" clId="{376F0F08-661C-4F3D-B2A6-65264B144F6C}" dt="2021-04-14T10:20:49.913" v="4882" actId="113"/>
        <pc:sldMkLst>
          <pc:docMk/>
          <pc:sldMk cId="4152200618" sldId="325"/>
        </pc:sldMkLst>
        <pc:spChg chg="mod">
          <ac:chgData name="Talin Keoshgerian" userId="e25c37a9-82a4-4eda-a271-c65e1395c9dc" providerId="ADAL" clId="{376F0F08-661C-4F3D-B2A6-65264B144F6C}" dt="2021-04-14T10:20:49.913" v="4882" actId="113"/>
          <ac:spMkLst>
            <pc:docMk/>
            <pc:sldMk cId="4152200618" sldId="325"/>
            <ac:spMk id="2" creationId="{1C2AE88D-3223-4289-AB82-3AB13F7F7043}"/>
          </ac:spMkLst>
        </pc:spChg>
      </pc:sldChg>
      <pc:sldChg chg="modSp add mod">
        <pc:chgData name="Talin Keoshgerian" userId="e25c37a9-82a4-4eda-a271-c65e1395c9dc" providerId="ADAL" clId="{376F0F08-661C-4F3D-B2A6-65264B144F6C}" dt="2021-04-14T10:07:05.541" v="4868" actId="20577"/>
        <pc:sldMkLst>
          <pc:docMk/>
          <pc:sldMk cId="775891856" sldId="326"/>
        </pc:sldMkLst>
        <pc:spChg chg="mod">
          <ac:chgData name="Talin Keoshgerian" userId="e25c37a9-82a4-4eda-a271-c65e1395c9dc" providerId="ADAL" clId="{376F0F08-661C-4F3D-B2A6-65264B144F6C}" dt="2021-04-14T10:07:05.541" v="4868" actId="20577"/>
          <ac:spMkLst>
            <pc:docMk/>
            <pc:sldMk cId="775891856" sldId="326"/>
            <ac:spMk id="9" creationId="{EA6ADFD6-63DF-4D57-B884-39A6DA77E132}"/>
          </ac:spMkLst>
        </pc:spChg>
      </pc:sldChg>
      <pc:sldChg chg="modSp mod">
        <pc:chgData name="Talin Keoshgerian" userId="e25c37a9-82a4-4eda-a271-c65e1395c9dc" providerId="ADAL" clId="{376F0F08-661C-4F3D-B2A6-65264B144F6C}" dt="2021-04-14T10:21:42.573" v="4886" actId="403"/>
        <pc:sldMkLst>
          <pc:docMk/>
          <pc:sldMk cId="305052213" sldId="327"/>
        </pc:sldMkLst>
        <pc:spChg chg="mod">
          <ac:chgData name="Talin Keoshgerian" userId="e25c37a9-82a4-4eda-a271-c65e1395c9dc" providerId="ADAL" clId="{376F0F08-661C-4F3D-B2A6-65264B144F6C}" dt="2021-04-14T10:21:42.573" v="4886" actId="403"/>
          <ac:spMkLst>
            <pc:docMk/>
            <pc:sldMk cId="305052213" sldId="327"/>
            <ac:spMk id="2" creationId="{3F01FA4F-8649-4AFC-9923-9AFAF7DDDBC2}"/>
          </ac:spMkLst>
        </pc:spChg>
      </pc:sldChg>
      <pc:sldChg chg="modSp mod">
        <pc:chgData name="Talin Keoshgerian" userId="e25c37a9-82a4-4eda-a271-c65e1395c9dc" providerId="ADAL" clId="{376F0F08-661C-4F3D-B2A6-65264B144F6C}" dt="2021-04-14T10:43:38.503" v="5013" actId="20577"/>
        <pc:sldMkLst>
          <pc:docMk/>
          <pc:sldMk cId="3292695436" sldId="328"/>
        </pc:sldMkLst>
        <pc:spChg chg="mod">
          <ac:chgData name="Talin Keoshgerian" userId="e25c37a9-82a4-4eda-a271-c65e1395c9dc" providerId="ADAL" clId="{376F0F08-661C-4F3D-B2A6-65264B144F6C}" dt="2021-04-14T10:37:59.666" v="4989" actId="403"/>
          <ac:spMkLst>
            <pc:docMk/>
            <pc:sldMk cId="3292695436" sldId="328"/>
            <ac:spMk id="2" creationId="{9555B4BB-0470-4AFB-B0E7-807D2065FAE1}"/>
          </ac:spMkLst>
        </pc:spChg>
        <pc:spChg chg="mod">
          <ac:chgData name="Talin Keoshgerian" userId="e25c37a9-82a4-4eda-a271-c65e1395c9dc" providerId="ADAL" clId="{376F0F08-661C-4F3D-B2A6-65264B144F6C}" dt="2021-04-14T10:43:38.503" v="5013" actId="20577"/>
          <ac:spMkLst>
            <pc:docMk/>
            <pc:sldMk cId="3292695436" sldId="328"/>
            <ac:spMk id="3" creationId="{1BDBE167-D151-4843-A32A-3D47A1E504D4}"/>
          </ac:spMkLst>
        </pc:spChg>
      </pc:sldChg>
      <pc:sldChg chg="modSp add mod">
        <pc:chgData name="Talin Keoshgerian" userId="e25c37a9-82a4-4eda-a271-c65e1395c9dc" providerId="ADAL" clId="{376F0F08-661C-4F3D-B2A6-65264B144F6C}" dt="2021-04-14T12:15:49.434" v="5816" actId="20577"/>
        <pc:sldMkLst>
          <pc:docMk/>
          <pc:sldMk cId="1868977728" sldId="329"/>
        </pc:sldMkLst>
        <pc:spChg chg="mod">
          <ac:chgData name="Talin Keoshgerian" userId="e25c37a9-82a4-4eda-a271-c65e1395c9dc" providerId="ADAL" clId="{376F0F08-661C-4F3D-B2A6-65264B144F6C}" dt="2021-04-14T12:15:49.434" v="5816" actId="20577"/>
          <ac:spMkLst>
            <pc:docMk/>
            <pc:sldMk cId="1868977728" sldId="329"/>
            <ac:spMk id="8" creationId="{5B571029-4325-4987-84E3-DF8EE8DFBCFE}"/>
          </ac:spMkLst>
        </pc:spChg>
      </pc:sldChg>
      <pc:sldChg chg="modSp add mod">
        <pc:chgData name="Talin Keoshgerian" userId="e25c37a9-82a4-4eda-a271-c65e1395c9dc" providerId="ADAL" clId="{376F0F08-661C-4F3D-B2A6-65264B144F6C}" dt="2021-04-14T12:16:02.389" v="5837" actId="20577"/>
        <pc:sldMkLst>
          <pc:docMk/>
          <pc:sldMk cId="3470062896" sldId="330"/>
        </pc:sldMkLst>
        <pc:spChg chg="mod">
          <ac:chgData name="Talin Keoshgerian" userId="e25c37a9-82a4-4eda-a271-c65e1395c9dc" providerId="ADAL" clId="{376F0F08-661C-4F3D-B2A6-65264B144F6C}" dt="2021-04-14T12:16:02.389" v="5837" actId="20577"/>
          <ac:spMkLst>
            <pc:docMk/>
            <pc:sldMk cId="3470062896" sldId="330"/>
            <ac:spMk id="8" creationId="{5B571029-4325-4987-84E3-DF8EE8DFBCFE}"/>
          </ac:spMkLst>
        </pc:spChg>
      </pc:sldChg>
      <pc:sldChg chg="modSp add mod">
        <pc:chgData name="Talin Keoshgerian" userId="e25c37a9-82a4-4eda-a271-c65e1395c9dc" providerId="ADAL" clId="{376F0F08-661C-4F3D-B2A6-65264B144F6C}" dt="2021-04-14T12:16:18.538" v="5850" actId="20577"/>
        <pc:sldMkLst>
          <pc:docMk/>
          <pc:sldMk cId="1278221072" sldId="331"/>
        </pc:sldMkLst>
        <pc:spChg chg="mod">
          <ac:chgData name="Talin Keoshgerian" userId="e25c37a9-82a4-4eda-a271-c65e1395c9dc" providerId="ADAL" clId="{376F0F08-661C-4F3D-B2A6-65264B144F6C}" dt="2021-04-14T12:16:18.538" v="5850" actId="20577"/>
          <ac:spMkLst>
            <pc:docMk/>
            <pc:sldMk cId="1278221072" sldId="331"/>
            <ac:spMk id="8" creationId="{5B571029-4325-4987-84E3-DF8EE8DFBCFE}"/>
          </ac:spMkLst>
        </pc:spChg>
      </pc:sldChg>
      <pc:sldChg chg="modSp add mod">
        <pc:chgData name="Talin Keoshgerian" userId="e25c37a9-82a4-4eda-a271-c65e1395c9dc" providerId="ADAL" clId="{376F0F08-661C-4F3D-B2A6-65264B144F6C}" dt="2021-04-14T12:16:45.927" v="5863" actId="20577"/>
        <pc:sldMkLst>
          <pc:docMk/>
          <pc:sldMk cId="3430762652" sldId="332"/>
        </pc:sldMkLst>
        <pc:spChg chg="mod">
          <ac:chgData name="Talin Keoshgerian" userId="e25c37a9-82a4-4eda-a271-c65e1395c9dc" providerId="ADAL" clId="{376F0F08-661C-4F3D-B2A6-65264B144F6C}" dt="2021-04-14T12:16:45.927" v="5863" actId="20577"/>
          <ac:spMkLst>
            <pc:docMk/>
            <pc:sldMk cId="3430762652" sldId="332"/>
            <ac:spMk id="8" creationId="{5B571029-4325-4987-84E3-DF8EE8DFBCFE}"/>
          </ac:spMkLst>
        </pc:spChg>
      </pc:sldChg>
      <pc:sldMasterChg chg="add addSldLayout delSldLayout">
        <pc:chgData name="Talin Keoshgerian" userId="e25c37a9-82a4-4eda-a271-c65e1395c9dc" providerId="ADAL" clId="{376F0F08-661C-4F3D-B2A6-65264B144F6C}" dt="2021-04-12T15:09:20.221" v="249" actId="47"/>
        <pc:sldMasterMkLst>
          <pc:docMk/>
          <pc:sldMasterMk cId="3563344148" sldId="2147483648"/>
        </pc:sldMasterMkLst>
        <pc:sldLayoutChg chg="add">
          <pc:chgData name="Talin Keoshgerian" userId="e25c37a9-82a4-4eda-a271-c65e1395c9dc" providerId="ADAL" clId="{376F0F08-661C-4F3D-B2A6-65264B144F6C}" dt="2021-04-12T11:28:32.521" v="1" actId="27028"/>
          <pc:sldLayoutMkLst>
            <pc:docMk/>
            <pc:sldMasterMk cId="3563344148" sldId="2147483648"/>
            <pc:sldLayoutMk cId="2408134572" sldId="2147483649"/>
          </pc:sldLayoutMkLst>
        </pc:sldLayoutChg>
        <pc:sldLayoutChg chg="del">
          <pc:chgData name="Talin Keoshgerian" userId="e25c37a9-82a4-4eda-a271-c65e1395c9dc" providerId="ADAL" clId="{376F0F08-661C-4F3D-B2A6-65264B144F6C}" dt="2021-04-12T15:09:20.221" v="249" actId="47"/>
          <pc:sldLayoutMkLst>
            <pc:docMk/>
            <pc:sldMasterMk cId="3563344148" sldId="2147483648"/>
            <pc:sldLayoutMk cId="3839838336" sldId="2147483663"/>
          </pc:sldLayoutMkLst>
        </pc:sldLayoutChg>
      </pc:sldMasterChg>
      <pc:sldMasterChg chg="del replId delSldLayout modSldLayout">
        <pc:chgData name="Talin Keoshgerian" userId="e25c37a9-82a4-4eda-a271-c65e1395c9dc" providerId="ADAL" clId="{376F0F08-661C-4F3D-B2A6-65264B144F6C}" dt="2021-04-12T15:24:59.977" v="779" actId="47"/>
        <pc:sldMasterMkLst>
          <pc:docMk/>
          <pc:sldMasterMk cId="1901212489" sldId="2147483661"/>
        </pc:sldMasterMkLst>
        <pc:sldLayoutChg chg="del">
          <pc:chgData name="Talin Keoshgerian" userId="e25c37a9-82a4-4eda-a271-c65e1395c9dc" providerId="ADAL" clId="{376F0F08-661C-4F3D-B2A6-65264B144F6C}" dt="2021-04-12T15:24:59.977" v="779" actId="47"/>
          <pc:sldLayoutMkLst>
            <pc:docMk/>
            <pc:sldMasterMk cId="1901212489" sldId="2147483661"/>
            <pc:sldLayoutMk cId="3086506860" sldId="2147483650"/>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3785903338" sldId="2147483651"/>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1754240360" sldId="2147483652"/>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1734438024" sldId="2147483653"/>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487618164" sldId="2147483654"/>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791355904" sldId="2147483655"/>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1157923802" sldId="2147483656"/>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3163701286" sldId="2147483657"/>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4280996795" sldId="2147483658"/>
          </pc:sldLayoutMkLst>
        </pc:sldLayoutChg>
        <pc:sldLayoutChg chg="del">
          <pc:chgData name="Talin Keoshgerian" userId="e25c37a9-82a4-4eda-a271-c65e1395c9dc" providerId="ADAL" clId="{376F0F08-661C-4F3D-B2A6-65264B144F6C}" dt="2021-04-12T15:24:59.977" v="779" actId="47"/>
          <pc:sldLayoutMkLst>
            <pc:docMk/>
            <pc:sldMasterMk cId="1901212489" sldId="2147483661"/>
            <pc:sldLayoutMk cId="3384389797" sldId="2147483659"/>
          </pc:sldLayoutMkLst>
        </pc:sldLayoutChg>
        <pc:sldLayoutChg chg="del">
          <pc:chgData name="Talin Keoshgerian" userId="e25c37a9-82a4-4eda-a271-c65e1395c9dc" providerId="ADAL" clId="{376F0F08-661C-4F3D-B2A6-65264B144F6C}" dt="2021-04-12T11:28:36.997" v="3" actId="2696"/>
          <pc:sldLayoutMkLst>
            <pc:docMk/>
            <pc:sldMasterMk cId="1901212489" sldId="2147483661"/>
            <pc:sldLayoutMk cId="1989450751" sldId="2147483660"/>
          </pc:sldLayoutMkLst>
        </pc:sldLayoutChg>
        <pc:sldLayoutChg chg="del replId">
          <pc:chgData name="Talin Keoshgerian" userId="e25c37a9-82a4-4eda-a271-c65e1395c9dc" providerId="ADAL" clId="{376F0F08-661C-4F3D-B2A6-65264B144F6C}" dt="2021-04-12T15:24:59.977" v="779" actId="47"/>
          <pc:sldLayoutMkLst>
            <pc:docMk/>
            <pc:sldMasterMk cId="1901212489" sldId="2147483661"/>
            <pc:sldLayoutMk cId="4203678845" sldId="2147483662"/>
          </pc:sldLayoutMkLst>
        </pc:sldLayoutChg>
      </pc:sldMasterChg>
      <pc:sldMasterChg chg="new del mod addSldLayout delSldLayout">
        <pc:chgData name="Talin Keoshgerian" userId="e25c37a9-82a4-4eda-a271-c65e1395c9dc" providerId="ADAL" clId="{376F0F08-661C-4F3D-B2A6-65264B144F6C}" dt="2021-04-12T11:31:25.703" v="70" actId="6938"/>
        <pc:sldMasterMkLst>
          <pc:docMk/>
          <pc:sldMasterMk cId="3699264270" sldId="2147483663"/>
        </pc:sldMasterMkLst>
        <pc:sldLayoutChg chg="new del replId">
          <pc:chgData name="Talin Keoshgerian" userId="e25c37a9-82a4-4eda-a271-c65e1395c9dc" providerId="ADAL" clId="{376F0F08-661C-4F3D-B2A6-65264B144F6C}" dt="2021-04-12T11:31:25.703" v="70" actId="6938"/>
          <pc:sldLayoutMkLst>
            <pc:docMk/>
            <pc:sldMasterMk cId="3699264270" sldId="2147483663"/>
            <pc:sldLayoutMk cId="395925594" sldId="2147483664"/>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1047175593" sldId="2147483665"/>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2887829596" sldId="2147483666"/>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542502616" sldId="2147483667"/>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1647440872" sldId="2147483668"/>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982147597" sldId="2147483669"/>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452391427" sldId="2147483670"/>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1087263715" sldId="2147483671"/>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2477802597" sldId="2147483672"/>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4018204664" sldId="2147483673"/>
          </pc:sldLayoutMkLst>
        </pc:sldLayoutChg>
        <pc:sldLayoutChg chg="new del replId">
          <pc:chgData name="Talin Keoshgerian" userId="e25c37a9-82a4-4eda-a271-c65e1395c9dc" providerId="ADAL" clId="{376F0F08-661C-4F3D-B2A6-65264B144F6C}" dt="2021-04-12T11:31:25.703" v="70" actId="6938"/>
          <pc:sldLayoutMkLst>
            <pc:docMk/>
            <pc:sldMasterMk cId="3699264270" sldId="2147483663"/>
            <pc:sldLayoutMk cId="3581254613" sldId="2147483674"/>
          </pc:sldLayoutMkLst>
        </pc:sldLayoutChg>
      </pc:sldMasterChg>
      <pc:sldMasterChg chg="del delSldLayout">
        <pc:chgData name="Talin Keoshgerian" userId="e25c37a9-82a4-4eda-a271-c65e1395c9dc" providerId="ADAL" clId="{376F0F08-661C-4F3D-B2A6-65264B144F6C}" dt="2021-04-12T15:04:14.514" v="189" actId="2696"/>
        <pc:sldMasterMkLst>
          <pc:docMk/>
          <pc:sldMasterMk cId="1552699000" sldId="2147483664"/>
        </pc:sldMasterMkLst>
        <pc:sldLayoutChg chg="del">
          <pc:chgData name="Talin Keoshgerian" userId="e25c37a9-82a4-4eda-a271-c65e1395c9dc" providerId="ADAL" clId="{376F0F08-661C-4F3D-B2A6-65264B144F6C}" dt="2021-04-12T15:04:14.514" v="189" actId="2696"/>
          <pc:sldLayoutMkLst>
            <pc:docMk/>
            <pc:sldMasterMk cId="1552699000" sldId="2147483664"/>
            <pc:sldLayoutMk cId="2860216372" sldId="2147483665"/>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1761795309" sldId="2147483666"/>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1827298612" sldId="2147483667"/>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2893906397" sldId="2147483668"/>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2430500525" sldId="2147483669"/>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1445948303" sldId="2147483670"/>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1745616619" sldId="2147483671"/>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86683921" sldId="2147483672"/>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1684819350" sldId="2147483673"/>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2387497845" sldId="2147483674"/>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3925709672" sldId="2147483675"/>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262850093" sldId="2147483676"/>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2345587493" sldId="2147483677"/>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1212225753" sldId="2147483678"/>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3386700181" sldId="2147483679"/>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403808042" sldId="2147483680"/>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4058102419" sldId="2147483681"/>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3147829189" sldId="2147483682"/>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1148756491" sldId="2147483683"/>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1882248294" sldId="2147483684"/>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484413885" sldId="2147483685"/>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2647172787" sldId="2147483686"/>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3479622453" sldId="2147483687"/>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4086851551" sldId="2147483688"/>
          </pc:sldLayoutMkLst>
        </pc:sldLayoutChg>
        <pc:sldLayoutChg chg="del">
          <pc:chgData name="Talin Keoshgerian" userId="e25c37a9-82a4-4eda-a271-c65e1395c9dc" providerId="ADAL" clId="{376F0F08-661C-4F3D-B2A6-65264B144F6C}" dt="2021-04-12T15:04:14.514" v="189" actId="2696"/>
          <pc:sldLayoutMkLst>
            <pc:docMk/>
            <pc:sldMasterMk cId="1552699000" sldId="2147483664"/>
            <pc:sldLayoutMk cId="2583832607" sldId="2147483689"/>
          </pc:sldLayoutMkLst>
        </pc:sldLayoutChg>
      </pc:sldMasterChg>
    </pc:docChg>
  </pc:docChgLst>
  <pc:docChgLst>
    <pc:chgData name="Max Bonnell" userId="S::maxbonnell@kubrickgroup.com::3cf5a3e2-5f9b-4e72-8114-4b33e8af1762" providerId="AD" clId="Web-{0B99C367-E303-42F1-8791-7B2A748A60E4}"/>
    <pc:docChg chg="addSld modSld">
      <pc:chgData name="Max Bonnell" userId="S::maxbonnell@kubrickgroup.com::3cf5a3e2-5f9b-4e72-8114-4b33e8af1762" providerId="AD" clId="Web-{0B99C367-E303-42F1-8791-7B2A748A60E4}" dt="2021-04-13T19:58:41.825" v="353"/>
      <pc:docMkLst>
        <pc:docMk/>
      </pc:docMkLst>
      <pc:sldChg chg="addSp delSp modSp">
        <pc:chgData name="Max Bonnell" userId="S::maxbonnell@kubrickgroup.com::3cf5a3e2-5f9b-4e72-8114-4b33e8af1762" providerId="AD" clId="Web-{0B99C367-E303-42F1-8791-7B2A748A60E4}" dt="2021-04-13T19:53:06.852" v="350" actId="20577"/>
        <pc:sldMkLst>
          <pc:docMk/>
          <pc:sldMk cId="1715394841" sldId="286"/>
        </pc:sldMkLst>
        <pc:spChg chg="add del mod">
          <ac:chgData name="Max Bonnell" userId="S::maxbonnell@kubrickgroup.com::3cf5a3e2-5f9b-4e72-8114-4b33e8af1762" providerId="AD" clId="Web-{0B99C367-E303-42F1-8791-7B2A748A60E4}" dt="2021-04-13T19:46:32.970" v="3"/>
          <ac:spMkLst>
            <pc:docMk/>
            <pc:sldMk cId="1715394841" sldId="286"/>
            <ac:spMk id="10" creationId="{E7D6D3F9-91FA-4B3E-87AB-605779A43CA4}"/>
          </ac:spMkLst>
        </pc:spChg>
        <pc:spChg chg="add mod">
          <ac:chgData name="Max Bonnell" userId="S::maxbonnell@kubrickgroup.com::3cf5a3e2-5f9b-4e72-8114-4b33e8af1762" providerId="AD" clId="Web-{0B99C367-E303-42F1-8791-7B2A748A60E4}" dt="2021-04-13T19:53:06.852" v="350" actId="20577"/>
          <ac:spMkLst>
            <pc:docMk/>
            <pc:sldMk cId="1715394841" sldId="286"/>
            <ac:spMk id="12" creationId="{A26D120F-C2C0-454A-94D6-05ED77A5EA79}"/>
          </ac:spMkLst>
        </pc:spChg>
        <pc:spChg chg="add del mod">
          <ac:chgData name="Max Bonnell" userId="S::maxbonnell@kubrickgroup.com::3cf5a3e2-5f9b-4e72-8114-4b33e8af1762" providerId="AD" clId="Web-{0B99C367-E303-42F1-8791-7B2A748A60E4}" dt="2021-04-13T19:50:39.031" v="229"/>
          <ac:spMkLst>
            <pc:docMk/>
            <pc:sldMk cId="1715394841" sldId="286"/>
            <ac:spMk id="15" creationId="{04D17732-22B2-4B09-ACCA-531181DB19E7}"/>
          </ac:spMkLst>
        </pc:spChg>
        <pc:spChg chg="add del mod">
          <ac:chgData name="Max Bonnell" userId="S::maxbonnell@kubrickgroup.com::3cf5a3e2-5f9b-4e72-8114-4b33e8af1762" providerId="AD" clId="Web-{0B99C367-E303-42F1-8791-7B2A748A60E4}" dt="2021-04-13T19:50:50.360" v="232"/>
          <ac:spMkLst>
            <pc:docMk/>
            <pc:sldMk cId="1715394841" sldId="286"/>
            <ac:spMk id="17" creationId="{C795C402-4767-4BA2-92EB-F705FAE72A80}"/>
          </ac:spMkLst>
        </pc:spChg>
        <pc:picChg chg="del">
          <ac:chgData name="Max Bonnell" userId="S::maxbonnell@kubrickgroup.com::3cf5a3e2-5f9b-4e72-8114-4b33e8af1762" providerId="AD" clId="Web-{0B99C367-E303-42F1-8791-7B2A748A60E4}" dt="2021-04-13T19:46:24.516" v="0"/>
          <ac:picMkLst>
            <pc:docMk/>
            <pc:sldMk cId="1715394841" sldId="286"/>
            <ac:picMk id="7" creationId="{4D65E148-E827-4F42-B663-DE3C4BD71E5C}"/>
          </ac:picMkLst>
        </pc:picChg>
        <pc:picChg chg="del">
          <ac:chgData name="Max Bonnell" userId="S::maxbonnell@kubrickgroup.com::3cf5a3e2-5f9b-4e72-8114-4b33e8af1762" providerId="AD" clId="Web-{0B99C367-E303-42F1-8791-7B2A748A60E4}" dt="2021-04-13T19:46:30.860" v="2"/>
          <ac:picMkLst>
            <pc:docMk/>
            <pc:sldMk cId="1715394841" sldId="286"/>
            <ac:picMk id="8" creationId="{54587B92-EFFA-41C7-80D7-BFAA0B208E27}"/>
          </ac:picMkLst>
        </pc:picChg>
        <pc:picChg chg="del">
          <ac:chgData name="Max Bonnell" userId="S::maxbonnell@kubrickgroup.com::3cf5a3e2-5f9b-4e72-8114-4b33e8af1762" providerId="AD" clId="Web-{0B99C367-E303-42F1-8791-7B2A748A60E4}" dt="2021-04-13T19:46:26.894" v="1"/>
          <ac:picMkLst>
            <pc:docMk/>
            <pc:sldMk cId="1715394841" sldId="286"/>
            <ac:picMk id="9" creationId="{D693AA6C-7034-4DBC-8076-D8780A9644D6}"/>
          </ac:picMkLst>
        </pc:picChg>
        <pc:picChg chg="add del mod ord">
          <ac:chgData name="Max Bonnell" userId="S::maxbonnell@kubrickgroup.com::3cf5a3e2-5f9b-4e72-8114-4b33e8af1762" providerId="AD" clId="Web-{0B99C367-E303-42F1-8791-7B2A748A60E4}" dt="2021-04-13T19:50:42.500" v="231"/>
          <ac:picMkLst>
            <pc:docMk/>
            <pc:sldMk cId="1715394841" sldId="286"/>
            <ac:picMk id="11" creationId="{B30BCA01-0D5D-4F70-BBA6-988A81D851D8}"/>
          </ac:picMkLst>
        </pc:picChg>
        <pc:picChg chg="add del mod">
          <ac:chgData name="Max Bonnell" userId="S::maxbonnell@kubrickgroup.com::3cf5a3e2-5f9b-4e72-8114-4b33e8af1762" providerId="AD" clId="Web-{0B99C367-E303-42F1-8791-7B2A748A60E4}" dt="2021-04-13T19:50:40.265" v="230"/>
          <ac:picMkLst>
            <pc:docMk/>
            <pc:sldMk cId="1715394841" sldId="286"/>
            <ac:picMk id="13" creationId="{48A6EC09-E603-4CE6-A196-303CF9CD1EA4}"/>
          </ac:picMkLst>
        </pc:picChg>
        <pc:picChg chg="add mod ord">
          <ac:chgData name="Max Bonnell" userId="S::maxbonnell@kubrickgroup.com::3cf5a3e2-5f9b-4e72-8114-4b33e8af1762" providerId="AD" clId="Web-{0B99C367-E303-42F1-8791-7B2A748A60E4}" dt="2021-04-13T19:50:56.345" v="234" actId="14100"/>
          <ac:picMkLst>
            <pc:docMk/>
            <pc:sldMk cId="1715394841" sldId="286"/>
            <ac:picMk id="18" creationId="{2262407A-FC61-48CD-A87A-7132B2D3F5E3}"/>
          </ac:picMkLst>
        </pc:picChg>
      </pc:sldChg>
      <pc:sldChg chg="addSp delSp modSp new">
        <pc:chgData name="Max Bonnell" userId="S::maxbonnell@kubrickgroup.com::3cf5a3e2-5f9b-4e72-8114-4b33e8af1762" providerId="AD" clId="Web-{0B99C367-E303-42F1-8791-7B2A748A60E4}" dt="2021-04-13T19:57:11.320" v="351"/>
        <pc:sldMkLst>
          <pc:docMk/>
          <pc:sldMk cId="1862017468" sldId="302"/>
        </pc:sldMkLst>
        <pc:spChg chg="del">
          <ac:chgData name="Max Bonnell" userId="S::maxbonnell@kubrickgroup.com::3cf5a3e2-5f9b-4e72-8114-4b33e8af1762" providerId="AD" clId="Web-{0B99C367-E303-42F1-8791-7B2A748A60E4}" dt="2021-04-13T19:57:11.320" v="351"/>
          <ac:spMkLst>
            <pc:docMk/>
            <pc:sldMk cId="1862017468" sldId="302"/>
            <ac:spMk id="3" creationId="{AB54AADF-343C-4754-9E61-9C3DB8A217E0}"/>
          </ac:spMkLst>
        </pc:spChg>
        <pc:picChg chg="add mod ord">
          <ac:chgData name="Max Bonnell" userId="S::maxbonnell@kubrickgroup.com::3cf5a3e2-5f9b-4e72-8114-4b33e8af1762" providerId="AD" clId="Web-{0B99C367-E303-42F1-8791-7B2A748A60E4}" dt="2021-04-13T19:57:11.320" v="351"/>
          <ac:picMkLst>
            <pc:docMk/>
            <pc:sldMk cId="1862017468" sldId="302"/>
            <ac:picMk id="7" creationId="{1870F41E-B018-40FE-A818-53A7FB5754DB}"/>
          </ac:picMkLst>
        </pc:picChg>
      </pc:sldChg>
      <pc:sldChg chg="addSp delSp modSp new">
        <pc:chgData name="Max Bonnell" userId="S::maxbonnell@kubrickgroup.com::3cf5a3e2-5f9b-4e72-8114-4b33e8af1762" providerId="AD" clId="Web-{0B99C367-E303-42F1-8791-7B2A748A60E4}" dt="2021-04-13T19:58:41.825" v="353"/>
        <pc:sldMkLst>
          <pc:docMk/>
          <pc:sldMk cId="3615170925" sldId="303"/>
        </pc:sldMkLst>
        <pc:spChg chg="del">
          <ac:chgData name="Max Bonnell" userId="S::maxbonnell@kubrickgroup.com::3cf5a3e2-5f9b-4e72-8114-4b33e8af1762" providerId="AD" clId="Web-{0B99C367-E303-42F1-8791-7B2A748A60E4}" dt="2021-04-13T19:58:41.825" v="353"/>
          <ac:spMkLst>
            <pc:docMk/>
            <pc:sldMk cId="3615170925" sldId="303"/>
            <ac:spMk id="3" creationId="{7B23B13E-84C9-48B2-AF40-5FA7F24FD164}"/>
          </ac:spMkLst>
        </pc:spChg>
        <pc:picChg chg="add mod ord">
          <ac:chgData name="Max Bonnell" userId="S::maxbonnell@kubrickgroup.com::3cf5a3e2-5f9b-4e72-8114-4b33e8af1762" providerId="AD" clId="Web-{0B99C367-E303-42F1-8791-7B2A748A60E4}" dt="2021-04-13T19:58:41.825" v="353"/>
          <ac:picMkLst>
            <pc:docMk/>
            <pc:sldMk cId="3615170925" sldId="303"/>
            <ac:picMk id="7" creationId="{388595B1-5C8C-44A6-AA39-B42E1A7DCF9B}"/>
          </ac:picMkLst>
        </pc:picChg>
      </pc:sldChg>
    </pc:docChg>
  </pc:docChgLst>
  <pc:docChgLst>
    <pc:chgData name="Rory Middleton" userId="S::rorymiddleton@kubrickgroup.com::8154b258-967e-45fb-b051-3cba34a0145c" providerId="AD" clId="Web-{EE2F66BF-E02C-40CC-82C9-F4277A16DFF2}"/>
    <pc:docChg chg="addSld modSld">
      <pc:chgData name="Rory Middleton" userId="S::rorymiddleton@kubrickgroup.com::8154b258-967e-45fb-b051-3cba34a0145c" providerId="AD" clId="Web-{EE2F66BF-E02C-40CC-82C9-F4277A16DFF2}" dt="2021-04-13T13:50:47.797" v="190" actId="1076"/>
      <pc:docMkLst>
        <pc:docMk/>
      </pc:docMkLst>
      <pc:sldChg chg="delSp modSp addAnim delAnim modAnim">
        <pc:chgData name="Rory Middleton" userId="S::rorymiddleton@kubrickgroup.com::8154b258-967e-45fb-b051-3cba34a0145c" providerId="AD" clId="Web-{EE2F66BF-E02C-40CC-82C9-F4277A16DFF2}" dt="2021-04-13T13:48:15.059" v="51" actId="20577"/>
        <pc:sldMkLst>
          <pc:docMk/>
          <pc:sldMk cId="1916933925" sldId="278"/>
        </pc:sldMkLst>
        <pc:spChg chg="mod">
          <ac:chgData name="Rory Middleton" userId="S::rorymiddleton@kubrickgroup.com::8154b258-967e-45fb-b051-3cba34a0145c" providerId="AD" clId="Web-{EE2F66BF-E02C-40CC-82C9-F4277A16DFF2}" dt="2021-04-13T13:48:15.059" v="51" actId="20577"/>
          <ac:spMkLst>
            <pc:docMk/>
            <pc:sldMk cId="1916933925" sldId="278"/>
            <ac:spMk id="2" creationId="{D9475288-7B47-4067-9247-91136AE088F2}"/>
          </ac:spMkLst>
        </pc:spChg>
        <pc:spChg chg="mod">
          <ac:chgData name="Rory Middleton" userId="S::rorymiddleton@kubrickgroup.com::8154b258-967e-45fb-b051-3cba34a0145c" providerId="AD" clId="Web-{EE2F66BF-E02C-40CC-82C9-F4277A16DFF2}" dt="2021-04-13T13:46:50.229" v="5" actId="1076"/>
          <ac:spMkLst>
            <pc:docMk/>
            <pc:sldMk cId="1916933925" sldId="278"/>
            <ac:spMk id="11" creationId="{53F70022-A9C4-471B-8A97-D02F2F129F36}"/>
          </ac:spMkLst>
        </pc:spChg>
        <pc:picChg chg="mod">
          <ac:chgData name="Rory Middleton" userId="S::rorymiddleton@kubrickgroup.com::8154b258-967e-45fb-b051-3cba34a0145c" providerId="AD" clId="Web-{EE2F66BF-E02C-40CC-82C9-F4277A16DFF2}" dt="2021-04-13T13:47:05.198" v="9" actId="1076"/>
          <ac:picMkLst>
            <pc:docMk/>
            <pc:sldMk cId="1916933925" sldId="278"/>
            <ac:picMk id="8" creationId="{6979E0BF-90EC-443B-9344-9449F2A3A96F}"/>
          </ac:picMkLst>
        </pc:picChg>
        <pc:picChg chg="del mod ord">
          <ac:chgData name="Rory Middleton" userId="S::rorymiddleton@kubrickgroup.com::8154b258-967e-45fb-b051-3cba34a0145c" providerId="AD" clId="Web-{EE2F66BF-E02C-40CC-82C9-F4277A16DFF2}" dt="2021-04-13T13:46:59.495" v="7"/>
          <ac:picMkLst>
            <pc:docMk/>
            <pc:sldMk cId="1916933925" sldId="278"/>
            <ac:picMk id="10" creationId="{5B65AB08-7DC8-429B-897B-07FF3710CAE8}"/>
          </ac:picMkLst>
        </pc:picChg>
      </pc:sldChg>
      <pc:sldChg chg="addSp delSp modSp add replId delAnim">
        <pc:chgData name="Rory Middleton" userId="S::rorymiddleton@kubrickgroup.com::8154b258-967e-45fb-b051-3cba34a0145c" providerId="AD" clId="Web-{EE2F66BF-E02C-40CC-82C9-F4277A16DFF2}" dt="2021-04-13T13:50:47.797" v="190" actId="1076"/>
        <pc:sldMkLst>
          <pc:docMk/>
          <pc:sldMk cId="1810634780" sldId="284"/>
        </pc:sldMkLst>
        <pc:spChg chg="add del mod">
          <ac:chgData name="Rory Middleton" userId="S::rorymiddleton@kubrickgroup.com::8154b258-967e-45fb-b051-3cba34a0145c" providerId="AD" clId="Web-{EE2F66BF-E02C-40CC-82C9-F4277A16DFF2}" dt="2021-04-13T13:48:57.044" v="62"/>
          <ac:spMkLst>
            <pc:docMk/>
            <pc:sldMk cId="1810634780" sldId="284"/>
            <ac:spMk id="7" creationId="{D6CD1D69-95C1-4CCF-ADC8-5A2551DC85E4}"/>
          </ac:spMkLst>
        </pc:spChg>
        <pc:spChg chg="add mod">
          <ac:chgData name="Rory Middleton" userId="S::rorymiddleton@kubrickgroup.com::8154b258-967e-45fb-b051-3cba34a0145c" providerId="AD" clId="Web-{EE2F66BF-E02C-40CC-82C9-F4277A16DFF2}" dt="2021-04-13T13:50:20.859" v="157" actId="14100"/>
          <ac:spMkLst>
            <pc:docMk/>
            <pc:sldMk cId="1810634780" sldId="284"/>
            <ac:spMk id="9" creationId="{7BF029C0-B54F-44BA-BEE8-94CFFC5E5722}"/>
          </ac:spMkLst>
        </pc:spChg>
        <pc:spChg chg="del">
          <ac:chgData name="Rory Middleton" userId="S::rorymiddleton@kubrickgroup.com::8154b258-967e-45fb-b051-3cba34a0145c" providerId="AD" clId="Web-{EE2F66BF-E02C-40CC-82C9-F4277A16DFF2}" dt="2021-04-13T13:48:47.341" v="59"/>
          <ac:spMkLst>
            <pc:docMk/>
            <pc:sldMk cId="1810634780" sldId="284"/>
            <ac:spMk id="11" creationId="{53F70022-A9C4-471B-8A97-D02F2F129F36}"/>
          </ac:spMkLst>
        </pc:spChg>
        <pc:spChg chg="add mod">
          <ac:chgData name="Rory Middleton" userId="S::rorymiddleton@kubrickgroup.com::8154b258-967e-45fb-b051-3cba34a0145c" providerId="AD" clId="Web-{EE2F66BF-E02C-40CC-82C9-F4277A16DFF2}" dt="2021-04-13T13:50:47.797" v="190" actId="1076"/>
          <ac:spMkLst>
            <pc:docMk/>
            <pc:sldMk cId="1810634780" sldId="284"/>
            <ac:spMk id="13" creationId="{3C7BCDC1-A35F-4B24-BEE2-173E62B660CD}"/>
          </ac:spMkLst>
        </pc:spChg>
        <pc:picChg chg="add mod ord">
          <ac:chgData name="Rory Middleton" userId="S::rorymiddleton@kubrickgroup.com::8154b258-967e-45fb-b051-3cba34a0145c" providerId="AD" clId="Web-{EE2F66BF-E02C-40CC-82C9-F4277A16DFF2}" dt="2021-04-13T13:48:45.872" v="58"/>
          <ac:picMkLst>
            <pc:docMk/>
            <pc:sldMk cId="1810634780" sldId="284"/>
            <ac:picMk id="3" creationId="{FE35CEE6-4516-4DF3-B9E4-0997E02A38CE}"/>
          </ac:picMkLst>
        </pc:picChg>
        <pc:picChg chg="del">
          <ac:chgData name="Rory Middleton" userId="S::rorymiddleton@kubrickgroup.com::8154b258-967e-45fb-b051-3cba34a0145c" providerId="AD" clId="Web-{EE2F66BF-E02C-40CC-82C9-F4277A16DFF2}" dt="2021-04-13T13:48:42.450" v="57"/>
          <ac:picMkLst>
            <pc:docMk/>
            <pc:sldMk cId="1810634780" sldId="284"/>
            <ac:picMk id="8" creationId="{6979E0BF-90EC-443B-9344-9449F2A3A96F}"/>
          </ac:picMkLst>
        </pc:picChg>
      </pc:sldChg>
    </pc:docChg>
  </pc:docChgLst>
  <pc:docChgLst>
    <pc:chgData name="Rory Middleton" userId="S::rorymiddleton@kubrickgroup.com::8154b258-967e-45fb-b051-3cba34a0145c" providerId="AD" clId="Web-{B7E8BCA1-CC08-48A5-9441-D6A48B238DA3}"/>
    <pc:docChg chg="modSld">
      <pc:chgData name="Rory Middleton" userId="S::rorymiddleton@kubrickgroup.com::8154b258-967e-45fb-b051-3cba34a0145c" providerId="AD" clId="Web-{B7E8BCA1-CC08-48A5-9441-D6A48B238DA3}" dt="2021-06-01T14:34:48.130" v="21"/>
      <pc:docMkLst>
        <pc:docMk/>
      </pc:docMkLst>
      <pc:sldChg chg="modNotes">
        <pc:chgData name="Rory Middleton" userId="S::rorymiddleton@kubrickgroup.com::8154b258-967e-45fb-b051-3cba34a0145c" providerId="AD" clId="Web-{B7E8BCA1-CC08-48A5-9441-D6A48B238DA3}" dt="2021-06-01T14:34:26.223" v="8"/>
        <pc:sldMkLst>
          <pc:docMk/>
          <pc:sldMk cId="2530831024" sldId="332"/>
        </pc:sldMkLst>
      </pc:sldChg>
      <pc:sldChg chg="modNotes">
        <pc:chgData name="Rory Middleton" userId="S::rorymiddleton@kubrickgroup.com::8154b258-967e-45fb-b051-3cba34a0145c" providerId="AD" clId="Web-{B7E8BCA1-CC08-48A5-9441-D6A48B238DA3}" dt="2021-06-01T14:34:33.239" v="16"/>
        <pc:sldMkLst>
          <pc:docMk/>
          <pc:sldMk cId="3298277929" sldId="339"/>
        </pc:sldMkLst>
      </pc:sldChg>
      <pc:sldChg chg="modNotes">
        <pc:chgData name="Rory Middleton" userId="S::rorymiddleton@kubrickgroup.com::8154b258-967e-45fb-b051-3cba34a0145c" providerId="AD" clId="Web-{B7E8BCA1-CC08-48A5-9441-D6A48B238DA3}" dt="2021-06-01T14:34:48.130" v="21"/>
        <pc:sldMkLst>
          <pc:docMk/>
          <pc:sldMk cId="3517465657" sldId="350"/>
        </pc:sldMkLst>
      </pc:sldChg>
    </pc:docChg>
  </pc:docChgLst>
  <pc:docChgLst>
    <pc:chgData name="Rory Middleton" userId="8154b258-967e-45fb-b051-3cba34a0145c" providerId="ADAL" clId="{645586E0-0D21-40CF-BB36-DE18BF1BBE7F}"/>
    <pc:docChg chg="undo custSel modSld">
      <pc:chgData name="Rory Middleton" userId="8154b258-967e-45fb-b051-3cba34a0145c" providerId="ADAL" clId="{645586E0-0D21-40CF-BB36-DE18BF1BBE7F}" dt="2021-06-02T10:09:50.708" v="148" actId="14100"/>
      <pc:docMkLst>
        <pc:docMk/>
      </pc:docMkLst>
      <pc:sldChg chg="modSp mod modClrScheme chgLayout">
        <pc:chgData name="Rory Middleton" userId="8154b258-967e-45fb-b051-3cba34a0145c" providerId="ADAL" clId="{645586E0-0D21-40CF-BB36-DE18BF1BBE7F}" dt="2021-06-01T21:15:54.867" v="143" actId="26606"/>
        <pc:sldMkLst>
          <pc:docMk/>
          <pc:sldMk cId="2530831024" sldId="332"/>
        </pc:sldMkLst>
        <pc:spChg chg="mod">
          <ac:chgData name="Rory Middleton" userId="8154b258-967e-45fb-b051-3cba34a0145c" providerId="ADAL" clId="{645586E0-0D21-40CF-BB36-DE18BF1BBE7F}" dt="2021-06-01T21:15:54.867" v="143" actId="26606"/>
          <ac:spMkLst>
            <pc:docMk/>
            <pc:sldMk cId="2530831024" sldId="332"/>
            <ac:spMk id="2" creationId="{7337A3B9-AE39-4059-97AC-28CACBD5C35E}"/>
          </ac:spMkLst>
        </pc:spChg>
        <pc:spChg chg="mod">
          <ac:chgData name="Rory Middleton" userId="8154b258-967e-45fb-b051-3cba34a0145c" providerId="ADAL" clId="{645586E0-0D21-40CF-BB36-DE18BF1BBE7F}" dt="2021-06-01T21:15:54.867" v="143" actId="26606"/>
          <ac:spMkLst>
            <pc:docMk/>
            <pc:sldMk cId="2530831024" sldId="332"/>
            <ac:spMk id="4" creationId="{90C71324-5518-4422-BA1A-87DB56DA4BAD}"/>
          </ac:spMkLst>
        </pc:spChg>
        <pc:spChg chg="mod">
          <ac:chgData name="Rory Middleton" userId="8154b258-967e-45fb-b051-3cba34a0145c" providerId="ADAL" clId="{645586E0-0D21-40CF-BB36-DE18BF1BBE7F}" dt="2021-06-01T21:15:54.867" v="143" actId="26606"/>
          <ac:spMkLst>
            <pc:docMk/>
            <pc:sldMk cId="2530831024" sldId="332"/>
            <ac:spMk id="5" creationId="{5A30B9B9-BB73-4C23-ABAC-4753206985CB}"/>
          </ac:spMkLst>
        </pc:spChg>
        <pc:spChg chg="mod">
          <ac:chgData name="Rory Middleton" userId="8154b258-967e-45fb-b051-3cba34a0145c" providerId="ADAL" clId="{645586E0-0D21-40CF-BB36-DE18BF1BBE7F}" dt="2021-06-01T21:15:54.867" v="143" actId="26606"/>
          <ac:spMkLst>
            <pc:docMk/>
            <pc:sldMk cId="2530831024" sldId="332"/>
            <ac:spMk id="6" creationId="{50BFB595-07BA-42DF-8342-D96645C8B504}"/>
          </ac:spMkLst>
        </pc:spChg>
        <pc:spChg chg="mod ord">
          <ac:chgData name="Rory Middleton" userId="8154b258-967e-45fb-b051-3cba34a0145c" providerId="ADAL" clId="{645586E0-0D21-40CF-BB36-DE18BF1BBE7F}" dt="2021-06-01T21:15:54.867" v="143" actId="26606"/>
          <ac:spMkLst>
            <pc:docMk/>
            <pc:sldMk cId="2530831024" sldId="332"/>
            <ac:spMk id="9" creationId="{AE45DA4C-FC02-474E-9F05-CFC5347207CE}"/>
          </ac:spMkLst>
        </pc:spChg>
        <pc:picChg chg="mod ord">
          <ac:chgData name="Rory Middleton" userId="8154b258-967e-45fb-b051-3cba34a0145c" providerId="ADAL" clId="{645586E0-0D21-40CF-BB36-DE18BF1BBE7F}" dt="2021-06-01T21:15:54.867" v="143" actId="26606"/>
          <ac:picMkLst>
            <pc:docMk/>
            <pc:sldMk cId="2530831024" sldId="332"/>
            <ac:picMk id="7" creationId="{8CD6BB9C-E486-4A6D-8A25-FD4CAD6492E2}"/>
          </ac:picMkLst>
        </pc:picChg>
      </pc:sldChg>
      <pc:sldChg chg="addSp delSp modSp mod">
        <pc:chgData name="Rory Middleton" userId="8154b258-967e-45fb-b051-3cba34a0145c" providerId="ADAL" clId="{645586E0-0D21-40CF-BB36-DE18BF1BBE7F}" dt="2021-06-01T18:17:00.021" v="33" actId="1076"/>
        <pc:sldMkLst>
          <pc:docMk/>
          <pc:sldMk cId="1736729530" sldId="338"/>
        </pc:sldMkLst>
        <pc:spChg chg="mod">
          <ac:chgData name="Rory Middleton" userId="8154b258-967e-45fb-b051-3cba34a0145c" providerId="ADAL" clId="{645586E0-0D21-40CF-BB36-DE18BF1BBE7F}" dt="2021-06-01T18:15:27.002" v="9" actId="20577"/>
          <ac:spMkLst>
            <pc:docMk/>
            <pc:sldMk cId="1736729530" sldId="338"/>
            <ac:spMk id="2" creationId="{5CD5E264-4C88-447B-AB18-03D35B5E1B0B}"/>
          </ac:spMkLst>
        </pc:spChg>
        <pc:spChg chg="del mod">
          <ac:chgData name="Rory Middleton" userId="8154b258-967e-45fb-b051-3cba34a0145c" providerId="ADAL" clId="{645586E0-0D21-40CF-BB36-DE18BF1BBE7F}" dt="2021-06-01T18:14:56.014" v="2" actId="478"/>
          <ac:spMkLst>
            <pc:docMk/>
            <pc:sldMk cId="1736729530" sldId="338"/>
            <ac:spMk id="9" creationId="{0D0B749F-ED41-4CF7-B56F-F1D73D018E5E}"/>
          </ac:spMkLst>
        </pc:spChg>
        <pc:graphicFrameChg chg="add mod modGraphic">
          <ac:chgData name="Rory Middleton" userId="8154b258-967e-45fb-b051-3cba34a0145c" providerId="ADAL" clId="{645586E0-0D21-40CF-BB36-DE18BF1BBE7F}" dt="2021-06-01T18:16:55.723" v="32" actId="20577"/>
          <ac:graphicFrameMkLst>
            <pc:docMk/>
            <pc:sldMk cId="1736729530" sldId="338"/>
            <ac:graphicFrameMk id="3" creationId="{B6FA7FBC-DD3A-4D92-BC3A-7958FBBB2D8F}"/>
          </ac:graphicFrameMkLst>
        </pc:graphicFrameChg>
        <pc:picChg chg="add del mod ord">
          <ac:chgData name="Rory Middleton" userId="8154b258-967e-45fb-b051-3cba34a0145c" providerId="ADAL" clId="{645586E0-0D21-40CF-BB36-DE18BF1BBE7F}" dt="2021-06-01T18:17:00.021" v="33" actId="1076"/>
          <ac:picMkLst>
            <pc:docMk/>
            <pc:sldMk cId="1736729530" sldId="338"/>
            <ac:picMk id="7" creationId="{77D2B57B-9205-4BFB-833F-9F039BEAB787}"/>
          </ac:picMkLst>
        </pc:picChg>
      </pc:sldChg>
      <pc:sldChg chg="modSp mod modClrScheme chgLayout">
        <pc:chgData name="Rory Middleton" userId="8154b258-967e-45fb-b051-3cba34a0145c" providerId="ADAL" clId="{645586E0-0D21-40CF-BB36-DE18BF1BBE7F}" dt="2021-06-02T10:09:50.708" v="148" actId="14100"/>
        <pc:sldMkLst>
          <pc:docMk/>
          <pc:sldMk cId="3298277929" sldId="339"/>
        </pc:sldMkLst>
        <pc:spChg chg="mod">
          <ac:chgData name="Rory Middleton" userId="8154b258-967e-45fb-b051-3cba34a0145c" providerId="ADAL" clId="{645586E0-0D21-40CF-BB36-DE18BF1BBE7F}" dt="2021-06-01T21:16:01.850" v="144" actId="26606"/>
          <ac:spMkLst>
            <pc:docMk/>
            <pc:sldMk cId="3298277929" sldId="339"/>
            <ac:spMk id="2" creationId="{7337A3B9-AE39-4059-97AC-28CACBD5C35E}"/>
          </ac:spMkLst>
        </pc:spChg>
        <pc:spChg chg="mod">
          <ac:chgData name="Rory Middleton" userId="8154b258-967e-45fb-b051-3cba34a0145c" providerId="ADAL" clId="{645586E0-0D21-40CF-BB36-DE18BF1BBE7F}" dt="2021-06-01T21:16:01.850" v="144" actId="26606"/>
          <ac:spMkLst>
            <pc:docMk/>
            <pc:sldMk cId="3298277929" sldId="339"/>
            <ac:spMk id="4" creationId="{90C71324-5518-4422-BA1A-87DB56DA4BAD}"/>
          </ac:spMkLst>
        </pc:spChg>
        <pc:spChg chg="mod">
          <ac:chgData name="Rory Middleton" userId="8154b258-967e-45fb-b051-3cba34a0145c" providerId="ADAL" clId="{645586E0-0D21-40CF-BB36-DE18BF1BBE7F}" dt="2021-06-01T21:16:01.850" v="144" actId="26606"/>
          <ac:spMkLst>
            <pc:docMk/>
            <pc:sldMk cId="3298277929" sldId="339"/>
            <ac:spMk id="5" creationId="{5A30B9B9-BB73-4C23-ABAC-4753206985CB}"/>
          </ac:spMkLst>
        </pc:spChg>
        <pc:spChg chg="mod">
          <ac:chgData name="Rory Middleton" userId="8154b258-967e-45fb-b051-3cba34a0145c" providerId="ADAL" clId="{645586E0-0D21-40CF-BB36-DE18BF1BBE7F}" dt="2021-06-01T21:16:01.850" v="144" actId="26606"/>
          <ac:spMkLst>
            <pc:docMk/>
            <pc:sldMk cId="3298277929" sldId="339"/>
            <ac:spMk id="6" creationId="{50BFB595-07BA-42DF-8342-D96645C8B504}"/>
          </ac:spMkLst>
        </pc:spChg>
        <pc:spChg chg="mod ord">
          <ac:chgData name="Rory Middleton" userId="8154b258-967e-45fb-b051-3cba34a0145c" providerId="ADAL" clId="{645586E0-0D21-40CF-BB36-DE18BF1BBE7F}" dt="2021-06-01T21:16:01.850" v="144" actId="26606"/>
          <ac:spMkLst>
            <pc:docMk/>
            <pc:sldMk cId="3298277929" sldId="339"/>
            <ac:spMk id="12" creationId="{E1EAD063-287E-4638-A819-0103BAFFC9DE}"/>
          </ac:spMkLst>
        </pc:spChg>
        <pc:picChg chg="mod">
          <ac:chgData name="Rory Middleton" userId="8154b258-967e-45fb-b051-3cba34a0145c" providerId="ADAL" clId="{645586E0-0D21-40CF-BB36-DE18BF1BBE7F}" dt="2021-06-02T10:09:50.708" v="148" actId="14100"/>
          <ac:picMkLst>
            <pc:docMk/>
            <pc:sldMk cId="3298277929" sldId="339"/>
            <ac:picMk id="7" creationId="{37BCADE0-7DE5-4D54-A8A2-AEA3D529A7D2}"/>
          </ac:picMkLst>
        </pc:picChg>
        <pc:picChg chg="mod ord">
          <ac:chgData name="Rory Middleton" userId="8154b258-967e-45fb-b051-3cba34a0145c" providerId="ADAL" clId="{645586E0-0D21-40CF-BB36-DE18BF1BBE7F}" dt="2021-06-01T21:16:01.850" v="144" actId="26606"/>
          <ac:picMkLst>
            <pc:docMk/>
            <pc:sldMk cId="3298277929" sldId="339"/>
            <ac:picMk id="10" creationId="{9A648DBB-2C5A-4B7D-9EBB-811E3BF17197}"/>
          </ac:picMkLst>
        </pc:picChg>
      </pc:sldChg>
      <pc:sldChg chg="addSp modSp mod">
        <pc:chgData name="Rory Middleton" userId="8154b258-967e-45fb-b051-3cba34a0145c" providerId="ADAL" clId="{645586E0-0D21-40CF-BB36-DE18BF1BBE7F}" dt="2021-06-01T20:10:03.387" v="140" actId="1076"/>
        <pc:sldMkLst>
          <pc:docMk/>
          <pc:sldMk cId="3517465657" sldId="350"/>
        </pc:sldMkLst>
        <pc:spChg chg="add mod">
          <ac:chgData name="Rory Middleton" userId="8154b258-967e-45fb-b051-3cba34a0145c" providerId="ADAL" clId="{645586E0-0D21-40CF-BB36-DE18BF1BBE7F}" dt="2021-06-01T20:10:03.387" v="140" actId="1076"/>
          <ac:spMkLst>
            <pc:docMk/>
            <pc:sldMk cId="3517465657" sldId="350"/>
            <ac:spMk id="3" creationId="{35351AFD-FF38-4EDB-AAA1-AF2179EAF364}"/>
          </ac:spMkLst>
        </pc:spChg>
        <pc:spChg chg="add mod">
          <ac:chgData name="Rory Middleton" userId="8154b258-967e-45fb-b051-3cba34a0145c" providerId="ADAL" clId="{645586E0-0D21-40CF-BB36-DE18BF1BBE7F}" dt="2021-06-01T20:09:54.062" v="137" actId="20577"/>
          <ac:spMkLst>
            <pc:docMk/>
            <pc:sldMk cId="3517465657" sldId="350"/>
            <ac:spMk id="9" creationId="{F7895ED6-3E56-4202-A15E-F71491D42C5D}"/>
          </ac:spMkLst>
        </pc:spChg>
        <pc:spChg chg="mod">
          <ac:chgData name="Rory Middleton" userId="8154b258-967e-45fb-b051-3cba34a0145c" providerId="ADAL" clId="{645586E0-0D21-40CF-BB36-DE18BF1BBE7F}" dt="2021-06-01T20:09:58.492" v="139" actId="20577"/>
          <ac:spMkLst>
            <pc:docMk/>
            <pc:sldMk cId="3517465657" sldId="350"/>
            <ac:spMk id="17" creationId="{5BA9D134-02D3-4541-A2BA-1D611DFF92F5}"/>
          </ac:spMkLst>
        </pc:spChg>
      </pc:sldChg>
    </pc:docChg>
  </pc:docChgLst>
  <pc:docChgLst>
    <pc:chgData name="Rory Middleton" userId="S::rorymiddleton@kubrickgroup.com::8154b258-967e-45fb-b051-3cba34a0145c" providerId="AD" clId="Web-{184AD253-CE2D-45FB-8A49-24A1DB857362}"/>
    <pc:docChg chg="modSld">
      <pc:chgData name="Rory Middleton" userId="S::rorymiddleton@kubrickgroup.com::8154b258-967e-45fb-b051-3cba34a0145c" providerId="AD" clId="Web-{184AD253-CE2D-45FB-8A49-24A1DB857362}" dt="2021-06-01T15:48:26.834" v="877" actId="20577"/>
      <pc:docMkLst>
        <pc:docMk/>
      </pc:docMkLst>
      <pc:sldChg chg="addSp delSp modSp mod modClrScheme chgLayout modNotes">
        <pc:chgData name="Rory Middleton" userId="S::rorymiddleton@kubrickgroup.com::8154b258-967e-45fb-b051-3cba34a0145c" providerId="AD" clId="Web-{184AD253-CE2D-45FB-8A49-24A1DB857362}" dt="2021-06-01T15:38:07.193" v="876"/>
        <pc:sldMkLst>
          <pc:docMk/>
          <pc:sldMk cId="2530831024" sldId="332"/>
        </pc:sldMkLst>
        <pc:spChg chg="mod">
          <ac:chgData name="Rory Middleton" userId="S::rorymiddleton@kubrickgroup.com::8154b258-967e-45fb-b051-3cba34a0145c" providerId="AD" clId="Web-{184AD253-CE2D-45FB-8A49-24A1DB857362}" dt="2021-06-01T15:33:27.061" v="688"/>
          <ac:spMkLst>
            <pc:docMk/>
            <pc:sldMk cId="2530831024" sldId="332"/>
            <ac:spMk id="2" creationId="{7337A3B9-AE39-4059-97AC-28CACBD5C35E}"/>
          </ac:spMkLst>
        </pc:spChg>
        <pc:spChg chg="del mod ord">
          <ac:chgData name="Rory Middleton" userId="S::rorymiddleton@kubrickgroup.com::8154b258-967e-45fb-b051-3cba34a0145c" providerId="AD" clId="Web-{184AD253-CE2D-45FB-8A49-24A1DB857362}" dt="2021-06-01T15:15:10.313" v="146"/>
          <ac:spMkLst>
            <pc:docMk/>
            <pc:sldMk cId="2530831024" sldId="332"/>
            <ac:spMk id="3" creationId="{430D70FD-8191-45A6-8B05-CA1EBA639581}"/>
          </ac:spMkLst>
        </pc:spChg>
        <pc:spChg chg="mod">
          <ac:chgData name="Rory Middleton" userId="S::rorymiddleton@kubrickgroup.com::8154b258-967e-45fb-b051-3cba34a0145c" providerId="AD" clId="Web-{184AD253-CE2D-45FB-8A49-24A1DB857362}" dt="2021-06-01T15:33:27.061" v="688"/>
          <ac:spMkLst>
            <pc:docMk/>
            <pc:sldMk cId="2530831024" sldId="332"/>
            <ac:spMk id="4" creationId="{90C71324-5518-4422-BA1A-87DB56DA4BAD}"/>
          </ac:spMkLst>
        </pc:spChg>
        <pc:spChg chg="mod">
          <ac:chgData name="Rory Middleton" userId="S::rorymiddleton@kubrickgroup.com::8154b258-967e-45fb-b051-3cba34a0145c" providerId="AD" clId="Web-{184AD253-CE2D-45FB-8A49-24A1DB857362}" dt="2021-06-01T15:33:27.061" v="688"/>
          <ac:spMkLst>
            <pc:docMk/>
            <pc:sldMk cId="2530831024" sldId="332"/>
            <ac:spMk id="5" creationId="{5A30B9B9-BB73-4C23-ABAC-4753206985CB}"/>
          </ac:spMkLst>
        </pc:spChg>
        <pc:spChg chg="mod">
          <ac:chgData name="Rory Middleton" userId="S::rorymiddleton@kubrickgroup.com::8154b258-967e-45fb-b051-3cba34a0145c" providerId="AD" clId="Web-{184AD253-CE2D-45FB-8A49-24A1DB857362}" dt="2021-06-01T15:33:27.061" v="688"/>
          <ac:spMkLst>
            <pc:docMk/>
            <pc:sldMk cId="2530831024" sldId="332"/>
            <ac:spMk id="6" creationId="{50BFB595-07BA-42DF-8342-D96645C8B504}"/>
          </ac:spMkLst>
        </pc:spChg>
        <pc:spChg chg="add mod ord">
          <ac:chgData name="Rory Middleton" userId="S::rorymiddleton@kubrickgroup.com::8154b258-967e-45fb-b051-3cba34a0145c" providerId="AD" clId="Web-{184AD253-CE2D-45FB-8A49-24A1DB857362}" dt="2021-06-01T15:33:53.671" v="696" actId="20577"/>
          <ac:spMkLst>
            <pc:docMk/>
            <pc:sldMk cId="2530831024" sldId="332"/>
            <ac:spMk id="9" creationId="{AE45DA4C-FC02-474E-9F05-CFC5347207CE}"/>
          </ac:spMkLst>
        </pc:spChg>
        <pc:spChg chg="add del mod">
          <ac:chgData name="Rory Middleton" userId="S::rorymiddleton@kubrickgroup.com::8154b258-967e-45fb-b051-3cba34a0145c" providerId="AD" clId="Web-{184AD253-CE2D-45FB-8A49-24A1DB857362}" dt="2021-06-01T15:14:48.188" v="142"/>
          <ac:spMkLst>
            <pc:docMk/>
            <pc:sldMk cId="2530831024" sldId="332"/>
            <ac:spMk id="12" creationId="{07E7AB43-448F-4F96-ABF3-3465E877DA6E}"/>
          </ac:spMkLst>
        </pc:spChg>
        <pc:spChg chg="add del mod">
          <ac:chgData name="Rory Middleton" userId="S::rorymiddleton@kubrickgroup.com::8154b258-967e-45fb-b051-3cba34a0145c" providerId="AD" clId="Web-{184AD253-CE2D-45FB-8A49-24A1DB857362}" dt="2021-06-01T15:34:39.782" v="741"/>
          <ac:spMkLst>
            <pc:docMk/>
            <pc:sldMk cId="2530831024" sldId="332"/>
            <ac:spMk id="14" creationId="{2EB8541A-3F40-4107-BC9F-9AFE33529889}"/>
          </ac:spMkLst>
        </pc:spChg>
        <pc:picChg chg="add mod ord">
          <ac:chgData name="Rory Middleton" userId="S::rorymiddleton@kubrickgroup.com::8154b258-967e-45fb-b051-3cba34a0145c" providerId="AD" clId="Web-{184AD253-CE2D-45FB-8A49-24A1DB857362}" dt="2021-06-01T15:33:27.061" v="688"/>
          <ac:picMkLst>
            <pc:docMk/>
            <pc:sldMk cId="2530831024" sldId="332"/>
            <ac:picMk id="7" creationId="{8CD6BB9C-E486-4A6D-8A25-FD4CAD6492E2}"/>
          </ac:picMkLst>
        </pc:picChg>
        <pc:picChg chg="add del mod">
          <ac:chgData name="Rory Middleton" userId="S::rorymiddleton@kubrickgroup.com::8154b258-967e-45fb-b051-3cba34a0145c" providerId="AD" clId="Web-{184AD253-CE2D-45FB-8A49-24A1DB857362}" dt="2021-06-01T15:15:52.689" v="157"/>
          <ac:picMkLst>
            <pc:docMk/>
            <pc:sldMk cId="2530831024" sldId="332"/>
            <ac:picMk id="8" creationId="{CDB08694-336D-483C-8FE5-B835B7DE1FD1}"/>
          </ac:picMkLst>
        </pc:picChg>
      </pc:sldChg>
      <pc:sldChg chg="modSp modNotes">
        <pc:chgData name="Rory Middleton" userId="S::rorymiddleton@kubrickgroup.com::8154b258-967e-45fb-b051-3cba34a0145c" providerId="AD" clId="Web-{184AD253-CE2D-45FB-8A49-24A1DB857362}" dt="2021-06-01T15:48:26.834" v="877" actId="20577"/>
        <pc:sldMkLst>
          <pc:docMk/>
          <pc:sldMk cId="1736729530" sldId="338"/>
        </pc:sldMkLst>
        <pc:spChg chg="mod">
          <ac:chgData name="Rory Middleton" userId="S::rorymiddleton@kubrickgroup.com::8154b258-967e-45fb-b051-3cba34a0145c" providerId="AD" clId="Web-{184AD253-CE2D-45FB-8A49-24A1DB857362}" dt="2021-06-01T15:48:26.834" v="877" actId="20577"/>
          <ac:spMkLst>
            <pc:docMk/>
            <pc:sldMk cId="1736729530" sldId="338"/>
            <ac:spMk id="9" creationId="{0D0B749F-ED41-4CF7-B56F-F1D73D018E5E}"/>
          </ac:spMkLst>
        </pc:spChg>
      </pc:sldChg>
      <pc:sldChg chg="addSp delSp modSp mod modClrScheme chgLayout modNotes">
        <pc:chgData name="Rory Middleton" userId="S::rorymiddleton@kubrickgroup.com::8154b258-967e-45fb-b051-3cba34a0145c" providerId="AD" clId="Web-{184AD253-CE2D-45FB-8A49-24A1DB857362}" dt="2021-06-01T15:34:52.594" v="747" actId="20577"/>
        <pc:sldMkLst>
          <pc:docMk/>
          <pc:sldMk cId="3298277929" sldId="339"/>
        </pc:sldMkLst>
        <pc:spChg chg="mod">
          <ac:chgData name="Rory Middleton" userId="S::rorymiddleton@kubrickgroup.com::8154b258-967e-45fb-b051-3cba34a0145c" providerId="AD" clId="Web-{184AD253-CE2D-45FB-8A49-24A1DB857362}" dt="2021-06-01T15:34:26.578" v="737"/>
          <ac:spMkLst>
            <pc:docMk/>
            <pc:sldMk cId="3298277929" sldId="339"/>
            <ac:spMk id="2" creationId="{7337A3B9-AE39-4059-97AC-28CACBD5C35E}"/>
          </ac:spMkLst>
        </pc:spChg>
        <pc:spChg chg="del">
          <ac:chgData name="Rory Middleton" userId="S::rorymiddleton@kubrickgroup.com::8154b258-967e-45fb-b051-3cba34a0145c" providerId="AD" clId="Web-{184AD253-CE2D-45FB-8A49-24A1DB857362}" dt="2021-06-01T15:15:00.626" v="144"/>
          <ac:spMkLst>
            <pc:docMk/>
            <pc:sldMk cId="3298277929" sldId="339"/>
            <ac:spMk id="3" creationId="{430D70FD-8191-45A6-8B05-CA1EBA639581}"/>
          </ac:spMkLst>
        </pc:spChg>
        <pc:spChg chg="mod">
          <ac:chgData name="Rory Middleton" userId="S::rorymiddleton@kubrickgroup.com::8154b258-967e-45fb-b051-3cba34a0145c" providerId="AD" clId="Web-{184AD253-CE2D-45FB-8A49-24A1DB857362}" dt="2021-06-01T15:34:26.578" v="737"/>
          <ac:spMkLst>
            <pc:docMk/>
            <pc:sldMk cId="3298277929" sldId="339"/>
            <ac:spMk id="4" creationId="{90C71324-5518-4422-BA1A-87DB56DA4BAD}"/>
          </ac:spMkLst>
        </pc:spChg>
        <pc:spChg chg="mod">
          <ac:chgData name="Rory Middleton" userId="S::rorymiddleton@kubrickgroup.com::8154b258-967e-45fb-b051-3cba34a0145c" providerId="AD" clId="Web-{184AD253-CE2D-45FB-8A49-24A1DB857362}" dt="2021-06-01T15:34:26.578" v="737"/>
          <ac:spMkLst>
            <pc:docMk/>
            <pc:sldMk cId="3298277929" sldId="339"/>
            <ac:spMk id="5" creationId="{5A30B9B9-BB73-4C23-ABAC-4753206985CB}"/>
          </ac:spMkLst>
        </pc:spChg>
        <pc:spChg chg="mod">
          <ac:chgData name="Rory Middleton" userId="S::rorymiddleton@kubrickgroup.com::8154b258-967e-45fb-b051-3cba34a0145c" providerId="AD" clId="Web-{184AD253-CE2D-45FB-8A49-24A1DB857362}" dt="2021-06-01T15:34:26.578" v="737"/>
          <ac:spMkLst>
            <pc:docMk/>
            <pc:sldMk cId="3298277929" sldId="339"/>
            <ac:spMk id="6" creationId="{50BFB595-07BA-42DF-8342-D96645C8B504}"/>
          </ac:spMkLst>
        </pc:spChg>
        <pc:spChg chg="add del mod">
          <ac:chgData name="Rory Middleton" userId="S::rorymiddleton@kubrickgroup.com::8154b258-967e-45fb-b051-3cba34a0145c" providerId="AD" clId="Web-{184AD253-CE2D-45FB-8A49-24A1DB857362}" dt="2021-06-01T15:15:56.033" v="158"/>
          <ac:spMkLst>
            <pc:docMk/>
            <pc:sldMk cId="3298277929" sldId="339"/>
            <ac:spMk id="9" creationId="{D686E259-34A4-4685-9AF2-62B6E22F3BC3}"/>
          </ac:spMkLst>
        </pc:spChg>
        <pc:spChg chg="add mod ord">
          <ac:chgData name="Rory Middleton" userId="S::rorymiddleton@kubrickgroup.com::8154b258-967e-45fb-b051-3cba34a0145c" providerId="AD" clId="Web-{184AD253-CE2D-45FB-8A49-24A1DB857362}" dt="2021-06-01T15:34:52.594" v="747" actId="20577"/>
          <ac:spMkLst>
            <pc:docMk/>
            <pc:sldMk cId="3298277929" sldId="339"/>
            <ac:spMk id="12" creationId="{E1EAD063-287E-4638-A819-0103BAFFC9DE}"/>
          </ac:spMkLst>
        </pc:spChg>
        <pc:spChg chg="add del mod">
          <ac:chgData name="Rory Middleton" userId="S::rorymiddleton@kubrickgroup.com::8154b258-967e-45fb-b051-3cba34a0145c" providerId="AD" clId="Web-{184AD253-CE2D-45FB-8A49-24A1DB857362}" dt="2021-06-01T15:34:36.485" v="740"/>
          <ac:spMkLst>
            <pc:docMk/>
            <pc:sldMk cId="3298277929" sldId="339"/>
            <ac:spMk id="17" creationId="{3A634F98-8C4B-4548-A469-8B5E4D622AD4}"/>
          </ac:spMkLst>
        </pc:spChg>
        <pc:picChg chg="add del mod ord">
          <ac:chgData name="Rory Middleton" userId="S::rorymiddleton@kubrickgroup.com::8154b258-967e-45fb-b051-3cba34a0145c" providerId="AD" clId="Web-{184AD253-CE2D-45FB-8A49-24A1DB857362}" dt="2021-06-01T15:15:31.080" v="153"/>
          <ac:picMkLst>
            <pc:docMk/>
            <pc:sldMk cId="3298277929" sldId="339"/>
            <ac:picMk id="7" creationId="{2167AD62-1951-4383-98CC-9D04E2992679}"/>
          </ac:picMkLst>
        </pc:picChg>
        <pc:picChg chg="add mod">
          <ac:chgData name="Rory Middleton" userId="S::rorymiddleton@kubrickgroup.com::8154b258-967e-45fb-b051-3cba34a0145c" providerId="AD" clId="Web-{184AD253-CE2D-45FB-8A49-24A1DB857362}" dt="2021-06-01T15:34:26.578" v="737"/>
          <ac:picMkLst>
            <pc:docMk/>
            <pc:sldMk cId="3298277929" sldId="339"/>
            <ac:picMk id="10" creationId="{9A648DBB-2C5A-4B7D-9EBB-811E3BF17197}"/>
          </ac:picMkLst>
        </pc:picChg>
      </pc:sldChg>
      <pc:sldChg chg="modNotes">
        <pc:chgData name="Rory Middleton" userId="S::rorymiddleton@kubrickgroup.com::8154b258-967e-45fb-b051-3cba34a0145c" providerId="AD" clId="Web-{184AD253-CE2D-45FB-8A49-24A1DB857362}" dt="2021-06-01T15:36:21.050" v="862"/>
        <pc:sldMkLst>
          <pc:docMk/>
          <pc:sldMk cId="1475760562" sldId="347"/>
        </pc:sldMkLst>
      </pc:sldChg>
      <pc:sldChg chg="modNotes">
        <pc:chgData name="Rory Middleton" userId="S::rorymiddleton@kubrickgroup.com::8154b258-967e-45fb-b051-3cba34a0145c" providerId="AD" clId="Web-{184AD253-CE2D-45FB-8A49-24A1DB857362}" dt="2021-06-01T15:12:55.310" v="136"/>
        <pc:sldMkLst>
          <pc:docMk/>
          <pc:sldMk cId="3517465657" sldId="350"/>
        </pc:sldMkLst>
      </pc:sldChg>
    </pc:docChg>
  </pc:docChgLst>
  <pc:docChgLst>
    <pc:chgData name="Alfie Crust" userId="S::alfiecrust@kubrickgroup.com::83e53097-3cce-4f5c-bf64-27aa8f9e2883" providerId="AD" clId="Web-{FF8F29C1-7C9A-4A95-AA6E-AFB1D65A64EB}"/>
    <pc:docChg chg="addSld modSld">
      <pc:chgData name="Alfie Crust" userId="S::alfiecrust@kubrickgroup.com::83e53097-3cce-4f5c-bf64-27aa8f9e2883" providerId="AD" clId="Web-{FF8F29C1-7C9A-4A95-AA6E-AFB1D65A64EB}" dt="2021-04-13T13:49:08.708" v="21"/>
      <pc:docMkLst>
        <pc:docMk/>
      </pc:docMkLst>
      <pc:sldChg chg="modSp new">
        <pc:chgData name="Alfie Crust" userId="S::alfiecrust@kubrickgroup.com::83e53097-3cce-4f5c-bf64-27aa8f9e2883" providerId="AD" clId="Web-{FF8F29C1-7C9A-4A95-AA6E-AFB1D65A64EB}" dt="2021-04-13T13:47:16.143" v="4" actId="20577"/>
        <pc:sldMkLst>
          <pc:docMk/>
          <pc:sldMk cId="969417204" sldId="281"/>
        </pc:sldMkLst>
        <pc:spChg chg="mod">
          <ac:chgData name="Alfie Crust" userId="S::alfiecrust@kubrickgroup.com::83e53097-3cce-4f5c-bf64-27aa8f9e2883" providerId="AD" clId="Web-{FF8F29C1-7C9A-4A95-AA6E-AFB1D65A64EB}" dt="2021-04-13T13:47:16.143" v="4" actId="20577"/>
          <ac:spMkLst>
            <pc:docMk/>
            <pc:sldMk cId="969417204" sldId="281"/>
            <ac:spMk id="2" creationId="{A0838A68-ED6D-485E-942F-594CA36A61DE}"/>
          </ac:spMkLst>
        </pc:spChg>
      </pc:sldChg>
      <pc:sldChg chg="modSp new">
        <pc:chgData name="Alfie Crust" userId="S::alfiecrust@kubrickgroup.com::83e53097-3cce-4f5c-bf64-27aa8f9e2883" providerId="AD" clId="Web-{FF8F29C1-7C9A-4A95-AA6E-AFB1D65A64EB}" dt="2021-04-13T13:47:48.378" v="9" actId="20577"/>
        <pc:sldMkLst>
          <pc:docMk/>
          <pc:sldMk cId="3683352347" sldId="282"/>
        </pc:sldMkLst>
        <pc:spChg chg="mod">
          <ac:chgData name="Alfie Crust" userId="S::alfiecrust@kubrickgroup.com::83e53097-3cce-4f5c-bf64-27aa8f9e2883" providerId="AD" clId="Web-{FF8F29C1-7C9A-4A95-AA6E-AFB1D65A64EB}" dt="2021-04-13T13:47:48.378" v="9" actId="20577"/>
          <ac:spMkLst>
            <pc:docMk/>
            <pc:sldMk cId="3683352347" sldId="282"/>
            <ac:spMk id="2" creationId="{2DD7AADC-9F4E-42F3-B14C-12EA5343A25A}"/>
          </ac:spMkLst>
        </pc:spChg>
      </pc:sldChg>
      <pc:sldChg chg="modSp new">
        <pc:chgData name="Alfie Crust" userId="S::alfiecrust@kubrickgroup.com::83e53097-3cce-4f5c-bf64-27aa8f9e2883" providerId="AD" clId="Web-{FF8F29C1-7C9A-4A95-AA6E-AFB1D65A64EB}" dt="2021-04-13T13:48:26.316" v="15" actId="20577"/>
        <pc:sldMkLst>
          <pc:docMk/>
          <pc:sldMk cId="3929760737" sldId="283"/>
        </pc:sldMkLst>
        <pc:spChg chg="mod">
          <ac:chgData name="Alfie Crust" userId="S::alfiecrust@kubrickgroup.com::83e53097-3cce-4f5c-bf64-27aa8f9e2883" providerId="AD" clId="Web-{FF8F29C1-7C9A-4A95-AA6E-AFB1D65A64EB}" dt="2021-04-13T13:48:26.316" v="15" actId="20577"/>
          <ac:spMkLst>
            <pc:docMk/>
            <pc:sldMk cId="3929760737" sldId="283"/>
            <ac:spMk id="2" creationId="{6EC8C5B7-5FA9-4FAB-948E-F8D1192A24A0}"/>
          </ac:spMkLst>
        </pc:spChg>
      </pc:sldChg>
      <pc:sldChg chg="modSp new">
        <pc:chgData name="Alfie Crust" userId="S::alfiecrust@kubrickgroup.com::83e53097-3cce-4f5c-bf64-27aa8f9e2883" providerId="AD" clId="Web-{FF8F29C1-7C9A-4A95-AA6E-AFB1D65A64EB}" dt="2021-04-13T13:48:53.332" v="20" actId="20577"/>
        <pc:sldMkLst>
          <pc:docMk/>
          <pc:sldMk cId="477631746" sldId="285"/>
        </pc:sldMkLst>
        <pc:spChg chg="mod">
          <ac:chgData name="Alfie Crust" userId="S::alfiecrust@kubrickgroup.com::83e53097-3cce-4f5c-bf64-27aa8f9e2883" providerId="AD" clId="Web-{FF8F29C1-7C9A-4A95-AA6E-AFB1D65A64EB}" dt="2021-04-13T13:48:53.332" v="20" actId="20577"/>
          <ac:spMkLst>
            <pc:docMk/>
            <pc:sldMk cId="477631746" sldId="285"/>
            <ac:spMk id="2" creationId="{2E0CDB5F-B2B7-4857-A841-728294640EBC}"/>
          </ac:spMkLst>
        </pc:spChg>
      </pc:sldChg>
      <pc:sldChg chg="new">
        <pc:chgData name="Alfie Crust" userId="S::alfiecrust@kubrickgroup.com::83e53097-3cce-4f5c-bf64-27aa8f9e2883" providerId="AD" clId="Web-{FF8F29C1-7C9A-4A95-AA6E-AFB1D65A64EB}" dt="2021-04-13T13:49:08.708" v="21"/>
        <pc:sldMkLst>
          <pc:docMk/>
          <pc:sldMk cId="1715394841" sldId="286"/>
        </pc:sldMkLst>
      </pc:sldChg>
    </pc:docChg>
  </pc:docChgLst>
  <pc:docChgLst>
    <pc:chgData name="Rory Middleton" userId="S::rorymiddleton@kubrickgroup.com::8154b258-967e-45fb-b051-3cba34a0145c" providerId="AD" clId="Web-{8EBF3CA3-4D69-4F78-BB15-A40E2D0E3916}"/>
    <pc:docChg chg="modSld">
      <pc:chgData name="Rory Middleton" userId="S::rorymiddleton@kubrickgroup.com::8154b258-967e-45fb-b051-3cba34a0145c" providerId="AD" clId="Web-{8EBF3CA3-4D69-4F78-BB15-A40E2D0E3916}" dt="2021-04-14T14:10:04.148" v="2" actId="20577"/>
      <pc:docMkLst>
        <pc:docMk/>
      </pc:docMkLst>
      <pc:sldChg chg="modSp">
        <pc:chgData name="Rory Middleton" userId="S::rorymiddleton@kubrickgroup.com::8154b258-967e-45fb-b051-3cba34a0145c" providerId="AD" clId="Web-{8EBF3CA3-4D69-4F78-BB15-A40E2D0E3916}" dt="2021-04-14T14:10:00.351" v="0" actId="20577"/>
        <pc:sldMkLst>
          <pc:docMk/>
          <pc:sldMk cId="1916933925" sldId="278"/>
        </pc:sldMkLst>
        <pc:spChg chg="mod">
          <ac:chgData name="Rory Middleton" userId="S::rorymiddleton@kubrickgroup.com::8154b258-967e-45fb-b051-3cba34a0145c" providerId="AD" clId="Web-{8EBF3CA3-4D69-4F78-BB15-A40E2D0E3916}" dt="2021-04-14T14:10:00.351" v="0" actId="20577"/>
          <ac:spMkLst>
            <pc:docMk/>
            <pc:sldMk cId="1916933925" sldId="278"/>
            <ac:spMk id="2" creationId="{D9475288-7B47-4067-9247-91136AE088F2}"/>
          </ac:spMkLst>
        </pc:spChg>
      </pc:sldChg>
      <pc:sldChg chg="modSp">
        <pc:chgData name="Rory Middleton" userId="S::rorymiddleton@kubrickgroup.com::8154b258-967e-45fb-b051-3cba34a0145c" providerId="AD" clId="Web-{8EBF3CA3-4D69-4F78-BB15-A40E2D0E3916}" dt="2021-04-14T14:10:04.148" v="2" actId="20577"/>
        <pc:sldMkLst>
          <pc:docMk/>
          <pc:sldMk cId="1810634780" sldId="284"/>
        </pc:sldMkLst>
        <pc:spChg chg="mod">
          <ac:chgData name="Rory Middleton" userId="S::rorymiddleton@kubrickgroup.com::8154b258-967e-45fb-b051-3cba34a0145c" providerId="AD" clId="Web-{8EBF3CA3-4D69-4F78-BB15-A40E2D0E3916}" dt="2021-04-14T14:10:04.148" v="2" actId="20577"/>
          <ac:spMkLst>
            <pc:docMk/>
            <pc:sldMk cId="1810634780" sldId="284"/>
            <ac:spMk id="2" creationId="{D9475288-7B47-4067-9247-91136AE088F2}"/>
          </ac:spMkLst>
        </pc:spChg>
      </pc:sldChg>
    </pc:docChg>
  </pc:docChgLst>
  <pc:docChgLst>
    <pc:chgData name="Rory Middleton" userId="S::rorymiddleton@kubrickgroup.com::8154b258-967e-45fb-b051-3cba34a0145c" providerId="AD" clId="Web-{E393F86C-866D-436E-87D9-4B47C0795E5A}"/>
    <pc:docChg chg="addSld delSld modSld">
      <pc:chgData name="Rory Middleton" userId="S::rorymiddleton@kubrickgroup.com::8154b258-967e-45fb-b051-3cba34a0145c" providerId="AD" clId="Web-{E393F86C-866D-436E-87D9-4B47C0795E5A}" dt="2021-04-13T13:41:20.123" v="68" actId="1076"/>
      <pc:docMkLst>
        <pc:docMk/>
      </pc:docMkLst>
      <pc:sldChg chg="addSp delSp modSp new modTransition">
        <pc:chgData name="Rory Middleton" userId="S::rorymiddleton@kubrickgroup.com::8154b258-967e-45fb-b051-3cba34a0145c" providerId="AD" clId="Web-{E393F86C-866D-436E-87D9-4B47C0795E5A}" dt="2021-04-13T13:41:20.123" v="68" actId="1076"/>
        <pc:sldMkLst>
          <pc:docMk/>
          <pc:sldMk cId="1916933925" sldId="278"/>
        </pc:sldMkLst>
        <pc:spChg chg="mod">
          <ac:chgData name="Rory Middleton" userId="S::rorymiddleton@kubrickgroup.com::8154b258-967e-45fb-b051-3cba34a0145c" providerId="AD" clId="Web-{E393F86C-866D-436E-87D9-4B47C0795E5A}" dt="2021-04-13T13:28:21.196" v="11" actId="20577"/>
          <ac:spMkLst>
            <pc:docMk/>
            <pc:sldMk cId="1916933925" sldId="278"/>
            <ac:spMk id="2" creationId="{D9475288-7B47-4067-9247-91136AE088F2}"/>
          </ac:spMkLst>
        </pc:spChg>
        <pc:spChg chg="del">
          <ac:chgData name="Rory Middleton" userId="S::rorymiddleton@kubrickgroup.com::8154b258-967e-45fb-b051-3cba34a0145c" providerId="AD" clId="Web-{E393F86C-866D-436E-87D9-4B47C0795E5A}" dt="2021-04-13T13:28:26.931" v="12"/>
          <ac:spMkLst>
            <pc:docMk/>
            <pc:sldMk cId="1916933925" sldId="278"/>
            <ac:spMk id="3" creationId="{D207EA10-6B05-4969-99BF-DD02E972CD1C}"/>
          </ac:spMkLst>
        </pc:spChg>
        <pc:spChg chg="add mod">
          <ac:chgData name="Rory Middleton" userId="S::rorymiddleton@kubrickgroup.com::8154b258-967e-45fb-b051-3cba34a0145c" providerId="AD" clId="Web-{E393F86C-866D-436E-87D9-4B47C0795E5A}" dt="2021-04-13T13:41:20.123" v="68" actId="1076"/>
          <ac:spMkLst>
            <pc:docMk/>
            <pc:sldMk cId="1916933925" sldId="278"/>
            <ac:spMk id="11" creationId="{53F70022-A9C4-471B-8A97-D02F2F129F36}"/>
          </ac:spMkLst>
        </pc:spChg>
        <pc:picChg chg="add del mod">
          <ac:chgData name="Rory Middleton" userId="S::rorymiddleton@kubrickgroup.com::8154b258-967e-45fb-b051-3cba34a0145c" providerId="AD" clId="Web-{E393F86C-866D-436E-87D9-4B47C0795E5A}" dt="2021-04-13T13:30:02.121" v="18"/>
          <ac:picMkLst>
            <pc:docMk/>
            <pc:sldMk cId="1916933925" sldId="278"/>
            <ac:picMk id="7" creationId="{226861F8-667A-4A68-B74A-44A02B50899F}"/>
          </ac:picMkLst>
        </pc:picChg>
        <pc:picChg chg="add mod ord">
          <ac:chgData name="Rory Middleton" userId="S::rorymiddleton@kubrickgroup.com::8154b258-967e-45fb-b051-3cba34a0145c" providerId="AD" clId="Web-{E393F86C-866D-436E-87D9-4B47C0795E5A}" dt="2021-04-13T13:39:02.541" v="48"/>
          <ac:picMkLst>
            <pc:docMk/>
            <pc:sldMk cId="1916933925" sldId="278"/>
            <ac:picMk id="8" creationId="{6979E0BF-90EC-443B-9344-9449F2A3A96F}"/>
          </ac:picMkLst>
        </pc:picChg>
        <pc:picChg chg="add del mod modCrop">
          <ac:chgData name="Rory Middleton" userId="S::rorymiddleton@kubrickgroup.com::8154b258-967e-45fb-b051-3cba34a0145c" providerId="AD" clId="Web-{E393F86C-866D-436E-87D9-4B47C0795E5A}" dt="2021-04-13T13:38:27.196" v="41"/>
          <ac:picMkLst>
            <pc:docMk/>
            <pc:sldMk cId="1916933925" sldId="278"/>
            <ac:picMk id="9" creationId="{AE4566AA-C305-4D88-BEC5-BC530C87BD47}"/>
          </ac:picMkLst>
        </pc:picChg>
        <pc:picChg chg="add mod ord">
          <ac:chgData name="Rory Middleton" userId="S::rorymiddleton@kubrickgroup.com::8154b258-967e-45fb-b051-3cba34a0145c" providerId="AD" clId="Web-{E393F86C-866D-436E-87D9-4B47C0795E5A}" dt="2021-04-13T13:39:56.761" v="54" actId="1076"/>
          <ac:picMkLst>
            <pc:docMk/>
            <pc:sldMk cId="1916933925" sldId="278"/>
            <ac:picMk id="10" creationId="{5B65AB08-7DC8-429B-897B-07FF3710CAE8}"/>
          </ac:picMkLst>
        </pc:picChg>
      </pc:sldChg>
      <pc:sldChg chg="add del replId">
        <pc:chgData name="Rory Middleton" userId="S::rorymiddleton@kubrickgroup.com::8154b258-967e-45fb-b051-3cba34a0145c" providerId="AD" clId="Web-{E393F86C-866D-436E-87D9-4B47C0795E5A}" dt="2021-04-13T13:28:12.868" v="2"/>
        <pc:sldMkLst>
          <pc:docMk/>
          <pc:sldMk cId="2585638432" sldId="279"/>
        </pc:sldMkLst>
      </pc:sldChg>
    </pc:docChg>
  </pc:docChgLst>
  <pc:docChgLst>
    <pc:chgData name="Rory Middleton" userId="S::rorymiddleton@kubrickgroup.com::8154b258-967e-45fb-b051-3cba34a0145c" providerId="AD" clId="Web-{0D40BA42-8490-4390-9C63-EF98B77874C9}"/>
    <pc:docChg chg="modSld">
      <pc:chgData name="Rory Middleton" userId="S::rorymiddleton@kubrickgroup.com::8154b258-967e-45fb-b051-3cba34a0145c" providerId="AD" clId="Web-{0D40BA42-8490-4390-9C63-EF98B77874C9}" dt="2021-06-01T12:33:53.459" v="39" actId="20577"/>
      <pc:docMkLst>
        <pc:docMk/>
      </pc:docMkLst>
      <pc:sldChg chg="modSp">
        <pc:chgData name="Rory Middleton" userId="S::rorymiddleton@kubrickgroup.com::8154b258-967e-45fb-b051-3cba34a0145c" providerId="AD" clId="Web-{0D40BA42-8490-4390-9C63-EF98B77874C9}" dt="2021-06-01T12:33:53.459" v="39" actId="20577"/>
        <pc:sldMkLst>
          <pc:docMk/>
          <pc:sldMk cId="2519825901" sldId="342"/>
        </pc:sldMkLst>
        <pc:spChg chg="mod">
          <ac:chgData name="Rory Middleton" userId="S::rorymiddleton@kubrickgroup.com::8154b258-967e-45fb-b051-3cba34a0145c" providerId="AD" clId="Web-{0D40BA42-8490-4390-9C63-EF98B77874C9}" dt="2021-06-01T12:33:53.459" v="39" actId="20577"/>
          <ac:spMkLst>
            <pc:docMk/>
            <pc:sldMk cId="2519825901" sldId="342"/>
            <ac:spMk id="9" creationId="{0D0B749F-ED41-4CF7-B56F-F1D73D018E5E}"/>
          </ac:spMkLst>
        </pc:spChg>
      </pc:sldChg>
    </pc:docChg>
  </pc:docChgLst>
  <pc:docChgLst>
    <pc:chgData name="Max Bonnell" userId="S::maxbonnell@kubrickgroup.com::3cf5a3e2-5f9b-4e72-8114-4b33e8af1762" providerId="AD" clId="Web-{990BBFDC-0357-4393-8E84-32016FAB0998}"/>
    <pc:docChg chg="addSld modSld">
      <pc:chgData name="Max Bonnell" userId="S::maxbonnell@kubrickgroup.com::3cf5a3e2-5f9b-4e72-8114-4b33e8af1762" providerId="AD" clId="Web-{990BBFDC-0357-4393-8E84-32016FAB0998}" dt="2021-04-14T08:04:27.017" v="366" actId="20577"/>
      <pc:docMkLst>
        <pc:docMk/>
      </pc:docMkLst>
      <pc:sldChg chg="modSp">
        <pc:chgData name="Max Bonnell" userId="S::maxbonnell@kubrickgroup.com::3cf5a3e2-5f9b-4e72-8114-4b33e8af1762" providerId="AD" clId="Web-{990BBFDC-0357-4393-8E84-32016FAB0998}" dt="2021-04-14T08:02:00.867" v="284" actId="20577"/>
        <pc:sldMkLst>
          <pc:docMk/>
          <pc:sldMk cId="4031691896" sldId="270"/>
        </pc:sldMkLst>
        <pc:spChg chg="mod">
          <ac:chgData name="Max Bonnell" userId="S::maxbonnell@kubrickgroup.com::3cf5a3e2-5f9b-4e72-8114-4b33e8af1762" providerId="AD" clId="Web-{990BBFDC-0357-4393-8E84-32016FAB0998}" dt="2021-04-14T08:02:00.867" v="284" actId="20577"/>
          <ac:spMkLst>
            <pc:docMk/>
            <pc:sldMk cId="4031691896" sldId="270"/>
            <ac:spMk id="3" creationId="{A1DE2138-5DE0-45CA-942E-892440B6EFEB}"/>
          </ac:spMkLst>
        </pc:spChg>
      </pc:sldChg>
      <pc:sldChg chg="modSp">
        <pc:chgData name="Max Bonnell" userId="S::maxbonnell@kubrickgroup.com::3cf5a3e2-5f9b-4e72-8114-4b33e8af1762" providerId="AD" clId="Web-{990BBFDC-0357-4393-8E84-32016FAB0998}" dt="2021-04-14T08:04:27.017" v="366" actId="20577"/>
        <pc:sldMkLst>
          <pc:docMk/>
          <pc:sldMk cId="1715394841" sldId="286"/>
        </pc:sldMkLst>
        <pc:spChg chg="mod">
          <ac:chgData name="Max Bonnell" userId="S::maxbonnell@kubrickgroup.com::3cf5a3e2-5f9b-4e72-8114-4b33e8af1762" providerId="AD" clId="Web-{990BBFDC-0357-4393-8E84-32016FAB0998}" dt="2021-04-14T08:04:27.017" v="366" actId="20577"/>
          <ac:spMkLst>
            <pc:docMk/>
            <pc:sldMk cId="1715394841" sldId="286"/>
            <ac:spMk id="12" creationId="{A26D120F-C2C0-454A-94D6-05ED77A5EA79}"/>
          </ac:spMkLst>
        </pc:spChg>
      </pc:sldChg>
      <pc:sldChg chg="addSp delSp modSp new">
        <pc:chgData name="Max Bonnell" userId="S::maxbonnell@kubrickgroup.com::3cf5a3e2-5f9b-4e72-8114-4b33e8af1762" providerId="AD" clId="Web-{990BBFDC-0357-4393-8E84-32016FAB0998}" dt="2021-04-14T07:02:46.833" v="102" actId="20577"/>
        <pc:sldMkLst>
          <pc:docMk/>
          <pc:sldMk cId="2760104869" sldId="317"/>
        </pc:sldMkLst>
        <pc:spChg chg="del">
          <ac:chgData name="Max Bonnell" userId="S::maxbonnell@kubrickgroup.com::3cf5a3e2-5f9b-4e72-8114-4b33e8af1762" providerId="AD" clId="Web-{990BBFDC-0357-4393-8E84-32016FAB0998}" dt="2021-04-14T07:00:21.981" v="1"/>
          <ac:spMkLst>
            <pc:docMk/>
            <pc:sldMk cId="2760104869" sldId="317"/>
            <ac:spMk id="3" creationId="{C5F580B0-00A2-4A38-8B5E-64BC8CDBE741}"/>
          </ac:spMkLst>
        </pc:spChg>
        <pc:spChg chg="add mod">
          <ac:chgData name="Max Bonnell" userId="S::maxbonnell@kubrickgroup.com::3cf5a3e2-5f9b-4e72-8114-4b33e8af1762" providerId="AD" clId="Web-{990BBFDC-0357-4393-8E84-32016FAB0998}" dt="2021-04-14T07:02:46.833" v="102" actId="20577"/>
          <ac:spMkLst>
            <pc:docMk/>
            <pc:sldMk cId="2760104869" sldId="317"/>
            <ac:spMk id="8" creationId="{3B492B04-3A45-4BF0-B069-AAA38EFA551F}"/>
          </ac:spMkLst>
        </pc:spChg>
        <pc:picChg chg="add mod ord">
          <ac:chgData name="Max Bonnell" userId="S::maxbonnell@kubrickgroup.com::3cf5a3e2-5f9b-4e72-8114-4b33e8af1762" providerId="AD" clId="Web-{990BBFDC-0357-4393-8E84-32016FAB0998}" dt="2021-04-14T07:00:24.216" v="2" actId="1076"/>
          <ac:picMkLst>
            <pc:docMk/>
            <pc:sldMk cId="2760104869" sldId="317"/>
            <ac:picMk id="7" creationId="{C08863ED-8D77-4821-8905-E20C3AA66FBF}"/>
          </ac:picMkLst>
        </pc:picChg>
      </pc:sldChg>
    </pc:docChg>
  </pc:docChgLst>
  <pc:docChgLst>
    <pc:chgData name="Rory Middleton" userId="S::rorymiddleton@kubrickgroup.com::8154b258-967e-45fb-b051-3cba34a0145c" providerId="AD" clId="Web-{7C4B62F5-B628-4884-B4E9-37346FA348CA}"/>
    <pc:docChg chg="modSld">
      <pc:chgData name="Rory Middleton" userId="S::rorymiddleton@kubrickgroup.com::8154b258-967e-45fb-b051-3cba34a0145c" providerId="AD" clId="Web-{7C4B62F5-B628-4884-B4E9-37346FA348CA}" dt="2021-06-01T14:40:43.117" v="4"/>
      <pc:docMkLst>
        <pc:docMk/>
      </pc:docMkLst>
      <pc:sldChg chg="modNotes">
        <pc:chgData name="Rory Middleton" userId="S::rorymiddleton@kubrickgroup.com::8154b258-967e-45fb-b051-3cba34a0145c" providerId="AD" clId="Web-{7C4B62F5-B628-4884-B4E9-37346FA348CA}" dt="2021-06-01T14:40:43.117" v="4"/>
        <pc:sldMkLst>
          <pc:docMk/>
          <pc:sldMk cId="1475760562" sldId="347"/>
        </pc:sldMkLst>
      </pc:sldChg>
    </pc:docChg>
  </pc:docChgLst>
  <pc:docChgLst>
    <pc:chgData name="Emily Thomson" userId="5c123360-7a03-4452-8668-7ad954e3929f" providerId="ADAL" clId="{25E08AA3-D0F4-47FC-A5BF-CD1DD7E03CF5}"/>
    <pc:docChg chg="undo custSel addSld delSld modSld sldOrd">
      <pc:chgData name="Emily Thomson" userId="5c123360-7a03-4452-8668-7ad954e3929f" providerId="ADAL" clId="{25E08AA3-D0F4-47FC-A5BF-CD1DD7E03CF5}" dt="2021-04-14T13:56:44.979" v="6003" actId="20577"/>
      <pc:docMkLst>
        <pc:docMk/>
      </pc:docMkLst>
      <pc:sldChg chg="modNotesTx">
        <pc:chgData name="Emily Thomson" userId="5c123360-7a03-4452-8668-7ad954e3929f" providerId="ADAL" clId="{25E08AA3-D0F4-47FC-A5BF-CD1DD7E03CF5}" dt="2021-04-14T13:37:05.068" v="5858" actId="20577"/>
        <pc:sldMkLst>
          <pc:docMk/>
          <pc:sldMk cId="1179198005" sldId="260"/>
        </pc:sldMkLst>
      </pc:sldChg>
      <pc:sldChg chg="modSp mod modAnim modNotesTx">
        <pc:chgData name="Emily Thomson" userId="5c123360-7a03-4452-8668-7ad954e3929f" providerId="ADAL" clId="{25E08AA3-D0F4-47FC-A5BF-CD1DD7E03CF5}" dt="2021-04-14T10:48:45.486" v="2922"/>
        <pc:sldMkLst>
          <pc:docMk/>
          <pc:sldMk cId="4031691896" sldId="270"/>
        </pc:sldMkLst>
        <pc:spChg chg="mod">
          <ac:chgData name="Emily Thomson" userId="5c123360-7a03-4452-8668-7ad954e3929f" providerId="ADAL" clId="{25E08AA3-D0F4-47FC-A5BF-CD1DD7E03CF5}" dt="2021-04-14T10:10:43.123" v="1899" actId="403"/>
          <ac:spMkLst>
            <pc:docMk/>
            <pc:sldMk cId="4031691896" sldId="270"/>
            <ac:spMk id="3" creationId="{A1DE2138-5DE0-45CA-942E-892440B6EFEB}"/>
          </ac:spMkLst>
        </pc:spChg>
      </pc:sldChg>
      <pc:sldChg chg="ord">
        <pc:chgData name="Emily Thomson" userId="5c123360-7a03-4452-8668-7ad954e3929f" providerId="ADAL" clId="{25E08AA3-D0F4-47FC-A5BF-CD1DD7E03CF5}" dt="2021-04-14T10:37:11.296" v="2367"/>
        <pc:sldMkLst>
          <pc:docMk/>
          <pc:sldMk cId="1979253424" sldId="276"/>
        </pc:sldMkLst>
      </pc:sldChg>
      <pc:sldChg chg="ord">
        <pc:chgData name="Emily Thomson" userId="5c123360-7a03-4452-8668-7ad954e3929f" providerId="ADAL" clId="{25E08AA3-D0F4-47FC-A5BF-CD1DD7E03CF5}" dt="2021-04-14T10:37:11.296" v="2367"/>
        <pc:sldMkLst>
          <pc:docMk/>
          <pc:sldMk cId="1877305938" sldId="279"/>
        </pc:sldMkLst>
      </pc:sldChg>
      <pc:sldChg chg="modNotesTx">
        <pc:chgData name="Emily Thomson" userId="5c123360-7a03-4452-8668-7ad954e3929f" providerId="ADAL" clId="{25E08AA3-D0F4-47FC-A5BF-CD1DD7E03CF5}" dt="2021-04-14T13:21:43.200" v="5820" actId="20577"/>
        <pc:sldMkLst>
          <pc:docMk/>
          <pc:sldMk cId="969417204" sldId="281"/>
        </pc:sldMkLst>
      </pc:sldChg>
      <pc:sldChg chg="modNotesTx">
        <pc:chgData name="Emily Thomson" userId="5c123360-7a03-4452-8668-7ad954e3929f" providerId="ADAL" clId="{25E08AA3-D0F4-47FC-A5BF-CD1DD7E03CF5}" dt="2021-04-14T10:17:08.665" v="2065" actId="20577"/>
        <pc:sldMkLst>
          <pc:docMk/>
          <pc:sldMk cId="1715394841" sldId="286"/>
        </pc:sldMkLst>
      </pc:sldChg>
      <pc:sldChg chg="addSp delSp modSp mod modNotesTx">
        <pc:chgData name="Emily Thomson" userId="5c123360-7a03-4452-8668-7ad954e3929f" providerId="ADAL" clId="{25E08AA3-D0F4-47FC-A5BF-CD1DD7E03CF5}" dt="2021-04-14T12:11:15.667" v="4938" actId="20577"/>
        <pc:sldMkLst>
          <pc:docMk/>
          <pc:sldMk cId="2301064735" sldId="290"/>
        </pc:sldMkLst>
        <pc:spChg chg="add del mod">
          <ac:chgData name="Emily Thomson" userId="5c123360-7a03-4452-8668-7ad954e3929f" providerId="ADAL" clId="{25E08AA3-D0F4-47FC-A5BF-CD1DD7E03CF5}" dt="2021-04-14T08:42:03.912" v="16"/>
          <ac:spMkLst>
            <pc:docMk/>
            <pc:sldMk cId="2301064735" sldId="290"/>
            <ac:spMk id="9" creationId="{70065306-CFEC-4E0A-AEB8-9F5F1F84A7FE}"/>
          </ac:spMkLst>
        </pc:spChg>
        <pc:graphicFrameChg chg="add del mod">
          <ac:chgData name="Emily Thomson" userId="5c123360-7a03-4452-8668-7ad954e3929f" providerId="ADAL" clId="{25E08AA3-D0F4-47FC-A5BF-CD1DD7E03CF5}" dt="2021-04-14T08:41:58.066" v="14" actId="478"/>
          <ac:graphicFrameMkLst>
            <pc:docMk/>
            <pc:sldMk cId="2301064735" sldId="290"/>
            <ac:graphicFrameMk id="7" creationId="{061BE94F-FFB8-42D2-8E88-5BB72E2CFB41}"/>
          </ac:graphicFrameMkLst>
        </pc:graphicFrameChg>
        <pc:graphicFrameChg chg="add mod">
          <ac:chgData name="Emily Thomson" userId="5c123360-7a03-4452-8668-7ad954e3929f" providerId="ADAL" clId="{25E08AA3-D0F4-47FC-A5BF-CD1DD7E03CF5}" dt="2021-04-14T08:42:10.411" v="17" actId="14100"/>
          <ac:graphicFrameMkLst>
            <pc:docMk/>
            <pc:sldMk cId="2301064735" sldId="290"/>
            <ac:graphicFrameMk id="10" creationId="{061BE94F-FFB8-42D2-8E88-5BB72E2CFB41}"/>
          </ac:graphicFrameMkLst>
        </pc:graphicFrameChg>
        <pc:picChg chg="del">
          <ac:chgData name="Emily Thomson" userId="5c123360-7a03-4452-8668-7ad954e3929f" providerId="ADAL" clId="{25E08AA3-D0F4-47FC-A5BF-CD1DD7E03CF5}" dt="2021-04-14T08:41:41.172" v="11" actId="478"/>
          <ac:picMkLst>
            <pc:docMk/>
            <pc:sldMk cId="2301064735" sldId="290"/>
            <ac:picMk id="8" creationId="{2AE664AD-C96F-4AF1-A5A5-08044D75A22D}"/>
          </ac:picMkLst>
        </pc:picChg>
      </pc:sldChg>
      <pc:sldChg chg="modNotesTx">
        <pc:chgData name="Emily Thomson" userId="5c123360-7a03-4452-8668-7ad954e3929f" providerId="ADAL" clId="{25E08AA3-D0F4-47FC-A5BF-CD1DD7E03CF5}" dt="2021-04-14T12:05:14.892" v="4749" actId="20577"/>
        <pc:sldMkLst>
          <pc:docMk/>
          <pc:sldMk cId="1053985346" sldId="294"/>
        </pc:sldMkLst>
      </pc:sldChg>
      <pc:sldChg chg="addSp delSp modSp mod">
        <pc:chgData name="Emily Thomson" userId="5c123360-7a03-4452-8668-7ad954e3929f" providerId="ADAL" clId="{25E08AA3-D0F4-47FC-A5BF-CD1DD7E03CF5}" dt="2021-04-14T08:44:05.138" v="33" actId="14100"/>
        <pc:sldMkLst>
          <pc:docMk/>
          <pc:sldMk cId="2335923429" sldId="295"/>
        </pc:sldMkLst>
        <pc:spChg chg="add del mod">
          <ac:chgData name="Emily Thomson" userId="5c123360-7a03-4452-8668-7ad954e3929f" providerId="ADAL" clId="{25E08AA3-D0F4-47FC-A5BF-CD1DD7E03CF5}" dt="2021-04-14T08:42:52.046" v="25"/>
          <ac:spMkLst>
            <pc:docMk/>
            <pc:sldMk cId="2335923429" sldId="295"/>
            <ac:spMk id="7" creationId="{FE8EB20B-D3E8-47F8-BC0B-18C69F8FF656}"/>
          </ac:spMkLst>
        </pc:spChg>
        <pc:spChg chg="add del mod">
          <ac:chgData name="Emily Thomson" userId="5c123360-7a03-4452-8668-7ad954e3929f" providerId="ADAL" clId="{25E08AA3-D0F4-47FC-A5BF-CD1DD7E03CF5}" dt="2021-04-14T08:43:15.195" v="28" actId="478"/>
          <ac:spMkLst>
            <pc:docMk/>
            <pc:sldMk cId="2335923429" sldId="295"/>
            <ac:spMk id="8" creationId="{E299D059-E22A-4C06-9C11-F19AD78E3F4E}"/>
          </ac:spMkLst>
        </pc:spChg>
        <pc:graphicFrameChg chg="add mod">
          <ac:chgData name="Emily Thomson" userId="5c123360-7a03-4452-8668-7ad954e3929f" providerId="ADAL" clId="{25E08AA3-D0F4-47FC-A5BF-CD1DD7E03CF5}" dt="2021-04-14T08:44:05.138" v="33" actId="14100"/>
          <ac:graphicFrameMkLst>
            <pc:docMk/>
            <pc:sldMk cId="2335923429" sldId="295"/>
            <ac:graphicFrameMk id="12" creationId="{8BAD3656-D6FA-4467-9C67-B8CA60FDBB40}"/>
          </ac:graphicFrameMkLst>
        </pc:graphicFrameChg>
        <pc:picChg chg="del">
          <ac:chgData name="Emily Thomson" userId="5c123360-7a03-4452-8668-7ad954e3929f" providerId="ADAL" clId="{25E08AA3-D0F4-47FC-A5BF-CD1DD7E03CF5}" dt="2021-04-14T08:42:40.508" v="22" actId="478"/>
          <ac:picMkLst>
            <pc:docMk/>
            <pc:sldMk cId="2335923429" sldId="295"/>
            <ac:picMk id="10" creationId="{CF1B88DC-0643-4EED-A594-393FDB205A64}"/>
          </ac:picMkLst>
        </pc:picChg>
        <pc:picChg chg="del">
          <ac:chgData name="Emily Thomson" userId="5c123360-7a03-4452-8668-7ad954e3929f" providerId="ADAL" clId="{25E08AA3-D0F4-47FC-A5BF-CD1DD7E03CF5}" dt="2021-04-14T08:42:44.083" v="23" actId="478"/>
          <ac:picMkLst>
            <pc:docMk/>
            <pc:sldMk cId="2335923429" sldId="295"/>
            <ac:picMk id="11" creationId="{4F2E0EDB-98D1-4D57-A29E-40956B363732}"/>
          </ac:picMkLst>
        </pc:picChg>
      </pc:sldChg>
      <pc:sldChg chg="addSp delSp modSp mod ord">
        <pc:chgData name="Emily Thomson" userId="5c123360-7a03-4452-8668-7ad954e3929f" providerId="ADAL" clId="{25E08AA3-D0F4-47FC-A5BF-CD1DD7E03CF5}" dt="2021-04-14T08:51:11.027" v="34"/>
        <pc:sldMkLst>
          <pc:docMk/>
          <pc:sldMk cId="3744079538" sldId="296"/>
        </pc:sldMkLst>
        <pc:spChg chg="add del mod">
          <ac:chgData name="Emily Thomson" userId="5c123360-7a03-4452-8668-7ad954e3929f" providerId="ADAL" clId="{25E08AA3-D0F4-47FC-A5BF-CD1DD7E03CF5}" dt="2021-04-14T08:42:20.262" v="20"/>
          <ac:spMkLst>
            <pc:docMk/>
            <pc:sldMk cId="3744079538" sldId="296"/>
            <ac:spMk id="7" creationId="{061CB8AA-4F59-4DB7-ADF3-C6EF37000C08}"/>
          </ac:spMkLst>
        </pc:spChg>
        <pc:graphicFrameChg chg="add mod">
          <ac:chgData name="Emily Thomson" userId="5c123360-7a03-4452-8668-7ad954e3929f" providerId="ADAL" clId="{25E08AA3-D0F4-47FC-A5BF-CD1DD7E03CF5}" dt="2021-04-14T08:51:11.027" v="34"/>
          <ac:graphicFrameMkLst>
            <pc:docMk/>
            <pc:sldMk cId="3744079538" sldId="296"/>
            <ac:graphicFrameMk id="10" creationId="{29C275E2-32D4-4EA9-9248-DA7FB230F6EE}"/>
          </ac:graphicFrameMkLst>
        </pc:graphicFrameChg>
        <pc:picChg chg="del">
          <ac:chgData name="Emily Thomson" userId="5c123360-7a03-4452-8668-7ad954e3929f" providerId="ADAL" clId="{25E08AA3-D0F4-47FC-A5BF-CD1DD7E03CF5}" dt="2021-04-14T08:42:18.285" v="18" actId="478"/>
          <ac:picMkLst>
            <pc:docMk/>
            <pc:sldMk cId="3744079538" sldId="296"/>
            <ac:picMk id="9" creationId="{26F28BAB-315A-4EAE-9933-91D4F4FBFA1D}"/>
          </ac:picMkLst>
        </pc:picChg>
      </pc:sldChg>
      <pc:sldChg chg="ord">
        <pc:chgData name="Emily Thomson" userId="5c123360-7a03-4452-8668-7ad954e3929f" providerId="ADAL" clId="{25E08AA3-D0F4-47FC-A5BF-CD1DD7E03CF5}" dt="2021-04-14T10:38:00.808" v="2369"/>
        <pc:sldMkLst>
          <pc:docMk/>
          <pc:sldMk cId="2469710566" sldId="297"/>
        </pc:sldMkLst>
      </pc:sldChg>
      <pc:sldChg chg="modNotesTx">
        <pc:chgData name="Emily Thomson" userId="5c123360-7a03-4452-8668-7ad954e3929f" providerId="ADAL" clId="{25E08AA3-D0F4-47FC-A5BF-CD1DD7E03CF5}" dt="2021-04-14T10:30:37.534" v="2343" actId="20577"/>
        <pc:sldMkLst>
          <pc:docMk/>
          <pc:sldMk cId="2092962393" sldId="298"/>
        </pc:sldMkLst>
      </pc:sldChg>
      <pc:sldChg chg="addSp modSp modNotesTx">
        <pc:chgData name="Emily Thomson" userId="5c123360-7a03-4452-8668-7ad954e3929f" providerId="ADAL" clId="{25E08AA3-D0F4-47FC-A5BF-CD1DD7E03CF5}" dt="2021-04-14T13:56:44.979" v="6003" actId="20577"/>
        <pc:sldMkLst>
          <pc:docMk/>
          <pc:sldMk cId="1970098681" sldId="299"/>
        </pc:sldMkLst>
        <pc:picChg chg="add mod">
          <ac:chgData name="Emily Thomson" userId="5c123360-7a03-4452-8668-7ad954e3929f" providerId="ADAL" clId="{25E08AA3-D0F4-47FC-A5BF-CD1DD7E03CF5}" dt="2021-04-14T08:29:49.142" v="5" actId="14100"/>
          <ac:picMkLst>
            <pc:docMk/>
            <pc:sldMk cId="1970098681" sldId="299"/>
            <ac:picMk id="1026" creationId="{41C25A0C-69CB-4A24-9AE5-DC3F51B163AA}"/>
          </ac:picMkLst>
        </pc:picChg>
      </pc:sldChg>
      <pc:sldChg chg="modNotesTx">
        <pc:chgData name="Emily Thomson" userId="5c123360-7a03-4452-8668-7ad954e3929f" providerId="ADAL" clId="{25E08AA3-D0F4-47FC-A5BF-CD1DD7E03CF5}" dt="2021-04-14T10:16:44.250" v="2061" actId="20577"/>
        <pc:sldMkLst>
          <pc:docMk/>
          <pc:sldMk cId="1862017468" sldId="302"/>
        </pc:sldMkLst>
      </pc:sldChg>
      <pc:sldChg chg="modNotesTx">
        <pc:chgData name="Emily Thomson" userId="5c123360-7a03-4452-8668-7ad954e3929f" providerId="ADAL" clId="{25E08AA3-D0F4-47FC-A5BF-CD1DD7E03CF5}" dt="2021-04-14T10:34:45.455" v="2363" actId="20577"/>
        <pc:sldMkLst>
          <pc:docMk/>
          <pc:sldMk cId="2935551199" sldId="306"/>
        </pc:sldMkLst>
      </pc:sldChg>
      <pc:sldChg chg="modSp">
        <pc:chgData name="Emily Thomson" userId="5c123360-7a03-4452-8668-7ad954e3929f" providerId="ADAL" clId="{25E08AA3-D0F4-47FC-A5BF-CD1DD7E03CF5}" dt="2021-04-14T12:56:28.821" v="5783"/>
        <pc:sldMkLst>
          <pc:docMk/>
          <pc:sldMk cId="2074409691" sldId="309"/>
        </pc:sldMkLst>
        <pc:graphicFrameChg chg="mod">
          <ac:chgData name="Emily Thomson" userId="5c123360-7a03-4452-8668-7ad954e3929f" providerId="ADAL" clId="{25E08AA3-D0F4-47FC-A5BF-CD1DD7E03CF5}" dt="2021-04-14T12:56:28.821" v="5783"/>
          <ac:graphicFrameMkLst>
            <pc:docMk/>
            <pc:sldMk cId="2074409691" sldId="309"/>
            <ac:graphicFrameMk id="12" creationId="{73C611E5-ABAF-42FB-ABA0-6946DD6F343D}"/>
          </ac:graphicFrameMkLst>
        </pc:graphicFrameChg>
      </pc:sldChg>
      <pc:sldChg chg="modSp mod addCm delCm">
        <pc:chgData name="Emily Thomson" userId="5c123360-7a03-4452-8668-7ad954e3929f" providerId="ADAL" clId="{25E08AA3-D0F4-47FC-A5BF-CD1DD7E03CF5}" dt="2021-04-14T09:49:45.020" v="613" actId="1592"/>
        <pc:sldMkLst>
          <pc:docMk/>
          <pc:sldMk cId="432071125" sldId="310"/>
        </pc:sldMkLst>
        <pc:graphicFrameChg chg="mod">
          <ac:chgData name="Emily Thomson" userId="5c123360-7a03-4452-8668-7ad954e3929f" providerId="ADAL" clId="{25E08AA3-D0F4-47FC-A5BF-CD1DD7E03CF5}" dt="2021-04-14T08:55:22.296" v="38"/>
          <ac:graphicFrameMkLst>
            <pc:docMk/>
            <pc:sldMk cId="432071125" sldId="310"/>
            <ac:graphicFrameMk id="10" creationId="{C6B3E1AF-492A-44AB-8F65-2DC569A581B8}"/>
          </ac:graphicFrameMkLst>
        </pc:graphicFrameChg>
      </pc:sldChg>
      <pc:sldChg chg="modNotesTx">
        <pc:chgData name="Emily Thomson" userId="5c123360-7a03-4452-8668-7ad954e3929f" providerId="ADAL" clId="{25E08AA3-D0F4-47FC-A5BF-CD1DD7E03CF5}" dt="2021-04-14T12:04:32.557" v="4746" actId="20577"/>
        <pc:sldMkLst>
          <pc:docMk/>
          <pc:sldMk cId="2075682110" sldId="315"/>
        </pc:sldMkLst>
      </pc:sldChg>
      <pc:sldChg chg="addSp delSp modSp new del mod">
        <pc:chgData name="Emily Thomson" userId="5c123360-7a03-4452-8668-7ad954e3929f" providerId="ADAL" clId="{25E08AA3-D0F4-47FC-A5BF-CD1DD7E03CF5}" dt="2021-04-14T08:43:58.628" v="32" actId="47"/>
        <pc:sldMkLst>
          <pc:docMk/>
          <pc:sldMk cId="960680081" sldId="322"/>
        </pc:sldMkLst>
        <pc:spChg chg="del">
          <ac:chgData name="Emily Thomson" userId="5c123360-7a03-4452-8668-7ad954e3929f" providerId="ADAL" clId="{25E08AA3-D0F4-47FC-A5BF-CD1DD7E03CF5}" dt="2021-04-14T08:43:54.574" v="30"/>
          <ac:spMkLst>
            <pc:docMk/>
            <pc:sldMk cId="960680081" sldId="322"/>
            <ac:spMk id="3" creationId="{2B4DD115-196A-48DF-B83C-E855F42F5495}"/>
          </ac:spMkLst>
        </pc:spChg>
        <pc:spChg chg="add mod">
          <ac:chgData name="Emily Thomson" userId="5c123360-7a03-4452-8668-7ad954e3929f" providerId="ADAL" clId="{25E08AA3-D0F4-47FC-A5BF-CD1DD7E03CF5}" dt="2021-04-14T08:43:57.337" v="31" actId="478"/>
          <ac:spMkLst>
            <pc:docMk/>
            <pc:sldMk cId="960680081" sldId="322"/>
            <ac:spMk id="9" creationId="{735BD630-5F34-45A6-9894-F7D4BAE827D3}"/>
          </ac:spMkLst>
        </pc:spChg>
        <pc:graphicFrameChg chg="add del mod">
          <ac:chgData name="Emily Thomson" userId="5c123360-7a03-4452-8668-7ad954e3929f" providerId="ADAL" clId="{25E08AA3-D0F4-47FC-A5BF-CD1DD7E03CF5}" dt="2021-04-14T08:43:57.337" v="31" actId="478"/>
          <ac:graphicFrameMkLst>
            <pc:docMk/>
            <pc:sldMk cId="960680081" sldId="322"/>
            <ac:graphicFrameMk id="7" creationId="{A93E5370-1AC4-4077-B1E1-8426856A921A}"/>
          </ac:graphicFrameMkLst>
        </pc:graphicFrameChg>
      </pc:sldChg>
      <pc:sldChg chg="modSp mod modNotesTx">
        <pc:chgData name="Emily Thomson" userId="5c123360-7a03-4452-8668-7ad954e3929f" providerId="ADAL" clId="{25E08AA3-D0F4-47FC-A5BF-CD1DD7E03CF5}" dt="2021-04-14T10:23:32.448" v="2304" actId="20577"/>
        <pc:sldMkLst>
          <pc:docMk/>
          <pc:sldMk cId="3300189312" sldId="322"/>
        </pc:sldMkLst>
        <pc:spChg chg="mod">
          <ac:chgData name="Emily Thomson" userId="5c123360-7a03-4452-8668-7ad954e3929f" providerId="ADAL" clId="{25E08AA3-D0F4-47FC-A5BF-CD1DD7E03CF5}" dt="2021-04-14T10:23:32.448" v="2304" actId="20577"/>
          <ac:spMkLst>
            <pc:docMk/>
            <pc:sldMk cId="3300189312" sldId="322"/>
            <ac:spMk id="2" creationId="{3757C34F-541C-4838-80F6-615409EF5359}"/>
          </ac:spMkLst>
        </pc:spChg>
        <pc:spChg chg="mod">
          <ac:chgData name="Emily Thomson" userId="5c123360-7a03-4452-8668-7ad954e3929f" providerId="ADAL" clId="{25E08AA3-D0F4-47FC-A5BF-CD1DD7E03CF5}" dt="2021-04-14T10:23:11.312" v="2285" actId="20577"/>
          <ac:spMkLst>
            <pc:docMk/>
            <pc:sldMk cId="3300189312" sldId="322"/>
            <ac:spMk id="3" creationId="{7E2BD49D-A993-4FC5-AC62-1D5C5EDEABA2}"/>
          </ac:spMkLst>
        </pc:spChg>
      </pc:sldChg>
      <pc:sldChg chg="ord">
        <pc:chgData name="Emily Thomson" userId="5c123360-7a03-4452-8668-7ad954e3929f" providerId="ADAL" clId="{25E08AA3-D0F4-47FC-A5BF-CD1DD7E03CF5}" dt="2021-04-14T10:36:57.952" v="2365"/>
        <pc:sldMkLst>
          <pc:docMk/>
          <pc:sldMk cId="718211271" sldId="323"/>
        </pc:sldMkLst>
      </pc:sldChg>
      <pc:sldChg chg="addSp delSp modSp mod">
        <pc:chgData name="Emily Thomson" userId="5c123360-7a03-4452-8668-7ad954e3929f" providerId="ADAL" clId="{25E08AA3-D0F4-47FC-A5BF-CD1DD7E03CF5}" dt="2021-04-14T10:53:18.738" v="2926" actId="478"/>
        <pc:sldMkLst>
          <pc:docMk/>
          <pc:sldMk cId="1591735401" sldId="324"/>
        </pc:sldMkLst>
        <pc:spChg chg="mod">
          <ac:chgData name="Emily Thomson" userId="5c123360-7a03-4452-8668-7ad954e3929f" providerId="ADAL" clId="{25E08AA3-D0F4-47FC-A5BF-CD1DD7E03CF5}" dt="2021-04-14T10:53:16.890" v="2925" actId="1076"/>
          <ac:spMkLst>
            <pc:docMk/>
            <pc:sldMk cId="1591735401" sldId="324"/>
            <ac:spMk id="11" creationId="{79F914E7-2E96-4B85-8369-48D905B237C0}"/>
          </ac:spMkLst>
        </pc:spChg>
        <pc:cxnChg chg="add del mod">
          <ac:chgData name="Emily Thomson" userId="5c123360-7a03-4452-8668-7ad954e3929f" providerId="ADAL" clId="{25E08AA3-D0F4-47FC-A5BF-CD1DD7E03CF5}" dt="2021-04-14T10:53:18.738" v="2926" actId="478"/>
          <ac:cxnSpMkLst>
            <pc:docMk/>
            <pc:sldMk cId="1591735401" sldId="324"/>
            <ac:cxnSpMk id="16" creationId="{F8C12522-F776-4567-8341-D8D4D080BC2C}"/>
          </ac:cxnSpMkLst>
        </pc:cxnChg>
      </pc:sldChg>
      <pc:sldChg chg="ord">
        <pc:chgData name="Emily Thomson" userId="5c123360-7a03-4452-8668-7ad954e3929f" providerId="ADAL" clId="{25E08AA3-D0F4-47FC-A5BF-CD1DD7E03CF5}" dt="2021-04-14T10:37:11.296" v="2367"/>
        <pc:sldMkLst>
          <pc:docMk/>
          <pc:sldMk cId="305052213" sldId="327"/>
        </pc:sldMkLst>
      </pc:sldChg>
      <pc:sldChg chg="addSp delSp modSp mod addAnim delAnim modAnim modNotesTx">
        <pc:chgData name="Emily Thomson" userId="5c123360-7a03-4452-8668-7ad954e3929f" providerId="ADAL" clId="{25E08AA3-D0F4-47FC-A5BF-CD1DD7E03CF5}" dt="2021-04-14T12:55:16.372" v="5770" actId="20577"/>
        <pc:sldMkLst>
          <pc:docMk/>
          <pc:sldMk cId="3292695436" sldId="328"/>
        </pc:sldMkLst>
        <pc:spChg chg="mod">
          <ac:chgData name="Emily Thomson" userId="5c123360-7a03-4452-8668-7ad954e3929f" providerId="ADAL" clId="{25E08AA3-D0F4-47FC-A5BF-CD1DD7E03CF5}" dt="2021-04-14T12:39:23.636" v="5338" actId="14100"/>
          <ac:spMkLst>
            <pc:docMk/>
            <pc:sldMk cId="3292695436" sldId="328"/>
            <ac:spMk id="3" creationId="{1BDBE167-D151-4843-A32A-3D47A1E504D4}"/>
          </ac:spMkLst>
        </pc:spChg>
        <pc:spChg chg="mod">
          <ac:chgData name="Emily Thomson" userId="5c123360-7a03-4452-8668-7ad954e3929f" providerId="ADAL" clId="{25E08AA3-D0F4-47FC-A5BF-CD1DD7E03CF5}" dt="2021-04-14T12:39:14.713" v="5332"/>
          <ac:spMkLst>
            <pc:docMk/>
            <pc:sldMk cId="3292695436" sldId="328"/>
            <ac:spMk id="8" creationId="{512E2A22-3203-439F-ABEE-E352DF3ABD05}"/>
          </ac:spMkLst>
        </pc:spChg>
        <pc:spChg chg="mod">
          <ac:chgData name="Emily Thomson" userId="5c123360-7a03-4452-8668-7ad954e3929f" providerId="ADAL" clId="{25E08AA3-D0F4-47FC-A5BF-CD1DD7E03CF5}" dt="2021-04-14T12:39:14.713" v="5332"/>
          <ac:spMkLst>
            <pc:docMk/>
            <pc:sldMk cId="3292695436" sldId="328"/>
            <ac:spMk id="9" creationId="{27995398-6DAE-4E9B-BAB5-4A079B809FE9}"/>
          </ac:spMkLst>
        </pc:spChg>
        <pc:spChg chg="mod">
          <ac:chgData name="Emily Thomson" userId="5c123360-7a03-4452-8668-7ad954e3929f" providerId="ADAL" clId="{25E08AA3-D0F4-47FC-A5BF-CD1DD7E03CF5}" dt="2021-04-14T12:39:14.713" v="5332"/>
          <ac:spMkLst>
            <pc:docMk/>
            <pc:sldMk cId="3292695436" sldId="328"/>
            <ac:spMk id="10" creationId="{C0A4C2BB-C8AF-4982-ACDF-F521F995A60F}"/>
          </ac:spMkLst>
        </pc:spChg>
        <pc:grpChg chg="add del mod">
          <ac:chgData name="Emily Thomson" userId="5c123360-7a03-4452-8668-7ad954e3929f" providerId="ADAL" clId="{25E08AA3-D0F4-47FC-A5BF-CD1DD7E03CF5}" dt="2021-04-14T12:39:23.023" v="5337"/>
          <ac:grpSpMkLst>
            <pc:docMk/>
            <pc:sldMk cId="3292695436" sldId="328"/>
            <ac:grpSpMk id="7" creationId="{DE1728E7-4BC9-4231-A60C-E5981E7B80A3}"/>
          </ac:grpSpMkLst>
        </pc:grpChg>
      </pc:sldChg>
      <pc:sldChg chg="modNotesTx">
        <pc:chgData name="Emily Thomson" userId="5c123360-7a03-4452-8668-7ad954e3929f" providerId="ADAL" clId="{25E08AA3-D0F4-47FC-A5BF-CD1DD7E03CF5}" dt="2021-04-14T12:34:29.119" v="5326" actId="20577"/>
        <pc:sldMkLst>
          <pc:docMk/>
          <pc:sldMk cId="1868977728" sldId="329"/>
        </pc:sldMkLst>
      </pc:sldChg>
      <pc:sldChg chg="modNotesTx">
        <pc:chgData name="Emily Thomson" userId="5c123360-7a03-4452-8668-7ad954e3929f" providerId="ADAL" clId="{25E08AA3-D0F4-47FC-A5BF-CD1DD7E03CF5}" dt="2021-04-14T12:36:08.927" v="5330" actId="20577"/>
        <pc:sldMkLst>
          <pc:docMk/>
          <pc:sldMk cId="3470062896" sldId="330"/>
        </pc:sldMkLst>
      </pc:sldChg>
    </pc:docChg>
  </pc:docChgLst>
  <pc:docChgLst>
    <pc:chgData name="Talin Keoshgerian" userId="e25c37a9-82a4-4eda-a271-c65e1395c9dc" providerId="ADAL" clId="{75DE0DDD-6ABB-43B3-9632-3CD41CA1F116}"/>
    <pc:docChg chg="undo custSel addSld delSld modSld sldOrd">
      <pc:chgData name="Talin Keoshgerian" userId="e25c37a9-82a4-4eda-a271-c65e1395c9dc" providerId="ADAL" clId="{75DE0DDD-6ABB-43B3-9632-3CD41CA1F116}" dt="2021-06-02T10:29:33.571" v="2729" actId="47"/>
      <pc:docMkLst>
        <pc:docMk/>
      </pc:docMkLst>
      <pc:sldChg chg="delSp modSp mod modNotesTx">
        <pc:chgData name="Talin Keoshgerian" userId="e25c37a9-82a4-4eda-a271-c65e1395c9dc" providerId="ADAL" clId="{75DE0DDD-6ABB-43B3-9632-3CD41CA1F116}" dt="2021-06-01T14:15:50.626" v="2594" actId="404"/>
        <pc:sldMkLst>
          <pc:docMk/>
          <pc:sldMk cId="1179198005" sldId="260"/>
        </pc:sldMkLst>
        <pc:spChg chg="del">
          <ac:chgData name="Talin Keoshgerian" userId="e25c37a9-82a4-4eda-a271-c65e1395c9dc" providerId="ADAL" clId="{75DE0DDD-6ABB-43B3-9632-3CD41CA1F116}" dt="2021-06-01T08:52:38.093" v="122" actId="478"/>
          <ac:spMkLst>
            <pc:docMk/>
            <pc:sldMk cId="1179198005" sldId="260"/>
            <ac:spMk id="3" creationId="{F7489077-C7C7-4FA9-A3C0-F37027F8E8F1}"/>
          </ac:spMkLst>
        </pc:spChg>
        <pc:spChg chg="del">
          <ac:chgData name="Talin Keoshgerian" userId="e25c37a9-82a4-4eda-a271-c65e1395c9dc" providerId="ADAL" clId="{75DE0DDD-6ABB-43B3-9632-3CD41CA1F116}" dt="2021-06-01T08:52:35.538" v="121" actId="478"/>
          <ac:spMkLst>
            <pc:docMk/>
            <pc:sldMk cId="1179198005" sldId="260"/>
            <ac:spMk id="4" creationId="{6CA15712-3B25-4F95-B803-C3DDC5AC65F9}"/>
          </ac:spMkLst>
        </pc:spChg>
        <pc:spChg chg="mod">
          <ac:chgData name="Talin Keoshgerian" userId="e25c37a9-82a4-4eda-a271-c65e1395c9dc" providerId="ADAL" clId="{75DE0DDD-6ABB-43B3-9632-3CD41CA1F116}" dt="2021-06-01T14:15:50.626" v="2594" actId="404"/>
          <ac:spMkLst>
            <pc:docMk/>
            <pc:sldMk cId="1179198005" sldId="260"/>
            <ac:spMk id="5" creationId="{E6C333FE-DC75-4FE3-81BD-520A00590494}"/>
          </ac:spMkLst>
        </pc:spChg>
        <pc:spChg chg="mod">
          <ac:chgData name="Talin Keoshgerian" userId="e25c37a9-82a4-4eda-a271-c65e1395c9dc" providerId="ADAL" clId="{75DE0DDD-6ABB-43B3-9632-3CD41CA1F116}" dt="2021-05-25T18:43:26.668" v="16" actId="20577"/>
          <ac:spMkLst>
            <pc:docMk/>
            <pc:sldMk cId="1179198005" sldId="260"/>
            <ac:spMk id="6" creationId="{4E1748A8-A9CE-4E7B-99AA-917845907007}"/>
          </ac:spMkLst>
        </pc:spChg>
        <pc:spChg chg="del">
          <ac:chgData name="Talin Keoshgerian" userId="e25c37a9-82a4-4eda-a271-c65e1395c9dc" providerId="ADAL" clId="{75DE0DDD-6ABB-43B3-9632-3CD41CA1F116}" dt="2021-06-01T08:52:34.347" v="120" actId="478"/>
          <ac:spMkLst>
            <pc:docMk/>
            <pc:sldMk cId="1179198005" sldId="260"/>
            <ac:spMk id="9" creationId="{74A05871-974F-4CFA-BBE7-2627DF164BBA}"/>
          </ac:spMkLst>
        </pc:spChg>
        <pc:spChg chg="del">
          <ac:chgData name="Talin Keoshgerian" userId="e25c37a9-82a4-4eda-a271-c65e1395c9dc" providerId="ADAL" clId="{75DE0DDD-6ABB-43B3-9632-3CD41CA1F116}" dt="2021-06-01T08:52:30.353" v="119" actId="478"/>
          <ac:spMkLst>
            <pc:docMk/>
            <pc:sldMk cId="1179198005" sldId="260"/>
            <ac:spMk id="12" creationId="{78E15DFD-BAA3-4AC2-923A-005C7F62026C}"/>
          </ac:spMkLst>
        </pc:spChg>
      </pc:sldChg>
      <pc:sldChg chg="del">
        <pc:chgData name="Talin Keoshgerian" userId="e25c37a9-82a4-4eda-a271-c65e1395c9dc" providerId="ADAL" clId="{75DE0DDD-6ABB-43B3-9632-3CD41CA1F116}" dt="2021-06-02T10:29:32.538" v="2728" actId="47"/>
        <pc:sldMkLst>
          <pc:docMk/>
          <pc:sldMk cId="69495007" sldId="265"/>
        </pc:sldMkLst>
      </pc:sldChg>
      <pc:sldChg chg="del">
        <pc:chgData name="Talin Keoshgerian" userId="e25c37a9-82a4-4eda-a271-c65e1395c9dc" providerId="ADAL" clId="{75DE0DDD-6ABB-43B3-9632-3CD41CA1F116}" dt="2021-06-02T10:29:31.482" v="2727" actId="47"/>
        <pc:sldMkLst>
          <pc:docMk/>
          <pc:sldMk cId="2398127596" sldId="266"/>
        </pc:sldMkLst>
      </pc:sldChg>
      <pc:sldChg chg="ord">
        <pc:chgData name="Talin Keoshgerian" userId="e25c37a9-82a4-4eda-a271-c65e1395c9dc" providerId="ADAL" clId="{75DE0DDD-6ABB-43B3-9632-3CD41CA1F116}" dt="2021-06-01T09:39:08.959" v="753"/>
        <pc:sldMkLst>
          <pc:docMk/>
          <pc:sldMk cId="1749863453" sldId="268"/>
        </pc:sldMkLst>
      </pc:sldChg>
      <pc:sldChg chg="modSp mod ord modAnim modNotesTx">
        <pc:chgData name="Talin Keoshgerian" userId="e25c37a9-82a4-4eda-a271-c65e1395c9dc" providerId="ADAL" clId="{75DE0DDD-6ABB-43B3-9632-3CD41CA1F116}" dt="2021-06-01T10:05:20.843" v="1063" actId="255"/>
        <pc:sldMkLst>
          <pc:docMk/>
          <pc:sldMk cId="4031691896" sldId="270"/>
        </pc:sldMkLst>
        <pc:spChg chg="mod">
          <ac:chgData name="Talin Keoshgerian" userId="e25c37a9-82a4-4eda-a271-c65e1395c9dc" providerId="ADAL" clId="{75DE0DDD-6ABB-43B3-9632-3CD41CA1F116}" dt="2021-06-01T10:05:20.843" v="1063" actId="255"/>
          <ac:spMkLst>
            <pc:docMk/>
            <pc:sldMk cId="4031691896" sldId="270"/>
            <ac:spMk id="2" creationId="{51E0F4A9-1F1E-488B-8F90-B428ACF302C8}"/>
          </ac:spMkLst>
        </pc:spChg>
        <pc:spChg chg="mod">
          <ac:chgData name="Talin Keoshgerian" userId="e25c37a9-82a4-4eda-a271-c65e1395c9dc" providerId="ADAL" clId="{75DE0DDD-6ABB-43B3-9632-3CD41CA1F116}" dt="2021-05-28T16:53:04.904" v="112" actId="20577"/>
          <ac:spMkLst>
            <pc:docMk/>
            <pc:sldMk cId="4031691896" sldId="270"/>
            <ac:spMk id="3" creationId="{A1DE2138-5DE0-45CA-942E-892440B6EFEB}"/>
          </ac:spMkLst>
        </pc:spChg>
      </pc:sldChg>
      <pc:sldChg chg="modSp mod modNotesTx">
        <pc:chgData name="Talin Keoshgerian" userId="e25c37a9-82a4-4eda-a271-c65e1395c9dc" providerId="ADAL" clId="{75DE0DDD-6ABB-43B3-9632-3CD41CA1F116}" dt="2021-06-02T08:58:13.503" v="2708" actId="403"/>
        <pc:sldMkLst>
          <pc:docMk/>
          <pc:sldMk cId="969417204" sldId="281"/>
        </pc:sldMkLst>
        <pc:spChg chg="mod">
          <ac:chgData name="Talin Keoshgerian" userId="e25c37a9-82a4-4eda-a271-c65e1395c9dc" providerId="ADAL" clId="{75DE0DDD-6ABB-43B3-9632-3CD41CA1F116}" dt="2021-06-02T08:58:13.503" v="2708" actId="403"/>
          <ac:spMkLst>
            <pc:docMk/>
            <pc:sldMk cId="969417204" sldId="281"/>
            <ac:spMk id="8" creationId="{5B571029-4325-4987-84E3-DF8EE8DFBCFE}"/>
          </ac:spMkLst>
        </pc:spChg>
      </pc:sldChg>
      <pc:sldChg chg="del">
        <pc:chgData name="Talin Keoshgerian" userId="e25c37a9-82a4-4eda-a271-c65e1395c9dc" providerId="ADAL" clId="{75DE0DDD-6ABB-43B3-9632-3CD41CA1F116}" dt="2021-06-02T10:29:33.571" v="2729" actId="47"/>
        <pc:sldMkLst>
          <pc:docMk/>
          <pc:sldMk cId="775891856" sldId="326"/>
        </pc:sldMkLst>
      </pc:sldChg>
      <pc:sldChg chg="add del mod modShow">
        <pc:chgData name="Talin Keoshgerian" userId="e25c37a9-82a4-4eda-a271-c65e1395c9dc" providerId="ADAL" clId="{75DE0DDD-6ABB-43B3-9632-3CD41CA1F116}" dt="2021-06-02T10:29:30.093" v="2725" actId="47"/>
        <pc:sldMkLst>
          <pc:docMk/>
          <pc:sldMk cId="3063067470" sldId="327"/>
        </pc:sldMkLst>
      </pc:sldChg>
      <pc:sldChg chg="modSp add mod">
        <pc:chgData name="Talin Keoshgerian" userId="e25c37a9-82a4-4eda-a271-c65e1395c9dc" providerId="ADAL" clId="{75DE0DDD-6ABB-43B3-9632-3CD41CA1F116}" dt="2021-06-02T08:58:26.043" v="2710" actId="403"/>
        <pc:sldMkLst>
          <pc:docMk/>
          <pc:sldMk cId="110596749" sldId="328"/>
        </pc:sldMkLst>
        <pc:spChg chg="mod">
          <ac:chgData name="Talin Keoshgerian" userId="e25c37a9-82a4-4eda-a271-c65e1395c9dc" providerId="ADAL" clId="{75DE0DDD-6ABB-43B3-9632-3CD41CA1F116}" dt="2021-06-02T08:58:26.043" v="2710" actId="403"/>
          <ac:spMkLst>
            <pc:docMk/>
            <pc:sldMk cId="110596749" sldId="328"/>
            <ac:spMk id="8" creationId="{5B571029-4325-4987-84E3-DF8EE8DFBCFE}"/>
          </ac:spMkLst>
        </pc:spChg>
      </pc:sldChg>
      <pc:sldChg chg="add del mod ord modAnim modShow">
        <pc:chgData name="Talin Keoshgerian" userId="e25c37a9-82a4-4eda-a271-c65e1395c9dc" providerId="ADAL" clId="{75DE0DDD-6ABB-43B3-9632-3CD41CA1F116}" dt="2021-06-02T10:29:30.857" v="2726" actId="47"/>
        <pc:sldMkLst>
          <pc:docMk/>
          <pc:sldMk cId="3665538293" sldId="329"/>
        </pc:sldMkLst>
      </pc:sldChg>
      <pc:sldChg chg="add del ord modAnim">
        <pc:chgData name="Talin Keoshgerian" userId="e25c37a9-82a4-4eda-a271-c65e1395c9dc" providerId="ADAL" clId="{75DE0DDD-6ABB-43B3-9632-3CD41CA1F116}" dt="2021-06-01T09:35:17.819" v="749" actId="47"/>
        <pc:sldMkLst>
          <pc:docMk/>
          <pc:sldMk cId="2529132880" sldId="330"/>
        </pc:sldMkLst>
      </pc:sldChg>
      <pc:sldChg chg="modSp mod modNotesTx">
        <pc:chgData name="Talin Keoshgerian" userId="e25c37a9-82a4-4eda-a271-c65e1395c9dc" providerId="ADAL" clId="{75DE0DDD-6ABB-43B3-9632-3CD41CA1F116}" dt="2021-06-01T14:41:13.061" v="2634" actId="20577"/>
        <pc:sldMkLst>
          <pc:docMk/>
          <pc:sldMk cId="1050772680" sldId="331"/>
        </pc:sldMkLst>
        <pc:spChg chg="mod">
          <ac:chgData name="Talin Keoshgerian" userId="e25c37a9-82a4-4eda-a271-c65e1395c9dc" providerId="ADAL" clId="{75DE0DDD-6ABB-43B3-9632-3CD41CA1F116}" dt="2021-06-01T10:03:37.647" v="1052" actId="1076"/>
          <ac:spMkLst>
            <pc:docMk/>
            <pc:sldMk cId="1050772680" sldId="331"/>
            <ac:spMk id="2" creationId="{DD029FDC-3A24-4367-9FA2-390EAEBF1619}"/>
          </ac:spMkLst>
        </pc:spChg>
        <pc:graphicFrameChg chg="mod">
          <ac:chgData name="Talin Keoshgerian" userId="e25c37a9-82a4-4eda-a271-c65e1395c9dc" providerId="ADAL" clId="{75DE0DDD-6ABB-43B3-9632-3CD41CA1F116}" dt="2021-06-01T10:03:31.594" v="1050" actId="207"/>
          <ac:graphicFrameMkLst>
            <pc:docMk/>
            <pc:sldMk cId="1050772680" sldId="331"/>
            <ac:graphicFrameMk id="7" creationId="{42F2924F-254A-4177-A877-FCFCAC08AC55}"/>
          </ac:graphicFrameMkLst>
        </pc:graphicFrameChg>
      </pc:sldChg>
      <pc:sldChg chg="addSp delSp modSp new del mod">
        <pc:chgData name="Talin Keoshgerian" userId="e25c37a9-82a4-4eda-a271-c65e1395c9dc" providerId="ADAL" clId="{75DE0DDD-6ABB-43B3-9632-3CD41CA1F116}" dt="2021-06-01T09:12:13.421" v="146" actId="2696"/>
        <pc:sldMkLst>
          <pc:docMk/>
          <pc:sldMk cId="3486898637" sldId="331"/>
        </pc:sldMkLst>
        <pc:spChg chg="mod">
          <ac:chgData name="Talin Keoshgerian" userId="e25c37a9-82a4-4eda-a271-c65e1395c9dc" providerId="ADAL" clId="{75DE0DDD-6ABB-43B3-9632-3CD41CA1F116}" dt="2021-06-01T09:09:17.107" v="136" actId="403"/>
          <ac:spMkLst>
            <pc:docMk/>
            <pc:sldMk cId="3486898637" sldId="331"/>
            <ac:spMk id="2" creationId="{DD029FDC-3A24-4367-9FA2-390EAEBF1619}"/>
          </ac:spMkLst>
        </pc:spChg>
        <pc:spChg chg="del">
          <ac:chgData name="Talin Keoshgerian" userId="e25c37a9-82a4-4eda-a271-c65e1395c9dc" providerId="ADAL" clId="{75DE0DDD-6ABB-43B3-9632-3CD41CA1F116}" dt="2021-06-01T09:08:57.859" v="126"/>
          <ac:spMkLst>
            <pc:docMk/>
            <pc:sldMk cId="3486898637" sldId="331"/>
            <ac:spMk id="3" creationId="{A773754C-B6DB-4B47-9B0C-26381E7A32C7}"/>
          </ac:spMkLst>
        </pc:spChg>
        <pc:graphicFrameChg chg="add mod">
          <ac:chgData name="Talin Keoshgerian" userId="e25c37a9-82a4-4eda-a271-c65e1395c9dc" providerId="ADAL" clId="{75DE0DDD-6ABB-43B3-9632-3CD41CA1F116}" dt="2021-06-01T09:11:19.124" v="145" actId="208"/>
          <ac:graphicFrameMkLst>
            <pc:docMk/>
            <pc:sldMk cId="3486898637" sldId="331"/>
            <ac:graphicFrameMk id="7" creationId="{42F2924F-254A-4177-A877-FCFCAC08AC55}"/>
          </ac:graphicFrameMkLst>
        </pc:graphicFrameChg>
      </pc:sldChg>
      <pc:sldChg chg="del">
        <pc:chgData name="Talin Keoshgerian" userId="e25c37a9-82a4-4eda-a271-c65e1395c9dc" providerId="ADAL" clId="{75DE0DDD-6ABB-43B3-9632-3CD41CA1F116}" dt="2021-06-01T09:12:55.894" v="147" actId="2696"/>
        <pc:sldMkLst>
          <pc:docMk/>
          <pc:sldMk cId="4063929784" sldId="331"/>
        </pc:sldMkLst>
      </pc:sldChg>
      <pc:sldChg chg="modSp new mod modNotesTx">
        <pc:chgData name="Talin Keoshgerian" userId="e25c37a9-82a4-4eda-a271-c65e1395c9dc" providerId="ADAL" clId="{75DE0DDD-6ABB-43B3-9632-3CD41CA1F116}" dt="2021-06-01T10:46:52.538" v="1409" actId="20577"/>
        <pc:sldMkLst>
          <pc:docMk/>
          <pc:sldMk cId="2530831024" sldId="332"/>
        </pc:sldMkLst>
        <pc:spChg chg="mod">
          <ac:chgData name="Talin Keoshgerian" userId="e25c37a9-82a4-4eda-a271-c65e1395c9dc" providerId="ADAL" clId="{75DE0DDD-6ABB-43B3-9632-3CD41CA1F116}" dt="2021-06-01T10:46:52.538" v="1409" actId="20577"/>
          <ac:spMkLst>
            <pc:docMk/>
            <pc:sldMk cId="2530831024" sldId="332"/>
            <ac:spMk id="2" creationId="{7337A3B9-AE39-4059-97AC-28CACBD5C35E}"/>
          </ac:spMkLst>
        </pc:spChg>
        <pc:spChg chg="mod">
          <ac:chgData name="Talin Keoshgerian" userId="e25c37a9-82a4-4eda-a271-c65e1395c9dc" providerId="ADAL" clId="{75DE0DDD-6ABB-43B3-9632-3CD41CA1F116}" dt="2021-06-01T09:25:07.778" v="708" actId="403"/>
          <ac:spMkLst>
            <pc:docMk/>
            <pc:sldMk cId="2530831024" sldId="332"/>
            <ac:spMk id="3" creationId="{430D70FD-8191-45A6-8B05-CA1EBA639581}"/>
          </ac:spMkLst>
        </pc:spChg>
      </pc:sldChg>
      <pc:sldChg chg="addSp delSp modSp new del mod modNotesTx">
        <pc:chgData name="Talin Keoshgerian" userId="e25c37a9-82a4-4eda-a271-c65e1395c9dc" providerId="ADAL" clId="{75DE0DDD-6ABB-43B3-9632-3CD41CA1F116}" dt="2021-06-01T10:44:59.433" v="1390" actId="47"/>
        <pc:sldMkLst>
          <pc:docMk/>
          <pc:sldMk cId="387380853" sldId="333"/>
        </pc:sldMkLst>
        <pc:spChg chg="mod">
          <ac:chgData name="Talin Keoshgerian" userId="e25c37a9-82a4-4eda-a271-c65e1395c9dc" providerId="ADAL" clId="{75DE0DDD-6ABB-43B3-9632-3CD41CA1F116}" dt="2021-06-01T09:20:55.387" v="393" actId="255"/>
          <ac:spMkLst>
            <pc:docMk/>
            <pc:sldMk cId="387380853" sldId="333"/>
            <ac:spMk id="2" creationId="{5CD5E264-4C88-447B-AB18-03D35B5E1B0B}"/>
          </ac:spMkLst>
        </pc:spChg>
        <pc:spChg chg="mod">
          <ac:chgData name="Talin Keoshgerian" userId="e25c37a9-82a4-4eda-a271-c65e1395c9dc" providerId="ADAL" clId="{75DE0DDD-6ABB-43B3-9632-3CD41CA1F116}" dt="2021-06-01T09:24:58.436" v="706" actId="403"/>
          <ac:spMkLst>
            <pc:docMk/>
            <pc:sldMk cId="387380853" sldId="333"/>
            <ac:spMk id="3" creationId="{8C5888BD-BFA8-4AAD-B298-4F0482CF40F8}"/>
          </ac:spMkLst>
        </pc:spChg>
        <pc:spChg chg="del mod">
          <ac:chgData name="Talin Keoshgerian" userId="e25c37a9-82a4-4eda-a271-c65e1395c9dc" providerId="ADAL" clId="{75DE0DDD-6ABB-43B3-9632-3CD41CA1F116}" dt="2021-06-01T10:29:21.155" v="1225" actId="478"/>
          <ac:spMkLst>
            <pc:docMk/>
            <pc:sldMk cId="387380853" sldId="333"/>
            <ac:spMk id="11" creationId="{FFAB52B9-F2F4-49CA-84B2-042D389C7C40}"/>
          </ac:spMkLst>
        </pc:spChg>
        <pc:graphicFrameChg chg="add del modGraphic">
          <ac:chgData name="Talin Keoshgerian" userId="e25c37a9-82a4-4eda-a271-c65e1395c9dc" providerId="ADAL" clId="{75DE0DDD-6ABB-43B3-9632-3CD41CA1F116}" dt="2021-06-01T10:18:10.525" v="1078" actId="478"/>
          <ac:graphicFrameMkLst>
            <pc:docMk/>
            <pc:sldMk cId="387380853" sldId="333"/>
            <ac:graphicFrameMk id="7" creationId="{FC5A8267-3E76-4F6E-91B4-2555B19227A6}"/>
          </ac:graphicFrameMkLst>
        </pc:graphicFrameChg>
        <pc:graphicFrameChg chg="add del modGraphic">
          <ac:chgData name="Talin Keoshgerian" userId="e25c37a9-82a4-4eda-a271-c65e1395c9dc" providerId="ADAL" clId="{75DE0DDD-6ABB-43B3-9632-3CD41CA1F116}" dt="2021-06-01T10:18:29.397" v="1080" actId="478"/>
          <ac:graphicFrameMkLst>
            <pc:docMk/>
            <pc:sldMk cId="387380853" sldId="333"/>
            <ac:graphicFrameMk id="8" creationId="{D34C8053-2DFC-4EA3-A02E-05C371045041}"/>
          </ac:graphicFrameMkLst>
        </pc:graphicFrameChg>
        <pc:graphicFrameChg chg="add del mod modGraphic">
          <ac:chgData name="Talin Keoshgerian" userId="e25c37a9-82a4-4eda-a271-c65e1395c9dc" providerId="ADAL" clId="{75DE0DDD-6ABB-43B3-9632-3CD41CA1F116}" dt="2021-06-01T10:19:43.188" v="1084" actId="478"/>
          <ac:graphicFrameMkLst>
            <pc:docMk/>
            <pc:sldMk cId="387380853" sldId="333"/>
            <ac:graphicFrameMk id="9" creationId="{426A163A-5C00-457C-ADEB-F0B68951A68E}"/>
          </ac:graphicFrameMkLst>
        </pc:graphicFrameChg>
        <pc:graphicFrameChg chg="add del mod modGraphic">
          <ac:chgData name="Talin Keoshgerian" userId="e25c37a9-82a4-4eda-a271-c65e1395c9dc" providerId="ADAL" clId="{75DE0DDD-6ABB-43B3-9632-3CD41CA1F116}" dt="2021-06-01T10:22:06.093" v="1091" actId="478"/>
          <ac:graphicFrameMkLst>
            <pc:docMk/>
            <pc:sldMk cId="387380853" sldId="333"/>
            <ac:graphicFrameMk id="10" creationId="{2E995DA8-7C26-4B2D-99FF-85D8E15DB533}"/>
          </ac:graphicFrameMkLst>
        </pc:graphicFrameChg>
      </pc:sldChg>
      <pc:sldChg chg="new del">
        <pc:chgData name="Talin Keoshgerian" userId="e25c37a9-82a4-4eda-a271-c65e1395c9dc" providerId="ADAL" clId="{75DE0DDD-6ABB-43B3-9632-3CD41CA1F116}" dt="2021-06-01T09:34:53.056" v="738" actId="47"/>
        <pc:sldMkLst>
          <pc:docMk/>
          <pc:sldMk cId="2567404167" sldId="334"/>
        </pc:sldMkLst>
      </pc:sldChg>
      <pc:sldChg chg="modSp add del mod ord">
        <pc:chgData name="Talin Keoshgerian" userId="e25c37a9-82a4-4eda-a271-c65e1395c9dc" providerId="ADAL" clId="{75DE0DDD-6ABB-43B3-9632-3CD41CA1F116}" dt="2021-06-01T09:54:17.812" v="1004" actId="2696"/>
        <pc:sldMkLst>
          <pc:docMk/>
          <pc:sldMk cId="3887331056" sldId="334"/>
        </pc:sldMkLst>
        <pc:spChg chg="mod">
          <ac:chgData name="Talin Keoshgerian" userId="e25c37a9-82a4-4eda-a271-c65e1395c9dc" providerId="ADAL" clId="{75DE0DDD-6ABB-43B3-9632-3CD41CA1F116}" dt="2021-06-01T09:51:30.041" v="990" actId="20577"/>
          <ac:spMkLst>
            <pc:docMk/>
            <pc:sldMk cId="3887331056" sldId="334"/>
            <ac:spMk id="3" creationId="{8C5888BD-BFA8-4AAD-B298-4F0482CF40F8}"/>
          </ac:spMkLst>
        </pc:spChg>
      </pc:sldChg>
      <pc:sldChg chg="addSp delSp modSp add del mod">
        <pc:chgData name="Talin Keoshgerian" userId="e25c37a9-82a4-4eda-a271-c65e1395c9dc" providerId="ADAL" clId="{75DE0DDD-6ABB-43B3-9632-3CD41CA1F116}" dt="2021-06-01T09:49:16.359" v="757" actId="2696"/>
        <pc:sldMkLst>
          <pc:docMk/>
          <pc:sldMk cId="2100197076" sldId="335"/>
        </pc:sldMkLst>
        <pc:spChg chg="mod">
          <ac:chgData name="Talin Keoshgerian" userId="e25c37a9-82a4-4eda-a271-c65e1395c9dc" providerId="ADAL" clId="{75DE0DDD-6ABB-43B3-9632-3CD41CA1F116}" dt="2021-06-01T09:34:59.073" v="748" actId="20577"/>
          <ac:spMkLst>
            <pc:docMk/>
            <pc:sldMk cId="2100197076" sldId="335"/>
            <ac:spMk id="2" creationId="{51E0F4A9-1F1E-488B-8F90-B428ACF302C8}"/>
          </ac:spMkLst>
        </pc:spChg>
        <pc:spChg chg="mod">
          <ac:chgData name="Talin Keoshgerian" userId="e25c37a9-82a4-4eda-a271-c65e1395c9dc" providerId="ADAL" clId="{75DE0DDD-6ABB-43B3-9632-3CD41CA1F116}" dt="2021-06-01T09:49:07.026" v="756"/>
          <ac:spMkLst>
            <pc:docMk/>
            <pc:sldMk cId="2100197076" sldId="335"/>
            <ac:spMk id="3" creationId="{A1DE2138-5DE0-45CA-942E-892440B6EFEB}"/>
          </ac:spMkLst>
        </pc:spChg>
        <pc:spChg chg="add del">
          <ac:chgData name="Talin Keoshgerian" userId="e25c37a9-82a4-4eda-a271-c65e1395c9dc" providerId="ADAL" clId="{75DE0DDD-6ABB-43B3-9632-3CD41CA1F116}" dt="2021-06-01T09:48:55.958" v="755" actId="478"/>
          <ac:spMkLst>
            <pc:docMk/>
            <pc:sldMk cId="2100197076" sldId="335"/>
            <ac:spMk id="8" creationId="{17FEEF9E-BD8B-401E-AFF3-F4E7A0729127}"/>
          </ac:spMkLst>
        </pc:spChg>
      </pc:sldChg>
      <pc:sldChg chg="addSp delSp modSp add mod modNotesTx">
        <pc:chgData name="Talin Keoshgerian" userId="e25c37a9-82a4-4eda-a271-c65e1395c9dc" providerId="ADAL" clId="{75DE0DDD-6ABB-43B3-9632-3CD41CA1F116}" dt="2021-06-02T08:31:09.943" v="2690" actId="20577"/>
        <pc:sldMkLst>
          <pc:docMk/>
          <pc:sldMk cId="2171068254" sldId="335"/>
        </pc:sldMkLst>
        <pc:spChg chg="del mod">
          <ac:chgData name="Talin Keoshgerian" userId="e25c37a9-82a4-4eda-a271-c65e1395c9dc" providerId="ADAL" clId="{75DE0DDD-6ABB-43B3-9632-3CD41CA1F116}" dt="2021-06-01T09:52:22.998" v="993"/>
          <ac:spMkLst>
            <pc:docMk/>
            <pc:sldMk cId="2171068254" sldId="335"/>
            <ac:spMk id="3" creationId="{8C5888BD-BFA8-4AAD-B298-4F0482CF40F8}"/>
          </ac:spMkLst>
        </pc:spChg>
        <pc:graphicFrameChg chg="add mod modGraphic">
          <ac:chgData name="Talin Keoshgerian" userId="e25c37a9-82a4-4eda-a271-c65e1395c9dc" providerId="ADAL" clId="{75DE0DDD-6ABB-43B3-9632-3CD41CA1F116}" dt="2021-06-01T15:39:54.336" v="2689" actId="1076"/>
          <ac:graphicFrameMkLst>
            <pc:docMk/>
            <pc:sldMk cId="2171068254" sldId="335"/>
            <ac:graphicFrameMk id="7" creationId="{2FB4960C-3D27-4554-9634-ED003555F8CB}"/>
          </ac:graphicFrameMkLst>
        </pc:graphicFrameChg>
      </pc:sldChg>
      <pc:sldChg chg="addSp delSp modSp new mod modNotesTx">
        <pc:chgData name="Talin Keoshgerian" userId="e25c37a9-82a4-4eda-a271-c65e1395c9dc" providerId="ADAL" clId="{75DE0DDD-6ABB-43B3-9632-3CD41CA1F116}" dt="2021-06-02T10:06:29.538" v="2718" actId="6549"/>
        <pc:sldMkLst>
          <pc:docMk/>
          <pc:sldMk cId="3624714843" sldId="337"/>
        </pc:sldMkLst>
        <pc:spChg chg="mod">
          <ac:chgData name="Talin Keoshgerian" userId="e25c37a9-82a4-4eda-a271-c65e1395c9dc" providerId="ADAL" clId="{75DE0DDD-6ABB-43B3-9632-3CD41CA1F116}" dt="2021-06-02T08:59:52.599" v="2712" actId="20577"/>
          <ac:spMkLst>
            <pc:docMk/>
            <pc:sldMk cId="3624714843" sldId="337"/>
            <ac:spMk id="2" creationId="{050CD75B-1186-49F8-80F6-50BE05BC7C32}"/>
          </ac:spMkLst>
        </pc:spChg>
        <pc:spChg chg="del">
          <ac:chgData name="Talin Keoshgerian" userId="e25c37a9-82a4-4eda-a271-c65e1395c9dc" providerId="ADAL" clId="{75DE0DDD-6ABB-43B3-9632-3CD41CA1F116}" dt="2021-06-01T09:55:22.430" v="1006"/>
          <ac:spMkLst>
            <pc:docMk/>
            <pc:sldMk cId="3624714843" sldId="337"/>
            <ac:spMk id="3" creationId="{7B678EB3-F3AB-46CD-8692-2318F50983C0}"/>
          </ac:spMkLst>
        </pc:spChg>
        <pc:spChg chg="mod">
          <ac:chgData name="Talin Keoshgerian" userId="e25c37a9-82a4-4eda-a271-c65e1395c9dc" providerId="ADAL" clId="{75DE0DDD-6ABB-43B3-9632-3CD41CA1F116}" dt="2021-06-02T10:06:29.538" v="2718" actId="6549"/>
          <ac:spMkLst>
            <pc:docMk/>
            <pc:sldMk cId="3624714843" sldId="337"/>
            <ac:spMk id="9" creationId="{70DDDD45-E609-422B-849A-7933097DE692}"/>
          </ac:spMkLst>
        </pc:spChg>
        <pc:graphicFrameChg chg="add mod">
          <ac:chgData name="Talin Keoshgerian" userId="e25c37a9-82a4-4eda-a271-c65e1395c9dc" providerId="ADAL" clId="{75DE0DDD-6ABB-43B3-9632-3CD41CA1F116}" dt="2021-06-01T10:04:01.380" v="1062" actId="1036"/>
          <ac:graphicFrameMkLst>
            <pc:docMk/>
            <pc:sldMk cId="3624714843" sldId="337"/>
            <ac:graphicFrameMk id="7" creationId="{73A5ABA9-2256-4F1D-B4F0-37EDEC64E09D}"/>
          </ac:graphicFrameMkLst>
        </pc:graphicFrameChg>
      </pc:sldChg>
      <pc:sldChg chg="modSp add mod ord modNotesTx">
        <pc:chgData name="Talin Keoshgerian" userId="e25c37a9-82a4-4eda-a271-c65e1395c9dc" providerId="ADAL" clId="{75DE0DDD-6ABB-43B3-9632-3CD41CA1F116}" dt="2021-06-01T14:04:31.518" v="2535" actId="20577"/>
        <pc:sldMkLst>
          <pc:docMk/>
          <pc:sldMk cId="1736729530" sldId="338"/>
        </pc:sldMkLst>
        <pc:spChg chg="mod">
          <ac:chgData name="Talin Keoshgerian" userId="e25c37a9-82a4-4eda-a271-c65e1395c9dc" providerId="ADAL" clId="{75DE0DDD-6ABB-43B3-9632-3CD41CA1F116}" dt="2021-06-01T10:01:14.441" v="1043" actId="20577"/>
          <ac:spMkLst>
            <pc:docMk/>
            <pc:sldMk cId="1736729530" sldId="338"/>
            <ac:spMk id="2" creationId="{5CD5E264-4C88-447B-AB18-03D35B5E1B0B}"/>
          </ac:spMkLst>
        </pc:spChg>
        <pc:spChg chg="mod">
          <ac:chgData name="Talin Keoshgerian" userId="e25c37a9-82a4-4eda-a271-c65e1395c9dc" providerId="ADAL" clId="{75DE0DDD-6ABB-43B3-9632-3CD41CA1F116}" dt="2021-06-01T10:01:01.812" v="1042" actId="20577"/>
          <ac:spMkLst>
            <pc:docMk/>
            <pc:sldMk cId="1736729530" sldId="338"/>
            <ac:spMk id="3" creationId="{8C5888BD-BFA8-4AAD-B298-4F0482CF40F8}"/>
          </ac:spMkLst>
        </pc:spChg>
      </pc:sldChg>
      <pc:sldChg chg="modSp add mod">
        <pc:chgData name="Talin Keoshgerian" userId="e25c37a9-82a4-4eda-a271-c65e1395c9dc" providerId="ADAL" clId="{75DE0DDD-6ABB-43B3-9632-3CD41CA1F116}" dt="2021-06-01T10:06:23.786" v="1074" actId="20577"/>
        <pc:sldMkLst>
          <pc:docMk/>
          <pc:sldMk cId="3298277929" sldId="339"/>
        </pc:sldMkLst>
        <pc:spChg chg="mod">
          <ac:chgData name="Talin Keoshgerian" userId="e25c37a9-82a4-4eda-a271-c65e1395c9dc" providerId="ADAL" clId="{75DE0DDD-6ABB-43B3-9632-3CD41CA1F116}" dt="2021-06-01T10:06:23.786" v="1074" actId="20577"/>
          <ac:spMkLst>
            <pc:docMk/>
            <pc:sldMk cId="3298277929" sldId="339"/>
            <ac:spMk id="2" creationId="{7337A3B9-AE39-4059-97AC-28CACBD5C35E}"/>
          </ac:spMkLst>
        </pc:spChg>
        <pc:spChg chg="mod">
          <ac:chgData name="Talin Keoshgerian" userId="e25c37a9-82a4-4eda-a271-c65e1395c9dc" providerId="ADAL" clId="{75DE0DDD-6ABB-43B3-9632-3CD41CA1F116}" dt="2021-06-01T10:06:19.626" v="1065" actId="20577"/>
          <ac:spMkLst>
            <pc:docMk/>
            <pc:sldMk cId="3298277929" sldId="339"/>
            <ac:spMk id="3" creationId="{430D70FD-8191-45A6-8B05-CA1EBA639581}"/>
          </ac:spMkLst>
        </pc:spChg>
      </pc:sldChg>
      <pc:sldChg chg="delSp modSp add del mod">
        <pc:chgData name="Talin Keoshgerian" userId="e25c37a9-82a4-4eda-a271-c65e1395c9dc" providerId="ADAL" clId="{75DE0DDD-6ABB-43B3-9632-3CD41CA1F116}" dt="2021-06-01T10:34:18.394" v="1310" actId="2696"/>
        <pc:sldMkLst>
          <pc:docMk/>
          <pc:sldMk cId="1234639278" sldId="340"/>
        </pc:sldMkLst>
        <pc:spChg chg="del mod">
          <ac:chgData name="Talin Keoshgerian" userId="e25c37a9-82a4-4eda-a271-c65e1395c9dc" providerId="ADAL" clId="{75DE0DDD-6ABB-43B3-9632-3CD41CA1F116}" dt="2021-06-01T10:23:38.065" v="1214" actId="478"/>
          <ac:spMkLst>
            <pc:docMk/>
            <pc:sldMk cId="1234639278" sldId="340"/>
            <ac:spMk id="3" creationId="{8C5888BD-BFA8-4AAD-B298-4F0482CF40F8}"/>
          </ac:spMkLst>
        </pc:spChg>
        <pc:graphicFrameChg chg="mod">
          <ac:chgData name="Talin Keoshgerian" userId="e25c37a9-82a4-4eda-a271-c65e1395c9dc" providerId="ADAL" clId="{75DE0DDD-6ABB-43B3-9632-3CD41CA1F116}" dt="2021-06-01T10:27:55.628" v="1222" actId="478"/>
          <ac:graphicFrameMkLst>
            <pc:docMk/>
            <pc:sldMk cId="1234639278" sldId="340"/>
            <ac:graphicFrameMk id="10" creationId="{2E995DA8-7C26-4B2D-99FF-85D8E15DB533}"/>
          </ac:graphicFrameMkLst>
        </pc:graphicFrameChg>
      </pc:sldChg>
      <pc:sldChg chg="addSp delSp mod modNotesTx">
        <pc:chgData name="Talin Keoshgerian" userId="e25c37a9-82a4-4eda-a271-c65e1395c9dc" providerId="ADAL" clId="{75DE0DDD-6ABB-43B3-9632-3CD41CA1F116}" dt="2021-06-01T14:04:38.712" v="2536" actId="20577"/>
        <pc:sldMkLst>
          <pc:docMk/>
          <pc:sldMk cId="1448883374" sldId="341"/>
        </pc:sldMkLst>
        <pc:cxnChg chg="add del">
          <ac:chgData name="Talin Keoshgerian" userId="e25c37a9-82a4-4eda-a271-c65e1395c9dc" providerId="ADAL" clId="{75DE0DDD-6ABB-43B3-9632-3CD41CA1F116}" dt="2021-06-01T11:32:43.986" v="1613" actId="478"/>
          <ac:cxnSpMkLst>
            <pc:docMk/>
            <pc:sldMk cId="1448883374" sldId="341"/>
            <ac:cxnSpMk id="7" creationId="{9CCB747B-912F-4F67-9C62-C40DFC8F3C3D}"/>
          </ac:cxnSpMkLst>
        </pc:cxnChg>
      </pc:sldChg>
      <pc:sldChg chg="addSp delSp modSp mod modNotesTx">
        <pc:chgData name="Talin Keoshgerian" userId="e25c37a9-82a4-4eda-a271-c65e1395c9dc" providerId="ADAL" clId="{75DE0DDD-6ABB-43B3-9632-3CD41CA1F116}" dt="2021-06-02T08:48:01.158" v="2693" actId="20577"/>
        <pc:sldMkLst>
          <pc:docMk/>
          <pc:sldMk cId="1189134276" sldId="343"/>
        </pc:sldMkLst>
        <pc:spChg chg="mod">
          <ac:chgData name="Talin Keoshgerian" userId="e25c37a9-82a4-4eda-a271-c65e1395c9dc" providerId="ADAL" clId="{75DE0DDD-6ABB-43B3-9632-3CD41CA1F116}" dt="2021-06-01T10:31:55.468" v="1245" actId="20577"/>
          <ac:spMkLst>
            <pc:docMk/>
            <pc:sldMk cId="1189134276" sldId="343"/>
            <ac:spMk id="2" creationId="{51E0F4A9-1F1E-488B-8F90-B428ACF302C8}"/>
          </ac:spMkLst>
        </pc:spChg>
        <pc:graphicFrameChg chg="mod">
          <ac:chgData name="Talin Keoshgerian" userId="e25c37a9-82a4-4eda-a271-c65e1395c9dc" providerId="ADAL" clId="{75DE0DDD-6ABB-43B3-9632-3CD41CA1F116}" dt="2021-06-02T08:48:01.158" v="2693" actId="20577"/>
          <ac:graphicFrameMkLst>
            <pc:docMk/>
            <pc:sldMk cId="1189134276" sldId="343"/>
            <ac:graphicFrameMk id="14" creationId="{D0CEF7A4-9DFA-4B99-AE7C-9019090D139C}"/>
          </ac:graphicFrameMkLst>
        </pc:graphicFrameChg>
        <pc:picChg chg="add del mod">
          <ac:chgData name="Talin Keoshgerian" userId="e25c37a9-82a4-4eda-a271-c65e1395c9dc" providerId="ADAL" clId="{75DE0DDD-6ABB-43B3-9632-3CD41CA1F116}" dt="2021-06-01T10:36:00.710" v="1315" actId="478"/>
          <ac:picMkLst>
            <pc:docMk/>
            <pc:sldMk cId="1189134276" sldId="343"/>
            <ac:picMk id="7" creationId="{E13AA1C1-F269-4ECC-B0D2-B313A4EE0E34}"/>
          </ac:picMkLst>
        </pc:picChg>
      </pc:sldChg>
      <pc:sldChg chg="addSp modSp del">
        <pc:chgData name="Talin Keoshgerian" userId="e25c37a9-82a4-4eda-a271-c65e1395c9dc" providerId="ADAL" clId="{75DE0DDD-6ABB-43B3-9632-3CD41CA1F116}" dt="2021-06-01T10:31:31.415" v="1235" actId="47"/>
        <pc:sldMkLst>
          <pc:docMk/>
          <pc:sldMk cId="4152169638" sldId="343"/>
        </pc:sldMkLst>
        <pc:spChg chg="add mod">
          <ac:chgData name="Talin Keoshgerian" userId="e25c37a9-82a4-4eda-a271-c65e1395c9dc" providerId="ADAL" clId="{75DE0DDD-6ABB-43B3-9632-3CD41CA1F116}" dt="2021-06-01T10:30:12.779" v="1230"/>
          <ac:spMkLst>
            <pc:docMk/>
            <pc:sldMk cId="4152169638" sldId="343"/>
            <ac:spMk id="7" creationId="{885B6149-613A-43D6-B66D-139DC93E33A4}"/>
          </ac:spMkLst>
        </pc:spChg>
        <pc:graphicFrameChg chg="mod">
          <ac:chgData name="Talin Keoshgerian" userId="e25c37a9-82a4-4eda-a271-c65e1395c9dc" providerId="ADAL" clId="{75DE0DDD-6ABB-43B3-9632-3CD41CA1F116}" dt="2021-06-01T10:31:22.687" v="1234"/>
          <ac:graphicFrameMkLst>
            <pc:docMk/>
            <pc:sldMk cId="4152169638" sldId="343"/>
            <ac:graphicFrameMk id="14" creationId="{D0CEF7A4-9DFA-4B99-AE7C-9019090D139C}"/>
          </ac:graphicFrameMkLst>
        </pc:graphicFrameChg>
      </pc:sldChg>
      <pc:sldChg chg="del modNotesTx">
        <pc:chgData name="Talin Keoshgerian" userId="e25c37a9-82a4-4eda-a271-c65e1395c9dc" providerId="ADAL" clId="{75DE0DDD-6ABB-43B3-9632-3CD41CA1F116}" dt="2021-06-01T14:42:35.247" v="2638" actId="47"/>
        <pc:sldMkLst>
          <pc:docMk/>
          <pc:sldMk cId="2001994159" sldId="344"/>
        </pc:sldMkLst>
      </pc:sldChg>
      <pc:sldChg chg="modSp mod">
        <pc:chgData name="Talin Keoshgerian" userId="e25c37a9-82a4-4eda-a271-c65e1395c9dc" providerId="ADAL" clId="{75DE0DDD-6ABB-43B3-9632-3CD41CA1F116}" dt="2021-06-01T13:11:16.746" v="2263" actId="1036"/>
        <pc:sldMkLst>
          <pc:docMk/>
          <pc:sldMk cId="2165045376" sldId="346"/>
        </pc:sldMkLst>
        <pc:graphicFrameChg chg="mod">
          <ac:chgData name="Talin Keoshgerian" userId="e25c37a9-82a4-4eda-a271-c65e1395c9dc" providerId="ADAL" clId="{75DE0DDD-6ABB-43B3-9632-3CD41CA1F116}" dt="2021-06-01T13:11:16.746" v="2263" actId="1036"/>
          <ac:graphicFrameMkLst>
            <pc:docMk/>
            <pc:sldMk cId="2165045376" sldId="346"/>
            <ac:graphicFrameMk id="14" creationId="{D0CEF7A4-9DFA-4B99-AE7C-9019090D139C}"/>
          </ac:graphicFrameMkLst>
        </pc:graphicFrameChg>
      </pc:sldChg>
      <pc:sldChg chg="modSp mod modNotesTx">
        <pc:chgData name="Talin Keoshgerian" userId="e25c37a9-82a4-4eda-a271-c65e1395c9dc" providerId="ADAL" clId="{75DE0DDD-6ABB-43B3-9632-3CD41CA1F116}" dt="2021-06-02T08:51:34.493" v="2705" actId="20577"/>
        <pc:sldMkLst>
          <pc:docMk/>
          <pc:sldMk cId="1475760562" sldId="347"/>
        </pc:sldMkLst>
        <pc:spChg chg="mod">
          <ac:chgData name="Talin Keoshgerian" userId="e25c37a9-82a4-4eda-a271-c65e1395c9dc" providerId="ADAL" clId="{75DE0DDD-6ABB-43B3-9632-3CD41CA1F116}" dt="2021-06-01T13:11:54.719" v="2293" actId="20577"/>
          <ac:spMkLst>
            <pc:docMk/>
            <pc:sldMk cId="1475760562" sldId="347"/>
            <ac:spMk id="2" creationId="{5CD5E264-4C88-447B-AB18-03D35B5E1B0B}"/>
          </ac:spMkLst>
        </pc:spChg>
        <pc:spChg chg="mod">
          <ac:chgData name="Talin Keoshgerian" userId="e25c37a9-82a4-4eda-a271-c65e1395c9dc" providerId="ADAL" clId="{75DE0DDD-6ABB-43B3-9632-3CD41CA1F116}" dt="2021-06-02T08:51:34.493" v="2705" actId="20577"/>
          <ac:spMkLst>
            <pc:docMk/>
            <pc:sldMk cId="1475760562" sldId="347"/>
            <ac:spMk id="3" creationId="{4196388E-6864-45D1-B955-2D15005240F8}"/>
          </ac:spMkLst>
        </pc:spChg>
        <pc:spChg chg="mod">
          <ac:chgData name="Talin Keoshgerian" userId="e25c37a9-82a4-4eda-a271-c65e1395c9dc" providerId="ADAL" clId="{75DE0DDD-6ABB-43B3-9632-3CD41CA1F116}" dt="2021-06-02T08:50:51.223" v="2703" actId="1038"/>
          <ac:spMkLst>
            <pc:docMk/>
            <pc:sldMk cId="1475760562" sldId="347"/>
            <ac:spMk id="8" creationId="{0562FEBB-6F1A-4436-B005-C78D7DEF3374}"/>
          </ac:spMkLst>
        </pc:spChg>
        <pc:spChg chg="mod">
          <ac:chgData name="Talin Keoshgerian" userId="e25c37a9-82a4-4eda-a271-c65e1395c9dc" providerId="ADAL" clId="{75DE0DDD-6ABB-43B3-9632-3CD41CA1F116}" dt="2021-06-02T08:50:51.223" v="2703" actId="1038"/>
          <ac:spMkLst>
            <pc:docMk/>
            <pc:sldMk cId="1475760562" sldId="347"/>
            <ac:spMk id="10" creationId="{FA387420-1661-41C3-913D-4BFFD65CB869}"/>
          </ac:spMkLst>
        </pc:spChg>
      </pc:sldChg>
      <pc:sldChg chg="addSp delSp modSp add del mod modNotesTx">
        <pc:chgData name="Talin Keoshgerian" userId="e25c37a9-82a4-4eda-a271-c65e1395c9dc" providerId="ADAL" clId="{75DE0DDD-6ABB-43B3-9632-3CD41CA1F116}" dt="2021-06-01T12:51:15.739" v="1628" actId="2696"/>
        <pc:sldMkLst>
          <pc:docMk/>
          <pc:sldMk cId="3196160472" sldId="347"/>
        </pc:sldMkLst>
        <pc:spChg chg="add mod">
          <ac:chgData name="Talin Keoshgerian" userId="e25c37a9-82a4-4eda-a271-c65e1395c9dc" providerId="ADAL" clId="{75DE0DDD-6ABB-43B3-9632-3CD41CA1F116}" dt="2021-06-01T11:16:29.136" v="1456" actId="208"/>
          <ac:spMkLst>
            <pc:docMk/>
            <pc:sldMk cId="3196160472" sldId="347"/>
            <ac:spMk id="8" creationId="{0562FEBB-6F1A-4436-B005-C78D7DEF3374}"/>
          </ac:spMkLst>
        </pc:spChg>
        <pc:spChg chg="del mod">
          <ac:chgData name="Talin Keoshgerian" userId="e25c37a9-82a4-4eda-a271-c65e1395c9dc" providerId="ADAL" clId="{75DE0DDD-6ABB-43B3-9632-3CD41CA1F116}" dt="2021-06-01T11:12:50.229" v="1421" actId="3680"/>
          <ac:spMkLst>
            <pc:docMk/>
            <pc:sldMk cId="3196160472" sldId="347"/>
            <ac:spMk id="9" creationId="{0D0B749F-ED41-4CF7-B56F-F1D73D018E5E}"/>
          </ac:spMkLst>
        </pc:spChg>
        <pc:spChg chg="add mod">
          <ac:chgData name="Talin Keoshgerian" userId="e25c37a9-82a4-4eda-a271-c65e1395c9dc" providerId="ADAL" clId="{75DE0DDD-6ABB-43B3-9632-3CD41CA1F116}" dt="2021-06-01T11:16:35.876" v="1458" actId="1076"/>
          <ac:spMkLst>
            <pc:docMk/>
            <pc:sldMk cId="3196160472" sldId="347"/>
            <ac:spMk id="10" creationId="{FA387420-1661-41C3-913D-4BFFD65CB869}"/>
          </ac:spMkLst>
        </pc:spChg>
        <pc:graphicFrameChg chg="add del mod">
          <ac:chgData name="Talin Keoshgerian" userId="e25c37a9-82a4-4eda-a271-c65e1395c9dc" providerId="ADAL" clId="{75DE0DDD-6ABB-43B3-9632-3CD41CA1F116}" dt="2021-06-01T11:10:59.905" v="1420" actId="478"/>
          <ac:graphicFrameMkLst>
            <pc:docMk/>
            <pc:sldMk cId="3196160472" sldId="347"/>
            <ac:graphicFrameMk id="3" creationId="{2D4390F6-DF8C-459B-9D03-9A2691C12B7B}"/>
          </ac:graphicFrameMkLst>
        </pc:graphicFrameChg>
        <pc:graphicFrameChg chg="add mod ord modGraphic">
          <ac:chgData name="Talin Keoshgerian" userId="e25c37a9-82a4-4eda-a271-c65e1395c9dc" providerId="ADAL" clId="{75DE0DDD-6ABB-43B3-9632-3CD41CA1F116}" dt="2021-06-01T11:15:36.870" v="1452" actId="403"/>
          <ac:graphicFrameMkLst>
            <pc:docMk/>
            <pc:sldMk cId="3196160472" sldId="347"/>
            <ac:graphicFrameMk id="7" creationId="{AC5C0D25-8DF8-421C-89E6-F6C9A2C4A318}"/>
          </ac:graphicFrameMkLst>
        </pc:graphicFrameChg>
      </pc:sldChg>
      <pc:sldChg chg="addSp delSp modSp new mod ord modNotesTx">
        <pc:chgData name="Talin Keoshgerian" userId="e25c37a9-82a4-4eda-a271-c65e1395c9dc" providerId="ADAL" clId="{75DE0DDD-6ABB-43B3-9632-3CD41CA1F116}" dt="2021-06-02T10:07:27.307" v="2724" actId="20577"/>
        <pc:sldMkLst>
          <pc:docMk/>
          <pc:sldMk cId="651331732" sldId="348"/>
        </pc:sldMkLst>
        <pc:spChg chg="mod">
          <ac:chgData name="Talin Keoshgerian" userId="e25c37a9-82a4-4eda-a271-c65e1395c9dc" providerId="ADAL" clId="{75DE0DDD-6ABB-43B3-9632-3CD41CA1F116}" dt="2021-06-01T12:58:52.726" v="1698" actId="403"/>
          <ac:spMkLst>
            <pc:docMk/>
            <pc:sldMk cId="651331732" sldId="348"/>
            <ac:spMk id="2" creationId="{E60A5066-C8E7-419E-BC6F-1A0F8E970849}"/>
          </ac:spMkLst>
        </pc:spChg>
        <pc:spChg chg="del mod">
          <ac:chgData name="Talin Keoshgerian" userId="e25c37a9-82a4-4eda-a271-c65e1395c9dc" providerId="ADAL" clId="{75DE0DDD-6ABB-43B3-9632-3CD41CA1F116}" dt="2021-06-01T11:28:21.067" v="1486" actId="478"/>
          <ac:spMkLst>
            <pc:docMk/>
            <pc:sldMk cId="651331732" sldId="348"/>
            <ac:spMk id="3" creationId="{C14D7C07-EBDE-471B-ABF4-408E461D3991}"/>
          </ac:spMkLst>
        </pc:spChg>
        <pc:spChg chg="add mod topLvl">
          <ac:chgData name="Talin Keoshgerian" userId="e25c37a9-82a4-4eda-a271-c65e1395c9dc" providerId="ADAL" clId="{75DE0DDD-6ABB-43B3-9632-3CD41CA1F116}" dt="2021-06-01T13:05:14.685" v="1882" actId="164"/>
          <ac:spMkLst>
            <pc:docMk/>
            <pc:sldMk cId="651331732" sldId="348"/>
            <ac:spMk id="7" creationId="{DD2C4F9F-4487-4111-B4DE-0EDDFA001049}"/>
          </ac:spMkLst>
        </pc:spChg>
        <pc:spChg chg="add mod topLvl">
          <ac:chgData name="Talin Keoshgerian" userId="e25c37a9-82a4-4eda-a271-c65e1395c9dc" providerId="ADAL" clId="{75DE0DDD-6ABB-43B3-9632-3CD41CA1F116}" dt="2021-06-01T13:05:14.685" v="1882" actId="164"/>
          <ac:spMkLst>
            <pc:docMk/>
            <pc:sldMk cId="651331732" sldId="348"/>
            <ac:spMk id="8" creationId="{1A593C1F-720C-4225-A9BA-5EA735CD7892}"/>
          </ac:spMkLst>
        </pc:spChg>
        <pc:spChg chg="add mod topLvl">
          <ac:chgData name="Talin Keoshgerian" userId="e25c37a9-82a4-4eda-a271-c65e1395c9dc" providerId="ADAL" clId="{75DE0DDD-6ABB-43B3-9632-3CD41CA1F116}" dt="2021-06-01T13:05:14.685" v="1882" actId="164"/>
          <ac:spMkLst>
            <pc:docMk/>
            <pc:sldMk cId="651331732" sldId="348"/>
            <ac:spMk id="9" creationId="{2950F614-EF22-40DB-A106-60A9569E5BDC}"/>
          </ac:spMkLst>
        </pc:spChg>
        <pc:spChg chg="add mod topLvl">
          <ac:chgData name="Talin Keoshgerian" userId="e25c37a9-82a4-4eda-a271-c65e1395c9dc" providerId="ADAL" clId="{75DE0DDD-6ABB-43B3-9632-3CD41CA1F116}" dt="2021-06-01T13:09:41.455" v="2251" actId="20577"/>
          <ac:spMkLst>
            <pc:docMk/>
            <pc:sldMk cId="651331732" sldId="348"/>
            <ac:spMk id="10" creationId="{682241CA-CE5C-48E5-9F27-517FE6600B04}"/>
          </ac:spMkLst>
        </pc:spChg>
        <pc:spChg chg="add mod topLvl">
          <ac:chgData name="Talin Keoshgerian" userId="e25c37a9-82a4-4eda-a271-c65e1395c9dc" providerId="ADAL" clId="{75DE0DDD-6ABB-43B3-9632-3CD41CA1F116}" dt="2021-06-01T13:09:49.730" v="2252" actId="1076"/>
          <ac:spMkLst>
            <pc:docMk/>
            <pc:sldMk cId="651331732" sldId="348"/>
            <ac:spMk id="11" creationId="{E791CDE4-039E-4FD6-A096-459F3F44385A}"/>
          </ac:spMkLst>
        </pc:spChg>
        <pc:spChg chg="add mod">
          <ac:chgData name="Talin Keoshgerian" userId="e25c37a9-82a4-4eda-a271-c65e1395c9dc" providerId="ADAL" clId="{75DE0DDD-6ABB-43B3-9632-3CD41CA1F116}" dt="2021-06-01T13:05:14.685" v="1882" actId="164"/>
          <ac:spMkLst>
            <pc:docMk/>
            <pc:sldMk cId="651331732" sldId="348"/>
            <ac:spMk id="39" creationId="{B0FF38E2-73BC-41B9-A339-7D9929A31117}"/>
          </ac:spMkLst>
        </pc:spChg>
        <pc:spChg chg="add mod">
          <ac:chgData name="Talin Keoshgerian" userId="e25c37a9-82a4-4eda-a271-c65e1395c9dc" providerId="ADAL" clId="{75DE0DDD-6ABB-43B3-9632-3CD41CA1F116}" dt="2021-06-01T13:05:14.685" v="1882" actId="164"/>
          <ac:spMkLst>
            <pc:docMk/>
            <pc:sldMk cId="651331732" sldId="348"/>
            <ac:spMk id="40" creationId="{085071FE-BCDC-4586-962E-86A294A4D212}"/>
          </ac:spMkLst>
        </pc:spChg>
        <pc:spChg chg="add mod">
          <ac:chgData name="Talin Keoshgerian" userId="e25c37a9-82a4-4eda-a271-c65e1395c9dc" providerId="ADAL" clId="{75DE0DDD-6ABB-43B3-9632-3CD41CA1F116}" dt="2021-06-01T13:05:14.685" v="1882" actId="164"/>
          <ac:spMkLst>
            <pc:docMk/>
            <pc:sldMk cId="651331732" sldId="348"/>
            <ac:spMk id="41" creationId="{B4090D67-1FED-4613-89D7-BFF2433A8B8C}"/>
          </ac:spMkLst>
        </pc:spChg>
        <pc:spChg chg="add mod">
          <ac:chgData name="Talin Keoshgerian" userId="e25c37a9-82a4-4eda-a271-c65e1395c9dc" providerId="ADAL" clId="{75DE0DDD-6ABB-43B3-9632-3CD41CA1F116}" dt="2021-06-01T13:05:14.685" v="1882" actId="164"/>
          <ac:spMkLst>
            <pc:docMk/>
            <pc:sldMk cId="651331732" sldId="348"/>
            <ac:spMk id="42" creationId="{B593D249-CB09-4DAA-B560-B68245D4D5A9}"/>
          </ac:spMkLst>
        </pc:spChg>
        <pc:spChg chg="add mod">
          <ac:chgData name="Talin Keoshgerian" userId="e25c37a9-82a4-4eda-a271-c65e1395c9dc" providerId="ADAL" clId="{75DE0DDD-6ABB-43B3-9632-3CD41CA1F116}" dt="2021-06-01T13:05:14.685" v="1882" actId="164"/>
          <ac:spMkLst>
            <pc:docMk/>
            <pc:sldMk cId="651331732" sldId="348"/>
            <ac:spMk id="43" creationId="{FB465567-B95D-440B-972E-48D59AB72FB4}"/>
          </ac:spMkLst>
        </pc:spChg>
        <pc:spChg chg="add mod">
          <ac:chgData name="Talin Keoshgerian" userId="e25c37a9-82a4-4eda-a271-c65e1395c9dc" providerId="ADAL" clId="{75DE0DDD-6ABB-43B3-9632-3CD41CA1F116}" dt="2021-06-01T13:05:14.685" v="1882" actId="164"/>
          <ac:spMkLst>
            <pc:docMk/>
            <pc:sldMk cId="651331732" sldId="348"/>
            <ac:spMk id="44" creationId="{5186E554-5B8D-4838-B297-64CFE058CDDD}"/>
          </ac:spMkLst>
        </pc:spChg>
        <pc:grpChg chg="add del mod">
          <ac:chgData name="Talin Keoshgerian" userId="e25c37a9-82a4-4eda-a271-c65e1395c9dc" providerId="ADAL" clId="{75DE0DDD-6ABB-43B3-9632-3CD41CA1F116}" dt="2021-06-01T13:02:01.022" v="1793" actId="165"/>
          <ac:grpSpMkLst>
            <pc:docMk/>
            <pc:sldMk cId="651331732" sldId="348"/>
            <ac:grpSpMk id="38" creationId="{C984911A-6561-4C63-9A51-FAF0806CD502}"/>
          </ac:grpSpMkLst>
        </pc:grpChg>
        <pc:grpChg chg="add mod">
          <ac:chgData name="Talin Keoshgerian" userId="e25c37a9-82a4-4eda-a271-c65e1395c9dc" providerId="ADAL" clId="{75DE0DDD-6ABB-43B3-9632-3CD41CA1F116}" dt="2021-06-01T13:05:28.859" v="1883" actId="1076"/>
          <ac:grpSpMkLst>
            <pc:docMk/>
            <pc:sldMk cId="651331732" sldId="348"/>
            <ac:grpSpMk id="45" creationId="{8E0D5E52-A8EB-4843-A2B3-673A9546C7BD}"/>
          </ac:grpSpMkLst>
        </pc:grpChg>
        <pc:cxnChg chg="add del mod">
          <ac:chgData name="Talin Keoshgerian" userId="e25c37a9-82a4-4eda-a271-c65e1395c9dc" providerId="ADAL" clId="{75DE0DDD-6ABB-43B3-9632-3CD41CA1F116}" dt="2021-06-01T12:52:21.258" v="1633" actId="478"/>
          <ac:cxnSpMkLst>
            <pc:docMk/>
            <pc:sldMk cId="651331732" sldId="348"/>
            <ac:cxnSpMk id="12" creationId="{95DAF8AB-1201-4B97-A730-3E45D03BC236}"/>
          </ac:cxnSpMkLst>
        </pc:cxnChg>
        <pc:cxnChg chg="add del mod">
          <ac:chgData name="Talin Keoshgerian" userId="e25c37a9-82a4-4eda-a271-c65e1395c9dc" providerId="ADAL" clId="{75DE0DDD-6ABB-43B3-9632-3CD41CA1F116}" dt="2021-06-01T11:31:45.262" v="1604" actId="478"/>
          <ac:cxnSpMkLst>
            <pc:docMk/>
            <pc:sldMk cId="651331732" sldId="348"/>
            <ac:cxnSpMk id="13" creationId="{11702574-D4C1-4317-BE8A-15BCBF06F699}"/>
          </ac:cxnSpMkLst>
        </pc:cxnChg>
        <pc:cxnChg chg="add mod topLvl">
          <ac:chgData name="Talin Keoshgerian" userId="e25c37a9-82a4-4eda-a271-c65e1395c9dc" providerId="ADAL" clId="{75DE0DDD-6ABB-43B3-9632-3CD41CA1F116}" dt="2021-06-01T13:23:10.907" v="2465" actId="1035"/>
          <ac:cxnSpMkLst>
            <pc:docMk/>
            <pc:sldMk cId="651331732" sldId="348"/>
            <ac:cxnSpMk id="14" creationId="{94488CCA-5A88-4364-8EE9-9E883FBE9F54}"/>
          </ac:cxnSpMkLst>
        </pc:cxnChg>
        <pc:cxnChg chg="add mod topLvl">
          <ac:chgData name="Talin Keoshgerian" userId="e25c37a9-82a4-4eda-a271-c65e1395c9dc" providerId="ADAL" clId="{75DE0DDD-6ABB-43B3-9632-3CD41CA1F116}" dt="2021-06-01T13:05:14.685" v="1882" actId="164"/>
          <ac:cxnSpMkLst>
            <pc:docMk/>
            <pc:sldMk cId="651331732" sldId="348"/>
            <ac:cxnSpMk id="16" creationId="{8F4CC322-C269-4C52-8B53-47B9146F1720}"/>
          </ac:cxnSpMkLst>
        </pc:cxnChg>
        <pc:cxnChg chg="add mod topLvl">
          <ac:chgData name="Talin Keoshgerian" userId="e25c37a9-82a4-4eda-a271-c65e1395c9dc" providerId="ADAL" clId="{75DE0DDD-6ABB-43B3-9632-3CD41CA1F116}" dt="2021-06-01T13:09:49.730" v="2252" actId="1076"/>
          <ac:cxnSpMkLst>
            <pc:docMk/>
            <pc:sldMk cId="651331732" sldId="348"/>
            <ac:cxnSpMk id="18" creationId="{956952DC-0EE1-4D3D-B34D-9580C6CD0538}"/>
          </ac:cxnSpMkLst>
        </pc:cxnChg>
        <pc:cxnChg chg="add mod topLvl">
          <ac:chgData name="Talin Keoshgerian" userId="e25c37a9-82a4-4eda-a271-c65e1395c9dc" providerId="ADAL" clId="{75DE0DDD-6ABB-43B3-9632-3CD41CA1F116}" dt="2021-06-01T13:09:41.128" v="2248" actId="20577"/>
          <ac:cxnSpMkLst>
            <pc:docMk/>
            <pc:sldMk cId="651331732" sldId="348"/>
            <ac:cxnSpMk id="19" creationId="{4A7CD93B-7CC6-40F6-AB41-D855CFCCC16A}"/>
          </ac:cxnSpMkLst>
        </pc:cxnChg>
        <pc:cxnChg chg="add del mod">
          <ac:chgData name="Talin Keoshgerian" userId="e25c37a9-82a4-4eda-a271-c65e1395c9dc" providerId="ADAL" clId="{75DE0DDD-6ABB-43B3-9632-3CD41CA1F116}" dt="2021-06-01T11:32:13.780" v="1607" actId="478"/>
          <ac:cxnSpMkLst>
            <pc:docMk/>
            <pc:sldMk cId="651331732" sldId="348"/>
            <ac:cxnSpMk id="20" creationId="{006F657B-DCE7-47EF-A536-5D9A0922A1BD}"/>
          </ac:cxnSpMkLst>
        </pc:cxnChg>
        <pc:cxnChg chg="add mod topLvl">
          <ac:chgData name="Talin Keoshgerian" userId="e25c37a9-82a4-4eda-a271-c65e1395c9dc" providerId="ADAL" clId="{75DE0DDD-6ABB-43B3-9632-3CD41CA1F116}" dt="2021-06-01T13:09:41.128" v="2248" actId="20577"/>
          <ac:cxnSpMkLst>
            <pc:docMk/>
            <pc:sldMk cId="651331732" sldId="348"/>
            <ac:cxnSpMk id="21" creationId="{1417B818-5A23-477D-B620-4462B3FA8E51}"/>
          </ac:cxnSpMkLst>
        </pc:cxnChg>
        <pc:cxnChg chg="add del mod">
          <ac:chgData name="Talin Keoshgerian" userId="e25c37a9-82a4-4eda-a271-c65e1395c9dc" providerId="ADAL" clId="{75DE0DDD-6ABB-43B3-9632-3CD41CA1F116}" dt="2021-06-01T11:32:20.550" v="1609" actId="478"/>
          <ac:cxnSpMkLst>
            <pc:docMk/>
            <pc:sldMk cId="651331732" sldId="348"/>
            <ac:cxnSpMk id="22" creationId="{B3B072F7-657C-432E-A696-29749DAC14C2}"/>
          </ac:cxnSpMkLst>
        </pc:cxnChg>
        <pc:cxnChg chg="add del mod">
          <ac:chgData name="Talin Keoshgerian" userId="e25c37a9-82a4-4eda-a271-c65e1395c9dc" providerId="ADAL" clId="{75DE0DDD-6ABB-43B3-9632-3CD41CA1F116}" dt="2021-06-01T12:52:55.044" v="1642" actId="478"/>
          <ac:cxnSpMkLst>
            <pc:docMk/>
            <pc:sldMk cId="651331732" sldId="348"/>
            <ac:cxnSpMk id="23" creationId="{F8E82FD8-BC66-4413-8EA5-8EAF3A50BA45}"/>
          </ac:cxnSpMkLst>
        </pc:cxnChg>
        <pc:cxnChg chg="add del">
          <ac:chgData name="Talin Keoshgerian" userId="e25c37a9-82a4-4eda-a271-c65e1395c9dc" providerId="ADAL" clId="{75DE0DDD-6ABB-43B3-9632-3CD41CA1F116}" dt="2021-06-01T11:32:33.777" v="1611" actId="478"/>
          <ac:cxnSpMkLst>
            <pc:docMk/>
            <pc:sldMk cId="651331732" sldId="348"/>
            <ac:cxnSpMk id="24" creationId="{3DD6B796-6DEF-45B6-8F80-C07B8615440D}"/>
          </ac:cxnSpMkLst>
        </pc:cxnChg>
        <pc:cxnChg chg="add mod topLvl">
          <ac:chgData name="Talin Keoshgerian" userId="e25c37a9-82a4-4eda-a271-c65e1395c9dc" providerId="ADAL" clId="{75DE0DDD-6ABB-43B3-9632-3CD41CA1F116}" dt="2021-06-01T13:05:14.685" v="1882" actId="164"/>
          <ac:cxnSpMkLst>
            <pc:docMk/>
            <pc:sldMk cId="651331732" sldId="348"/>
            <ac:cxnSpMk id="25" creationId="{068E915D-7D9E-44BB-9EBA-F5DF3EA93296}"/>
          </ac:cxnSpMkLst>
        </pc:cxnChg>
        <pc:cxnChg chg="add del mod">
          <ac:chgData name="Talin Keoshgerian" userId="e25c37a9-82a4-4eda-a271-c65e1395c9dc" providerId="ADAL" clId="{75DE0DDD-6ABB-43B3-9632-3CD41CA1F116}" dt="2021-06-01T11:33:21.829" v="1616" actId="478"/>
          <ac:cxnSpMkLst>
            <pc:docMk/>
            <pc:sldMk cId="651331732" sldId="348"/>
            <ac:cxnSpMk id="26" creationId="{BF4255D0-0CF9-4F46-A0B7-B3FAD63C2931}"/>
          </ac:cxnSpMkLst>
        </pc:cxnChg>
        <pc:cxnChg chg="add mod topLvl">
          <ac:chgData name="Talin Keoshgerian" userId="e25c37a9-82a4-4eda-a271-c65e1395c9dc" providerId="ADAL" clId="{75DE0DDD-6ABB-43B3-9632-3CD41CA1F116}" dt="2021-06-01T13:09:49.730" v="2252" actId="1076"/>
          <ac:cxnSpMkLst>
            <pc:docMk/>
            <pc:sldMk cId="651331732" sldId="348"/>
            <ac:cxnSpMk id="27" creationId="{56FD03F8-659E-44F3-9888-65B7A4638205}"/>
          </ac:cxnSpMkLst>
        </pc:cxnChg>
        <pc:cxnChg chg="add del">
          <ac:chgData name="Talin Keoshgerian" userId="e25c37a9-82a4-4eda-a271-c65e1395c9dc" providerId="ADAL" clId="{75DE0DDD-6ABB-43B3-9632-3CD41CA1F116}" dt="2021-06-01T11:33:25.402" v="1618" actId="478"/>
          <ac:cxnSpMkLst>
            <pc:docMk/>
            <pc:sldMk cId="651331732" sldId="348"/>
            <ac:cxnSpMk id="28" creationId="{499404AA-7122-4C8C-BFBF-8C5CB884CA57}"/>
          </ac:cxnSpMkLst>
        </pc:cxnChg>
        <pc:cxnChg chg="add del mod">
          <ac:chgData name="Talin Keoshgerian" userId="e25c37a9-82a4-4eda-a271-c65e1395c9dc" providerId="ADAL" clId="{75DE0DDD-6ABB-43B3-9632-3CD41CA1F116}" dt="2021-06-01T11:35:19.715" v="1620" actId="478"/>
          <ac:cxnSpMkLst>
            <pc:docMk/>
            <pc:sldMk cId="651331732" sldId="348"/>
            <ac:cxnSpMk id="30" creationId="{109C7974-B52D-4799-A60A-B8125A40C611}"/>
          </ac:cxnSpMkLst>
        </pc:cxnChg>
        <pc:cxnChg chg="add mod topLvl">
          <ac:chgData name="Talin Keoshgerian" userId="e25c37a9-82a4-4eda-a271-c65e1395c9dc" providerId="ADAL" clId="{75DE0DDD-6ABB-43B3-9632-3CD41CA1F116}" dt="2021-06-01T13:09:53.871" v="2253" actId="14100"/>
          <ac:cxnSpMkLst>
            <pc:docMk/>
            <pc:sldMk cId="651331732" sldId="348"/>
            <ac:cxnSpMk id="32" creationId="{1FF4D477-3182-47D5-8AB3-92A6FA52091F}"/>
          </ac:cxnSpMkLst>
        </pc:cxnChg>
        <pc:cxnChg chg="add del">
          <ac:chgData name="Talin Keoshgerian" userId="e25c37a9-82a4-4eda-a271-c65e1395c9dc" providerId="ADAL" clId="{75DE0DDD-6ABB-43B3-9632-3CD41CA1F116}" dt="2021-06-01T12:54:49.336" v="1657" actId="478"/>
          <ac:cxnSpMkLst>
            <pc:docMk/>
            <pc:sldMk cId="651331732" sldId="348"/>
            <ac:cxnSpMk id="37" creationId="{CC553BF5-A4D0-40EB-A29E-359F1D8E1154}"/>
          </ac:cxnSpMkLst>
        </pc:cxnChg>
      </pc:sldChg>
      <pc:sldChg chg="modNotesTx">
        <pc:chgData name="Talin Keoshgerian" userId="e25c37a9-82a4-4eda-a271-c65e1395c9dc" providerId="ADAL" clId="{75DE0DDD-6ABB-43B3-9632-3CD41CA1F116}" dt="2021-06-01T14:39:44.873" v="2627" actId="20577"/>
        <pc:sldMkLst>
          <pc:docMk/>
          <pc:sldMk cId="211905189" sldId="349"/>
        </pc:sldMkLst>
      </pc:sldChg>
      <pc:sldChg chg="modNotesTx">
        <pc:chgData name="Talin Keoshgerian" userId="e25c37a9-82a4-4eda-a271-c65e1395c9dc" providerId="ADAL" clId="{75DE0DDD-6ABB-43B3-9632-3CD41CA1F116}" dt="2021-06-01T14:34:41.144" v="2613" actId="20577"/>
        <pc:sldMkLst>
          <pc:docMk/>
          <pc:sldMk cId="3517465657" sldId="350"/>
        </pc:sldMkLst>
      </pc:sldChg>
      <pc:sldChg chg="del ord modNotesTx">
        <pc:chgData name="Talin Keoshgerian" userId="e25c37a9-82a4-4eda-a271-c65e1395c9dc" providerId="ADAL" clId="{75DE0DDD-6ABB-43B3-9632-3CD41CA1F116}" dt="2021-06-02T08:57:53.189" v="2706" actId="47"/>
        <pc:sldMkLst>
          <pc:docMk/>
          <pc:sldMk cId="3681644282" sldId="351"/>
        </pc:sldMkLst>
      </pc:sldChg>
      <pc:sldChg chg="del modNotesTx">
        <pc:chgData name="Talin Keoshgerian" userId="e25c37a9-82a4-4eda-a271-c65e1395c9dc" providerId="ADAL" clId="{75DE0DDD-6ABB-43B3-9632-3CD41CA1F116}" dt="2021-06-02T08:57:54.061" v="2707" actId="47"/>
        <pc:sldMkLst>
          <pc:docMk/>
          <pc:sldMk cId="54326335" sldId="352"/>
        </pc:sldMkLst>
      </pc:sldChg>
    </pc:docChg>
  </pc:docChgLst>
  <pc:docChgLst>
    <pc:chgData name="Alfie Crust" userId="83e53097-3cce-4f5c-bf64-27aa8f9e2883" providerId="ADAL" clId="{F1EA7406-8E8D-46DD-B9CD-4D970C372101}"/>
    <pc:docChg chg="undo custSel addSld delSld modSld sldOrd">
      <pc:chgData name="Alfie Crust" userId="83e53097-3cce-4f5c-bf64-27aa8f9e2883" providerId="ADAL" clId="{F1EA7406-8E8D-46DD-B9CD-4D970C372101}" dt="2021-04-14T14:27:44.622" v="3476" actId="20577"/>
      <pc:docMkLst>
        <pc:docMk/>
      </pc:docMkLst>
      <pc:sldChg chg="modSp mod">
        <pc:chgData name="Alfie Crust" userId="83e53097-3cce-4f5c-bf64-27aa8f9e2883" providerId="ADAL" clId="{F1EA7406-8E8D-46DD-B9CD-4D970C372101}" dt="2021-04-14T13:25:52.857" v="3475" actId="14100"/>
        <pc:sldMkLst>
          <pc:docMk/>
          <pc:sldMk cId="1179198005" sldId="260"/>
        </pc:sldMkLst>
        <pc:spChg chg="mod">
          <ac:chgData name="Alfie Crust" userId="83e53097-3cce-4f5c-bf64-27aa8f9e2883" providerId="ADAL" clId="{F1EA7406-8E8D-46DD-B9CD-4D970C372101}" dt="2021-04-14T13:25:52.857" v="3475" actId="14100"/>
          <ac:spMkLst>
            <pc:docMk/>
            <pc:sldMk cId="1179198005" sldId="260"/>
            <ac:spMk id="5" creationId="{E6C333FE-DC75-4FE3-81BD-520A00590494}"/>
          </ac:spMkLst>
        </pc:spChg>
      </pc:sldChg>
      <pc:sldChg chg="ord">
        <pc:chgData name="Alfie Crust" userId="83e53097-3cce-4f5c-bf64-27aa8f9e2883" providerId="ADAL" clId="{F1EA7406-8E8D-46DD-B9CD-4D970C372101}" dt="2021-04-14T09:17:36.557" v="297"/>
        <pc:sldMkLst>
          <pc:docMk/>
          <pc:sldMk cId="4031691896" sldId="270"/>
        </pc:sldMkLst>
      </pc:sldChg>
      <pc:sldChg chg="modSp mod ord modShow">
        <pc:chgData name="Alfie Crust" userId="83e53097-3cce-4f5c-bf64-27aa8f9e2883" providerId="ADAL" clId="{F1EA7406-8E8D-46DD-B9CD-4D970C372101}" dt="2021-04-14T10:26:20.430" v="2488" actId="729"/>
        <pc:sldMkLst>
          <pc:docMk/>
          <pc:sldMk cId="1979253424" sldId="276"/>
        </pc:sldMkLst>
        <pc:spChg chg="mod">
          <ac:chgData name="Alfie Crust" userId="83e53097-3cce-4f5c-bf64-27aa8f9e2883" providerId="ADAL" clId="{F1EA7406-8E8D-46DD-B9CD-4D970C372101}" dt="2021-04-14T10:06:39.282" v="1862" actId="20577"/>
          <ac:spMkLst>
            <pc:docMk/>
            <pc:sldMk cId="1979253424" sldId="276"/>
            <ac:spMk id="3" creationId="{6041AD3D-27B4-4CD4-B324-DD69DF0C75F5}"/>
          </ac:spMkLst>
        </pc:spChg>
      </pc:sldChg>
      <pc:sldChg chg="ord">
        <pc:chgData name="Alfie Crust" userId="83e53097-3cce-4f5c-bf64-27aa8f9e2883" providerId="ADAL" clId="{F1EA7406-8E8D-46DD-B9CD-4D970C372101}" dt="2021-04-14T09:51:46.070" v="1427"/>
        <pc:sldMkLst>
          <pc:docMk/>
          <pc:sldMk cId="11192577" sldId="277"/>
        </pc:sldMkLst>
      </pc:sldChg>
      <pc:sldChg chg="mod ord modShow">
        <pc:chgData name="Alfie Crust" userId="83e53097-3cce-4f5c-bf64-27aa8f9e2883" providerId="ADAL" clId="{F1EA7406-8E8D-46DD-B9CD-4D970C372101}" dt="2021-04-14T10:27:09.981" v="2491" actId="729"/>
        <pc:sldMkLst>
          <pc:docMk/>
          <pc:sldMk cId="1877305938" sldId="279"/>
        </pc:sldMkLst>
      </pc:sldChg>
      <pc:sldChg chg="addSp modSp mod">
        <pc:chgData name="Alfie Crust" userId="83e53097-3cce-4f5c-bf64-27aa8f9e2883" providerId="ADAL" clId="{F1EA7406-8E8D-46DD-B9CD-4D970C372101}" dt="2021-04-14T09:58:39.981" v="1443" actId="20577"/>
        <pc:sldMkLst>
          <pc:docMk/>
          <pc:sldMk cId="3683352347" sldId="282"/>
        </pc:sldMkLst>
        <pc:spChg chg="mod">
          <ac:chgData name="Alfie Crust" userId="83e53097-3cce-4f5c-bf64-27aa8f9e2883" providerId="ADAL" clId="{F1EA7406-8E8D-46DD-B9CD-4D970C372101}" dt="2021-04-14T09:58:31.640" v="1433" actId="1076"/>
          <ac:spMkLst>
            <pc:docMk/>
            <pc:sldMk cId="3683352347" sldId="282"/>
            <ac:spMk id="2" creationId="{2DD7AADC-9F4E-42F3-B14C-12EA5343A25A}"/>
          </ac:spMkLst>
        </pc:spChg>
        <pc:spChg chg="add mod">
          <ac:chgData name="Alfie Crust" userId="83e53097-3cce-4f5c-bf64-27aa8f9e2883" providerId="ADAL" clId="{F1EA7406-8E8D-46DD-B9CD-4D970C372101}" dt="2021-04-14T09:58:39.981" v="1443" actId="20577"/>
          <ac:spMkLst>
            <pc:docMk/>
            <pc:sldMk cId="3683352347" sldId="282"/>
            <ac:spMk id="6" creationId="{8C162FD9-DF07-4928-A9E2-227E740FCCFB}"/>
          </ac:spMkLst>
        </pc:spChg>
      </pc:sldChg>
      <pc:sldChg chg="modNotesTx">
        <pc:chgData name="Alfie Crust" userId="83e53097-3cce-4f5c-bf64-27aa8f9e2883" providerId="ADAL" clId="{F1EA7406-8E8D-46DD-B9CD-4D970C372101}" dt="2021-04-14T08:30:34.360" v="130" actId="20577"/>
        <pc:sldMkLst>
          <pc:docMk/>
          <pc:sldMk cId="1715394841" sldId="286"/>
        </pc:sldMkLst>
      </pc:sldChg>
      <pc:sldChg chg="modNotesTx">
        <pc:chgData name="Alfie Crust" userId="83e53097-3cce-4f5c-bf64-27aa8f9e2883" providerId="ADAL" clId="{F1EA7406-8E8D-46DD-B9CD-4D970C372101}" dt="2021-04-14T08:41:31.962" v="202" actId="20577"/>
        <pc:sldMkLst>
          <pc:docMk/>
          <pc:sldMk cId="2660991460" sldId="293"/>
        </pc:sldMkLst>
      </pc:sldChg>
      <pc:sldChg chg="mod modShow">
        <pc:chgData name="Alfie Crust" userId="83e53097-3cce-4f5c-bf64-27aa8f9e2883" providerId="ADAL" clId="{F1EA7406-8E8D-46DD-B9CD-4D970C372101}" dt="2021-04-14T10:32:23.425" v="2570" actId="729"/>
        <pc:sldMkLst>
          <pc:docMk/>
          <pc:sldMk cId="2469710566" sldId="297"/>
        </pc:sldMkLst>
      </pc:sldChg>
      <pc:sldChg chg="modSp mod modAnim">
        <pc:chgData name="Alfie Crust" userId="83e53097-3cce-4f5c-bf64-27aa8f9e2883" providerId="ADAL" clId="{F1EA7406-8E8D-46DD-B9CD-4D970C372101}" dt="2021-04-14T12:05:17.728" v="2748" actId="113"/>
        <pc:sldMkLst>
          <pc:docMk/>
          <pc:sldMk cId="2092962393" sldId="298"/>
        </pc:sldMkLst>
        <pc:spChg chg="mod">
          <ac:chgData name="Alfie Crust" userId="83e53097-3cce-4f5c-bf64-27aa8f9e2883" providerId="ADAL" clId="{F1EA7406-8E8D-46DD-B9CD-4D970C372101}" dt="2021-04-14T12:05:17.728" v="2748" actId="113"/>
          <ac:spMkLst>
            <pc:docMk/>
            <pc:sldMk cId="2092962393" sldId="298"/>
            <ac:spMk id="3" creationId="{15255CF2-02FA-468A-BC00-A8E7441B0344}"/>
          </ac:spMkLst>
        </pc:spChg>
      </pc:sldChg>
      <pc:sldChg chg="ord modNotesTx">
        <pc:chgData name="Alfie Crust" userId="83e53097-3cce-4f5c-bf64-27aa8f9e2883" providerId="ADAL" clId="{F1EA7406-8E8D-46DD-B9CD-4D970C372101}" dt="2021-04-14T10:04:24.110" v="1859" actId="20577"/>
        <pc:sldMkLst>
          <pc:docMk/>
          <pc:sldMk cId="1970098681" sldId="299"/>
        </pc:sldMkLst>
      </pc:sldChg>
      <pc:sldChg chg="modNotesTx">
        <pc:chgData name="Alfie Crust" userId="83e53097-3cce-4f5c-bf64-27aa8f9e2883" providerId="ADAL" clId="{F1EA7406-8E8D-46DD-B9CD-4D970C372101}" dt="2021-04-14T08:31:27.741" v="172" actId="20577"/>
        <pc:sldMkLst>
          <pc:docMk/>
          <pc:sldMk cId="1862017468" sldId="302"/>
        </pc:sldMkLst>
      </pc:sldChg>
      <pc:sldChg chg="modSp mod modAnim modNotesTx">
        <pc:chgData name="Alfie Crust" userId="83e53097-3cce-4f5c-bf64-27aa8f9e2883" providerId="ADAL" clId="{F1EA7406-8E8D-46DD-B9CD-4D970C372101}" dt="2021-04-14T12:24:10.046" v="3434" actId="1076"/>
        <pc:sldMkLst>
          <pc:docMk/>
          <pc:sldMk cId="256378564" sldId="304"/>
        </pc:sldMkLst>
        <pc:spChg chg="mod">
          <ac:chgData name="Alfie Crust" userId="83e53097-3cce-4f5c-bf64-27aa8f9e2883" providerId="ADAL" clId="{F1EA7406-8E8D-46DD-B9CD-4D970C372101}" dt="2021-04-14T12:23:09.187" v="3398" actId="1076"/>
          <ac:spMkLst>
            <pc:docMk/>
            <pc:sldMk cId="256378564" sldId="304"/>
            <ac:spMk id="19" creationId="{8619CC42-5186-4B50-B808-C70F8B7779C7}"/>
          </ac:spMkLst>
        </pc:spChg>
        <pc:spChg chg="mod">
          <ac:chgData name="Alfie Crust" userId="83e53097-3cce-4f5c-bf64-27aa8f9e2883" providerId="ADAL" clId="{F1EA7406-8E8D-46DD-B9CD-4D970C372101}" dt="2021-04-14T12:24:10.046" v="3434" actId="1076"/>
          <ac:spMkLst>
            <pc:docMk/>
            <pc:sldMk cId="256378564" sldId="304"/>
            <ac:spMk id="22" creationId="{69254240-2C16-40F4-A5EB-340B8C5F8CB5}"/>
          </ac:spMkLst>
        </pc:spChg>
        <pc:spChg chg="mod">
          <ac:chgData name="Alfie Crust" userId="83e53097-3cce-4f5c-bf64-27aa8f9e2883" providerId="ADAL" clId="{F1EA7406-8E8D-46DD-B9CD-4D970C372101}" dt="2021-04-14T12:23:43.042" v="3432" actId="113"/>
          <ac:spMkLst>
            <pc:docMk/>
            <pc:sldMk cId="256378564" sldId="304"/>
            <ac:spMk id="25" creationId="{109A424F-D29B-4311-B47D-A5DB47D58DAF}"/>
          </ac:spMkLst>
        </pc:spChg>
        <pc:cxnChg chg="mod">
          <ac:chgData name="Alfie Crust" userId="83e53097-3cce-4f5c-bf64-27aa8f9e2883" providerId="ADAL" clId="{F1EA7406-8E8D-46DD-B9CD-4D970C372101}" dt="2021-04-14T12:23:15.361" v="3400" actId="14100"/>
          <ac:cxnSpMkLst>
            <pc:docMk/>
            <pc:sldMk cId="256378564" sldId="304"/>
            <ac:cxnSpMk id="24" creationId="{1BDC9E39-2F42-42B1-B118-7EC8A02E8C7D}"/>
          </ac:cxnSpMkLst>
        </pc:cxnChg>
      </pc:sldChg>
      <pc:sldChg chg="addSp delSp modSp mod modNotesTx">
        <pc:chgData name="Alfie Crust" userId="83e53097-3cce-4f5c-bf64-27aa8f9e2883" providerId="ADAL" clId="{F1EA7406-8E8D-46DD-B9CD-4D970C372101}" dt="2021-04-14T14:27:44.622" v="3476" actId="20577"/>
        <pc:sldMkLst>
          <pc:docMk/>
          <pc:sldMk cId="2935551199" sldId="306"/>
        </pc:sldMkLst>
        <pc:graphicFrameChg chg="add mod">
          <ac:chgData name="Alfie Crust" userId="83e53097-3cce-4f5c-bf64-27aa8f9e2883" providerId="ADAL" clId="{F1EA7406-8E8D-46DD-B9CD-4D970C372101}" dt="2021-04-14T12:12:40.373" v="2766" actId="692"/>
          <ac:graphicFrameMkLst>
            <pc:docMk/>
            <pc:sldMk cId="2935551199" sldId="306"/>
            <ac:graphicFrameMk id="7" creationId="{4438FD2F-0795-44F2-974F-894C361D57E6}"/>
          </ac:graphicFrameMkLst>
        </pc:graphicFrameChg>
        <pc:picChg chg="del">
          <ac:chgData name="Alfie Crust" userId="83e53097-3cce-4f5c-bf64-27aa8f9e2883" providerId="ADAL" clId="{F1EA7406-8E8D-46DD-B9CD-4D970C372101}" dt="2021-04-14T08:12:44.545" v="9" actId="478"/>
          <ac:picMkLst>
            <pc:docMk/>
            <pc:sldMk cId="2935551199" sldId="306"/>
            <ac:picMk id="8" creationId="{DC94B639-F732-4D0E-A6B9-F554EEC5D6B4}"/>
          </ac:picMkLst>
        </pc:picChg>
      </pc:sldChg>
      <pc:sldChg chg="addSp delSp modSp mod modShow">
        <pc:chgData name="Alfie Crust" userId="83e53097-3cce-4f5c-bf64-27aa8f9e2883" providerId="ADAL" clId="{F1EA7406-8E8D-46DD-B9CD-4D970C372101}" dt="2021-04-14T10:35:10.344" v="2571" actId="729"/>
        <pc:sldMkLst>
          <pc:docMk/>
          <pc:sldMk cId="3339433739" sldId="307"/>
        </pc:sldMkLst>
        <pc:spChg chg="add del mod">
          <ac:chgData name="Alfie Crust" userId="83e53097-3cce-4f5c-bf64-27aa8f9e2883" providerId="ADAL" clId="{F1EA7406-8E8D-46DD-B9CD-4D970C372101}" dt="2021-04-14T08:13:05.255" v="19" actId="478"/>
          <ac:spMkLst>
            <pc:docMk/>
            <pc:sldMk cId="3339433739" sldId="307"/>
            <ac:spMk id="8" creationId="{90284DA7-A172-41C6-8781-1A6E732C3A39}"/>
          </ac:spMkLst>
        </pc:spChg>
        <pc:graphicFrameChg chg="add mod">
          <ac:chgData name="Alfie Crust" userId="83e53097-3cce-4f5c-bf64-27aa8f9e2883" providerId="ADAL" clId="{F1EA7406-8E8D-46DD-B9CD-4D970C372101}" dt="2021-04-14T08:13:08.332" v="21" actId="14100"/>
          <ac:graphicFrameMkLst>
            <pc:docMk/>
            <pc:sldMk cId="3339433739" sldId="307"/>
            <ac:graphicFrameMk id="9" creationId="{91987D91-7099-4072-8235-3952D2810927}"/>
          </ac:graphicFrameMkLst>
        </pc:graphicFrameChg>
        <pc:picChg chg="del">
          <ac:chgData name="Alfie Crust" userId="83e53097-3cce-4f5c-bf64-27aa8f9e2883" providerId="ADAL" clId="{F1EA7406-8E8D-46DD-B9CD-4D970C372101}" dt="2021-04-14T08:12:59.594" v="16" actId="478"/>
          <ac:picMkLst>
            <pc:docMk/>
            <pc:sldMk cId="3339433739" sldId="307"/>
            <ac:picMk id="7" creationId="{DA153941-B8C4-41B0-89DC-C88F17A09B96}"/>
          </ac:picMkLst>
        </pc:picChg>
      </pc:sldChg>
      <pc:sldChg chg="addSp delSp modSp mod modShow">
        <pc:chgData name="Alfie Crust" userId="83e53097-3cce-4f5c-bf64-27aa8f9e2883" providerId="ADAL" clId="{F1EA7406-8E8D-46DD-B9CD-4D970C372101}" dt="2021-04-14T10:37:00.999" v="2588" actId="729"/>
        <pc:sldMkLst>
          <pc:docMk/>
          <pc:sldMk cId="4212013504" sldId="308"/>
        </pc:sldMkLst>
        <pc:spChg chg="add del mod">
          <ac:chgData name="Alfie Crust" userId="83e53097-3cce-4f5c-bf64-27aa8f9e2883" providerId="ADAL" clId="{F1EA7406-8E8D-46DD-B9CD-4D970C372101}" dt="2021-04-14T08:13:44.518" v="31" actId="478"/>
          <ac:spMkLst>
            <pc:docMk/>
            <pc:sldMk cId="4212013504" sldId="308"/>
            <ac:spMk id="8" creationId="{42A039AE-851D-40E5-9575-A88765FB9C9A}"/>
          </ac:spMkLst>
        </pc:spChg>
        <pc:graphicFrameChg chg="add mod">
          <ac:chgData name="Alfie Crust" userId="83e53097-3cce-4f5c-bf64-27aa8f9e2883" providerId="ADAL" clId="{F1EA7406-8E8D-46DD-B9CD-4D970C372101}" dt="2021-04-14T10:36:56.583" v="2585" actId="14100"/>
          <ac:graphicFrameMkLst>
            <pc:docMk/>
            <pc:sldMk cId="4212013504" sldId="308"/>
            <ac:graphicFrameMk id="9" creationId="{DA73E5D3-9014-4515-9225-9B7AAF6D4BFC}"/>
          </ac:graphicFrameMkLst>
        </pc:graphicFrameChg>
        <pc:picChg chg="del">
          <ac:chgData name="Alfie Crust" userId="83e53097-3cce-4f5c-bf64-27aa8f9e2883" providerId="ADAL" clId="{F1EA7406-8E8D-46DD-B9CD-4D970C372101}" dt="2021-04-14T08:13:35.653" v="28" actId="478"/>
          <ac:picMkLst>
            <pc:docMk/>
            <pc:sldMk cId="4212013504" sldId="308"/>
            <ac:picMk id="7" creationId="{CFE5748E-68DF-462C-B29E-AA4C442C98C3}"/>
          </ac:picMkLst>
        </pc:picChg>
      </pc:sldChg>
      <pc:sldChg chg="addSp delSp modSp mod modNotesTx">
        <pc:chgData name="Alfie Crust" userId="83e53097-3cce-4f5c-bf64-27aa8f9e2883" providerId="ADAL" clId="{F1EA7406-8E8D-46DD-B9CD-4D970C372101}" dt="2021-04-14T12:20:46.918" v="3058" actId="20577"/>
        <pc:sldMkLst>
          <pc:docMk/>
          <pc:sldMk cId="2074409691" sldId="309"/>
        </pc:sldMkLst>
        <pc:graphicFrameChg chg="add mod">
          <ac:chgData name="Alfie Crust" userId="83e53097-3cce-4f5c-bf64-27aa8f9e2883" providerId="ADAL" clId="{F1EA7406-8E8D-46DD-B9CD-4D970C372101}" dt="2021-04-14T10:40:43.758" v="2684" actId="14100"/>
          <ac:graphicFrameMkLst>
            <pc:docMk/>
            <pc:sldMk cId="2074409691" sldId="309"/>
            <ac:graphicFrameMk id="9" creationId="{C81904D4-5DDA-47DB-9CFB-3D653FDED958}"/>
          </ac:graphicFrameMkLst>
        </pc:graphicFrameChg>
        <pc:graphicFrameChg chg="add mod">
          <ac:chgData name="Alfie Crust" userId="83e53097-3cce-4f5c-bf64-27aa8f9e2883" providerId="ADAL" clId="{F1EA7406-8E8D-46DD-B9CD-4D970C372101}" dt="2021-04-14T10:40:37.471" v="2681" actId="403"/>
          <ac:graphicFrameMkLst>
            <pc:docMk/>
            <pc:sldMk cId="2074409691" sldId="309"/>
            <ac:graphicFrameMk id="12" creationId="{73C611E5-ABAF-42FB-ABA0-6946DD6F343D}"/>
          </ac:graphicFrameMkLst>
        </pc:graphicFrameChg>
        <pc:picChg chg="del">
          <ac:chgData name="Alfie Crust" userId="83e53097-3cce-4f5c-bf64-27aa8f9e2883" providerId="ADAL" clId="{F1EA7406-8E8D-46DD-B9CD-4D970C372101}" dt="2021-04-14T08:14:19.345" v="40" actId="478"/>
          <ac:picMkLst>
            <pc:docMk/>
            <pc:sldMk cId="2074409691" sldId="309"/>
            <ac:picMk id="10" creationId="{620AE6F2-F351-4AA1-B0D8-D6F39DFDF4FA}"/>
          </ac:picMkLst>
        </pc:picChg>
        <pc:picChg chg="del">
          <ac:chgData name="Alfie Crust" userId="83e53097-3cce-4f5c-bf64-27aa8f9e2883" providerId="ADAL" clId="{F1EA7406-8E8D-46DD-B9CD-4D970C372101}" dt="2021-04-14T08:14:10.239" v="35" actId="478"/>
          <ac:picMkLst>
            <pc:docMk/>
            <pc:sldMk cId="2074409691" sldId="309"/>
            <ac:picMk id="11" creationId="{0C7553B6-66DD-4046-B343-245708C26D00}"/>
          </ac:picMkLst>
        </pc:picChg>
      </pc:sldChg>
      <pc:sldChg chg="addSp delSp modSp mod">
        <pc:chgData name="Alfie Crust" userId="83e53097-3cce-4f5c-bf64-27aa8f9e2883" providerId="ADAL" clId="{F1EA7406-8E8D-46DD-B9CD-4D970C372101}" dt="2021-04-14T08:16:31.099" v="103" actId="478"/>
        <pc:sldMkLst>
          <pc:docMk/>
          <pc:sldMk cId="432071125" sldId="310"/>
        </pc:sldMkLst>
        <pc:spChg chg="mod">
          <ac:chgData name="Alfie Crust" userId="83e53097-3cce-4f5c-bf64-27aa8f9e2883" providerId="ADAL" clId="{F1EA7406-8E8D-46DD-B9CD-4D970C372101}" dt="2021-04-14T08:15:16.609" v="68" actId="20577"/>
          <ac:spMkLst>
            <pc:docMk/>
            <pc:sldMk cId="432071125" sldId="310"/>
            <ac:spMk id="2" creationId="{23E21439-DF88-4D6F-862E-8505916584B2}"/>
          </ac:spMkLst>
        </pc:spChg>
        <pc:spChg chg="add del mod">
          <ac:chgData name="Alfie Crust" userId="83e53097-3cce-4f5c-bf64-27aa8f9e2883" providerId="ADAL" clId="{F1EA7406-8E8D-46DD-B9CD-4D970C372101}" dt="2021-04-14T08:16:31.099" v="103" actId="478"/>
          <ac:spMkLst>
            <pc:docMk/>
            <pc:sldMk cId="432071125" sldId="310"/>
            <ac:spMk id="9" creationId="{A44D482A-9388-4C57-B953-1AFC60CEECFF}"/>
          </ac:spMkLst>
        </pc:spChg>
        <pc:graphicFrameChg chg="add mod">
          <ac:chgData name="Alfie Crust" userId="83e53097-3cce-4f5c-bf64-27aa8f9e2883" providerId="ADAL" clId="{F1EA7406-8E8D-46DD-B9CD-4D970C372101}" dt="2021-04-14T08:16:29.273" v="102"/>
          <ac:graphicFrameMkLst>
            <pc:docMk/>
            <pc:sldMk cId="432071125" sldId="310"/>
            <ac:graphicFrameMk id="10" creationId="{C6B3E1AF-492A-44AB-8F65-2DC569A581B8}"/>
          </ac:graphicFrameMkLst>
        </pc:graphicFrameChg>
        <pc:picChg chg="del">
          <ac:chgData name="Alfie Crust" userId="83e53097-3cce-4f5c-bf64-27aa8f9e2883" providerId="ADAL" clId="{F1EA7406-8E8D-46DD-B9CD-4D970C372101}" dt="2021-04-14T08:16:07.801" v="97" actId="478"/>
          <ac:picMkLst>
            <pc:docMk/>
            <pc:sldMk cId="432071125" sldId="310"/>
            <ac:picMk id="7" creationId="{63D2C0A2-C463-4244-B01F-500BD1CAD0A6}"/>
          </ac:picMkLst>
        </pc:picChg>
        <pc:picChg chg="del">
          <ac:chgData name="Alfie Crust" userId="83e53097-3cce-4f5c-bf64-27aa8f9e2883" providerId="ADAL" clId="{F1EA7406-8E8D-46DD-B9CD-4D970C372101}" dt="2021-04-14T08:15:08.312" v="49" actId="478"/>
          <ac:picMkLst>
            <pc:docMk/>
            <pc:sldMk cId="432071125" sldId="310"/>
            <ac:picMk id="8" creationId="{4F99B4DA-C181-468B-9283-6D42E477AA47}"/>
          </ac:picMkLst>
        </pc:picChg>
      </pc:sldChg>
      <pc:sldChg chg="addSp delSp modSp mod modAnim modNotesTx">
        <pc:chgData name="Alfie Crust" userId="83e53097-3cce-4f5c-bf64-27aa8f9e2883" providerId="ADAL" clId="{F1EA7406-8E8D-46DD-B9CD-4D970C372101}" dt="2021-04-14T12:17:38.869" v="2920" actId="208"/>
        <pc:sldMkLst>
          <pc:docMk/>
          <pc:sldMk cId="3985281987" sldId="312"/>
        </pc:sldMkLst>
        <pc:spChg chg="add del mod">
          <ac:chgData name="Alfie Crust" userId="83e53097-3cce-4f5c-bf64-27aa8f9e2883" providerId="ADAL" clId="{F1EA7406-8E8D-46DD-B9CD-4D970C372101}" dt="2021-04-14T08:13:29.337" v="25" actId="478"/>
          <ac:spMkLst>
            <pc:docMk/>
            <pc:sldMk cId="3985281987" sldId="312"/>
            <ac:spMk id="3" creationId="{24562303-2C6F-498F-BDF1-5BD68DD4E529}"/>
          </ac:spMkLst>
        </pc:spChg>
        <pc:spChg chg="add mod">
          <ac:chgData name="Alfie Crust" userId="83e53097-3cce-4f5c-bf64-27aa8f9e2883" providerId="ADAL" clId="{F1EA7406-8E8D-46DD-B9CD-4D970C372101}" dt="2021-04-14T12:17:38.869" v="2920" actId="208"/>
          <ac:spMkLst>
            <pc:docMk/>
            <pc:sldMk cId="3985281987" sldId="312"/>
            <ac:spMk id="7" creationId="{183B1B30-17BF-42C4-B813-C77724A3E447}"/>
          </ac:spMkLst>
        </pc:spChg>
        <pc:spChg chg="mod">
          <ac:chgData name="Alfie Crust" userId="83e53097-3cce-4f5c-bf64-27aa8f9e2883" providerId="ADAL" clId="{F1EA7406-8E8D-46DD-B9CD-4D970C372101}" dt="2021-04-14T10:36:47.498" v="2584" actId="20577"/>
          <ac:spMkLst>
            <pc:docMk/>
            <pc:sldMk cId="3985281987" sldId="312"/>
            <ac:spMk id="10" creationId="{FECFC793-CEBE-4DCA-BDAB-195F2738DBCB}"/>
          </ac:spMkLst>
        </pc:spChg>
        <pc:spChg chg="add mod">
          <ac:chgData name="Alfie Crust" userId="83e53097-3cce-4f5c-bf64-27aa8f9e2883" providerId="ADAL" clId="{F1EA7406-8E8D-46DD-B9CD-4D970C372101}" dt="2021-04-14T12:17:38.601" v="2919" actId="208"/>
          <ac:spMkLst>
            <pc:docMk/>
            <pc:sldMk cId="3985281987" sldId="312"/>
            <ac:spMk id="13" creationId="{061F1B50-7067-4AEB-AFEB-432C99BD11C0}"/>
          </ac:spMkLst>
        </pc:spChg>
        <pc:graphicFrameChg chg="add mod">
          <ac:chgData name="Alfie Crust" userId="83e53097-3cce-4f5c-bf64-27aa8f9e2883" providerId="ADAL" clId="{F1EA7406-8E8D-46DD-B9CD-4D970C372101}" dt="2021-04-14T10:38:23.921" v="2640" actId="113"/>
          <ac:graphicFrameMkLst>
            <pc:docMk/>
            <pc:sldMk cId="3985281987" sldId="312"/>
            <ac:graphicFrameMk id="9" creationId="{08D8D148-71B5-497B-8ACF-F43A8D2F7E69}"/>
          </ac:graphicFrameMkLst>
        </pc:graphicFrameChg>
        <pc:graphicFrameChg chg="add mod">
          <ac:chgData name="Alfie Crust" userId="83e53097-3cce-4f5c-bf64-27aa8f9e2883" providerId="ADAL" clId="{F1EA7406-8E8D-46DD-B9CD-4D970C372101}" dt="2021-04-14T12:17:25.325" v="2916" actId="208"/>
          <ac:graphicFrameMkLst>
            <pc:docMk/>
            <pc:sldMk cId="3985281987" sldId="312"/>
            <ac:graphicFrameMk id="12" creationId="{C5C95F6F-9B73-4648-B0F2-52972DEAD516}"/>
          </ac:graphicFrameMkLst>
        </pc:graphicFrameChg>
        <pc:picChg chg="del">
          <ac:chgData name="Alfie Crust" userId="83e53097-3cce-4f5c-bf64-27aa8f9e2883" providerId="ADAL" clId="{F1EA7406-8E8D-46DD-B9CD-4D970C372101}" dt="2021-04-14T08:13:23.987" v="22" actId="478"/>
          <ac:picMkLst>
            <pc:docMk/>
            <pc:sldMk cId="3985281987" sldId="312"/>
            <ac:picMk id="11" creationId="{FE0FB4F3-B0C4-4706-B97E-8F7379C43937}"/>
          </ac:picMkLst>
        </pc:picChg>
      </pc:sldChg>
      <pc:sldChg chg="del">
        <pc:chgData name="Alfie Crust" userId="83e53097-3cce-4f5c-bf64-27aa8f9e2883" providerId="ADAL" clId="{F1EA7406-8E8D-46DD-B9CD-4D970C372101}" dt="2021-04-14T08:53:10.497" v="221" actId="47"/>
        <pc:sldMkLst>
          <pc:docMk/>
          <pc:sldMk cId="2364643504" sldId="314"/>
        </pc:sldMkLst>
      </pc:sldChg>
      <pc:sldChg chg="addSp delSp modSp mod">
        <pc:chgData name="Alfie Crust" userId="83e53097-3cce-4f5c-bf64-27aa8f9e2883" providerId="ADAL" clId="{F1EA7406-8E8D-46DD-B9CD-4D970C372101}" dt="2021-04-14T09:01:30.542" v="291" actId="1076"/>
        <pc:sldMkLst>
          <pc:docMk/>
          <pc:sldMk cId="2075682110" sldId="315"/>
        </pc:sldMkLst>
        <pc:spChg chg="add del mod">
          <ac:chgData name="Alfie Crust" userId="83e53097-3cce-4f5c-bf64-27aa8f9e2883" providerId="ADAL" clId="{F1EA7406-8E8D-46DD-B9CD-4D970C372101}" dt="2021-04-14T09:00:03.030" v="280"/>
          <ac:spMkLst>
            <pc:docMk/>
            <pc:sldMk cId="2075682110" sldId="315"/>
            <ac:spMk id="7" creationId="{ED835E34-4782-4520-BC53-4A92B2A23C01}"/>
          </ac:spMkLst>
        </pc:spChg>
        <pc:spChg chg="add del mod">
          <ac:chgData name="Alfie Crust" userId="83e53097-3cce-4f5c-bf64-27aa8f9e2883" providerId="ADAL" clId="{F1EA7406-8E8D-46DD-B9CD-4D970C372101}" dt="2021-04-14T09:00:42.870" v="287" actId="478"/>
          <ac:spMkLst>
            <pc:docMk/>
            <pc:sldMk cId="2075682110" sldId="315"/>
            <ac:spMk id="12" creationId="{7056E590-B6DE-4D85-85F1-60324CE9F08C}"/>
          </ac:spMkLst>
        </pc:spChg>
        <pc:graphicFrameChg chg="add del mod">
          <ac:chgData name="Alfie Crust" userId="83e53097-3cce-4f5c-bf64-27aa8f9e2883" providerId="ADAL" clId="{F1EA7406-8E8D-46DD-B9CD-4D970C372101}" dt="2021-04-14T09:00:12.552" v="282" actId="478"/>
          <ac:graphicFrameMkLst>
            <pc:docMk/>
            <pc:sldMk cId="2075682110" sldId="315"/>
            <ac:graphicFrameMk id="8" creationId="{0EF3873E-0D9B-443E-BFFF-4982082DF31E}"/>
          </ac:graphicFrameMkLst>
        </pc:graphicFrameChg>
        <pc:picChg chg="del">
          <ac:chgData name="Alfie Crust" userId="83e53097-3cce-4f5c-bf64-27aa8f9e2883" providerId="ADAL" clId="{F1EA7406-8E8D-46DD-B9CD-4D970C372101}" dt="2021-04-14T09:00:01.190" v="279" actId="478"/>
          <ac:picMkLst>
            <pc:docMk/>
            <pc:sldMk cId="2075682110" sldId="315"/>
            <ac:picMk id="9" creationId="{1F8FBA27-802E-48C3-A41D-55B5C0423F1C}"/>
          </ac:picMkLst>
        </pc:picChg>
        <pc:picChg chg="del">
          <ac:chgData name="Alfie Crust" userId="83e53097-3cce-4f5c-bf64-27aa8f9e2883" providerId="ADAL" clId="{F1EA7406-8E8D-46DD-B9CD-4D970C372101}" dt="2021-04-14T08:59:59.784" v="278" actId="478"/>
          <ac:picMkLst>
            <pc:docMk/>
            <pc:sldMk cId="2075682110" sldId="315"/>
            <ac:picMk id="11" creationId="{F961AA86-A6D3-43C7-9EA3-A5B51548ABAB}"/>
          </ac:picMkLst>
        </pc:picChg>
        <pc:picChg chg="add mod">
          <ac:chgData name="Alfie Crust" userId="83e53097-3cce-4f5c-bf64-27aa8f9e2883" providerId="ADAL" clId="{F1EA7406-8E8D-46DD-B9CD-4D970C372101}" dt="2021-04-14T09:00:40.814" v="286" actId="1076"/>
          <ac:picMkLst>
            <pc:docMk/>
            <pc:sldMk cId="2075682110" sldId="315"/>
            <ac:picMk id="14" creationId="{645E1FCE-45FF-4BAD-B082-0FDB48C740EF}"/>
          </ac:picMkLst>
        </pc:picChg>
        <pc:picChg chg="add mod">
          <ac:chgData name="Alfie Crust" userId="83e53097-3cce-4f5c-bf64-27aa8f9e2883" providerId="ADAL" clId="{F1EA7406-8E8D-46DD-B9CD-4D970C372101}" dt="2021-04-14T09:01:30.542" v="291" actId="1076"/>
          <ac:picMkLst>
            <pc:docMk/>
            <pc:sldMk cId="2075682110" sldId="315"/>
            <ac:picMk id="16" creationId="{5EB96848-0E3F-4A6A-91D7-40EDA64D94F5}"/>
          </ac:picMkLst>
        </pc:picChg>
      </pc:sldChg>
      <pc:sldChg chg="new del">
        <pc:chgData name="Alfie Crust" userId="83e53097-3cce-4f5c-bf64-27aa8f9e2883" providerId="ADAL" clId="{F1EA7406-8E8D-46DD-B9CD-4D970C372101}" dt="2021-04-14T09:17:31.752" v="293" actId="47"/>
        <pc:sldMkLst>
          <pc:docMk/>
          <pc:sldMk cId="1235987544" sldId="321"/>
        </pc:sldMkLst>
      </pc:sldChg>
      <pc:sldChg chg="addSp delSp modSp new mod">
        <pc:chgData name="Alfie Crust" userId="83e53097-3cce-4f5c-bf64-27aa8f9e2883" providerId="ADAL" clId="{F1EA7406-8E8D-46DD-B9CD-4D970C372101}" dt="2021-04-14T08:16:20.609" v="100" actId="478"/>
        <pc:sldMkLst>
          <pc:docMk/>
          <pc:sldMk cId="1389656693" sldId="321"/>
        </pc:sldMkLst>
        <pc:spChg chg="mod">
          <ac:chgData name="Alfie Crust" userId="83e53097-3cce-4f5c-bf64-27aa8f9e2883" providerId="ADAL" clId="{F1EA7406-8E8D-46DD-B9CD-4D970C372101}" dt="2021-04-14T08:15:39.458" v="96" actId="20577"/>
          <ac:spMkLst>
            <pc:docMk/>
            <pc:sldMk cId="1389656693" sldId="321"/>
            <ac:spMk id="2" creationId="{B91CB4D5-762F-4EAF-A752-413B8EC8C08A}"/>
          </ac:spMkLst>
        </pc:spChg>
        <pc:spChg chg="del">
          <ac:chgData name="Alfie Crust" userId="83e53097-3cce-4f5c-bf64-27aa8f9e2883" providerId="ADAL" clId="{F1EA7406-8E8D-46DD-B9CD-4D970C372101}" dt="2021-04-14T08:16:20.609" v="100" actId="478"/>
          <ac:spMkLst>
            <pc:docMk/>
            <pc:sldMk cId="1389656693" sldId="321"/>
            <ac:spMk id="3" creationId="{8D7B9B66-234E-474E-8863-6BC786727162}"/>
          </ac:spMkLst>
        </pc:spChg>
        <pc:graphicFrameChg chg="add mod">
          <ac:chgData name="Alfie Crust" userId="83e53097-3cce-4f5c-bf64-27aa8f9e2883" providerId="ADAL" clId="{F1EA7406-8E8D-46DD-B9CD-4D970C372101}" dt="2021-04-14T08:16:18.232" v="99"/>
          <ac:graphicFrameMkLst>
            <pc:docMk/>
            <pc:sldMk cId="1389656693" sldId="321"/>
            <ac:graphicFrameMk id="7" creationId="{2DC1AC4A-45BF-40B7-A67F-F6E1E11D02AC}"/>
          </ac:graphicFrameMkLst>
        </pc:graphicFrameChg>
      </pc:sldChg>
      <pc:sldChg chg="new">
        <pc:chgData name="Alfie Crust" userId="83e53097-3cce-4f5c-bf64-27aa8f9e2883" providerId="ADAL" clId="{F1EA7406-8E8D-46DD-B9CD-4D970C372101}" dt="2021-04-14T09:17:33.533" v="294" actId="680"/>
        <pc:sldMkLst>
          <pc:docMk/>
          <pc:sldMk cId="3672750219" sldId="321"/>
        </pc:sldMkLst>
      </pc:sldChg>
      <pc:sldChg chg="del">
        <pc:chgData name="Alfie Crust" userId="83e53097-3cce-4f5c-bf64-27aa8f9e2883" providerId="ADAL" clId="{F1EA7406-8E8D-46DD-B9CD-4D970C372101}" dt="2021-04-14T08:12:15.883" v="1" actId="47"/>
        <pc:sldMkLst>
          <pc:docMk/>
          <pc:sldMk cId="4007618290" sldId="321"/>
        </pc:sldMkLst>
      </pc:sldChg>
      <pc:sldChg chg="modSp new mod ord modShow">
        <pc:chgData name="Alfie Crust" userId="83e53097-3cce-4f5c-bf64-27aa8f9e2883" providerId="ADAL" clId="{F1EA7406-8E8D-46DD-B9CD-4D970C372101}" dt="2021-04-14T10:24:45.051" v="2487" actId="729"/>
        <pc:sldMkLst>
          <pc:docMk/>
          <pc:sldMk cId="3300189312" sldId="322"/>
        </pc:sldMkLst>
        <pc:spChg chg="mod">
          <ac:chgData name="Alfie Crust" userId="83e53097-3cce-4f5c-bf64-27aa8f9e2883" providerId="ADAL" clId="{F1EA7406-8E8D-46DD-B9CD-4D970C372101}" dt="2021-04-14T09:26:48.220" v="836" actId="20577"/>
          <ac:spMkLst>
            <pc:docMk/>
            <pc:sldMk cId="3300189312" sldId="322"/>
            <ac:spMk id="3" creationId="{7E2BD49D-A993-4FC5-AC62-1D5C5EDEABA2}"/>
          </ac:spMkLst>
        </pc:spChg>
      </pc:sldChg>
      <pc:sldChg chg="addSp delSp modSp new del mod">
        <pc:chgData name="Alfie Crust" userId="83e53097-3cce-4f5c-bf64-27aa8f9e2883" providerId="ADAL" clId="{F1EA7406-8E8D-46DD-B9CD-4D970C372101}" dt="2021-04-14T08:12:41.796" v="8" actId="47"/>
        <pc:sldMkLst>
          <pc:docMk/>
          <pc:sldMk cId="4270588546" sldId="322"/>
        </pc:sldMkLst>
        <pc:spChg chg="del">
          <ac:chgData name="Alfie Crust" userId="83e53097-3cce-4f5c-bf64-27aa8f9e2883" providerId="ADAL" clId="{F1EA7406-8E8D-46DD-B9CD-4D970C372101}" dt="2021-04-14T08:12:33.230" v="5" actId="478"/>
          <ac:spMkLst>
            <pc:docMk/>
            <pc:sldMk cId="4270588546" sldId="322"/>
            <ac:spMk id="3" creationId="{8B26FD03-336C-4DC9-8B38-4D4E8494B4FA}"/>
          </ac:spMkLst>
        </pc:spChg>
        <pc:graphicFrameChg chg="add del mod">
          <ac:chgData name="Alfie Crust" userId="83e53097-3cce-4f5c-bf64-27aa8f9e2883" providerId="ADAL" clId="{F1EA7406-8E8D-46DD-B9CD-4D970C372101}" dt="2021-04-14T08:12:38.321" v="7" actId="478"/>
          <ac:graphicFrameMkLst>
            <pc:docMk/>
            <pc:sldMk cId="4270588546" sldId="322"/>
            <ac:graphicFrameMk id="7" creationId="{4438FD2F-0795-44F2-974F-894C361D57E6}"/>
          </ac:graphicFrameMkLst>
        </pc:graphicFrameChg>
      </pc:sldChg>
      <pc:sldChg chg="modSp new mod ord modShow">
        <pc:chgData name="Alfie Crust" userId="83e53097-3cce-4f5c-bf64-27aa8f9e2883" providerId="ADAL" clId="{F1EA7406-8E8D-46DD-B9CD-4D970C372101}" dt="2021-04-14T10:26:52.153" v="2489" actId="729"/>
        <pc:sldMkLst>
          <pc:docMk/>
          <pc:sldMk cId="718211271" sldId="323"/>
        </pc:sldMkLst>
        <pc:spChg chg="mod">
          <ac:chgData name="Alfie Crust" userId="83e53097-3cce-4f5c-bf64-27aa8f9e2883" providerId="ADAL" clId="{F1EA7406-8E8D-46DD-B9CD-4D970C372101}" dt="2021-04-14T09:44:49.888" v="1423" actId="20577"/>
          <ac:spMkLst>
            <pc:docMk/>
            <pc:sldMk cId="718211271" sldId="323"/>
            <ac:spMk id="3" creationId="{32D6CD36-896D-4108-A2AA-BBBD987A1956}"/>
          </ac:spMkLst>
        </pc:spChg>
      </pc:sldChg>
      <pc:sldChg chg="addSp delSp modSp new mod modAnim">
        <pc:chgData name="Alfie Crust" userId="83e53097-3cce-4f5c-bf64-27aa8f9e2883" providerId="ADAL" clId="{F1EA7406-8E8D-46DD-B9CD-4D970C372101}" dt="2021-04-14T13:12:54.140" v="3435"/>
        <pc:sldMkLst>
          <pc:docMk/>
          <pc:sldMk cId="1591735401" sldId="324"/>
        </pc:sldMkLst>
        <pc:spChg chg="mod">
          <ac:chgData name="Alfie Crust" userId="83e53097-3cce-4f5c-bf64-27aa8f9e2883" providerId="ADAL" clId="{F1EA7406-8E8D-46DD-B9CD-4D970C372101}" dt="2021-04-14T09:58:45.310" v="1452" actId="20577"/>
          <ac:spMkLst>
            <pc:docMk/>
            <pc:sldMk cId="1591735401" sldId="324"/>
            <ac:spMk id="2" creationId="{1099BCC9-CB40-46BC-BAAB-D366AD73A84C}"/>
          </ac:spMkLst>
        </pc:spChg>
        <pc:spChg chg="del">
          <ac:chgData name="Alfie Crust" userId="83e53097-3cce-4f5c-bf64-27aa8f9e2883" providerId="ADAL" clId="{F1EA7406-8E8D-46DD-B9CD-4D970C372101}" dt="2021-04-14T09:58:54.179" v="1453" actId="478"/>
          <ac:spMkLst>
            <pc:docMk/>
            <pc:sldMk cId="1591735401" sldId="324"/>
            <ac:spMk id="3" creationId="{F174960B-0C70-4D9C-B7C4-769074D26222}"/>
          </ac:spMkLst>
        </pc:spChg>
        <pc:spChg chg="add mod">
          <ac:chgData name="Alfie Crust" userId="83e53097-3cce-4f5c-bf64-27aa8f9e2883" providerId="ADAL" clId="{F1EA7406-8E8D-46DD-B9CD-4D970C372101}" dt="2021-04-14T10:23:21.625" v="2486" actId="20577"/>
          <ac:spMkLst>
            <pc:docMk/>
            <pc:sldMk cId="1591735401" sldId="324"/>
            <ac:spMk id="7" creationId="{17089E02-94DA-4B74-B028-BC9A48716993}"/>
          </ac:spMkLst>
        </pc:spChg>
        <pc:spChg chg="add mod">
          <ac:chgData name="Alfie Crust" userId="83e53097-3cce-4f5c-bf64-27aa8f9e2883" providerId="ADAL" clId="{F1EA7406-8E8D-46DD-B9CD-4D970C372101}" dt="2021-04-14T10:48:23.026" v="2706" actId="164"/>
          <ac:spMkLst>
            <pc:docMk/>
            <pc:sldMk cId="1591735401" sldId="324"/>
            <ac:spMk id="8" creationId="{DDB948C9-D8FB-4DFF-A498-1DF5B67F28E1}"/>
          </ac:spMkLst>
        </pc:spChg>
        <pc:spChg chg="add mod">
          <ac:chgData name="Alfie Crust" userId="83e53097-3cce-4f5c-bf64-27aa8f9e2883" providerId="ADAL" clId="{F1EA7406-8E8D-46DD-B9CD-4D970C372101}" dt="2021-04-14T10:48:18.555" v="2705" actId="164"/>
          <ac:spMkLst>
            <pc:docMk/>
            <pc:sldMk cId="1591735401" sldId="324"/>
            <ac:spMk id="9" creationId="{99B8FC23-42C7-4716-AB18-23CCB56DED9D}"/>
          </ac:spMkLst>
        </pc:spChg>
        <pc:spChg chg="add mod">
          <ac:chgData name="Alfie Crust" userId="83e53097-3cce-4f5c-bf64-27aa8f9e2883" providerId="ADAL" clId="{F1EA7406-8E8D-46DD-B9CD-4D970C372101}" dt="2021-04-14T10:48:18.555" v="2705" actId="164"/>
          <ac:spMkLst>
            <pc:docMk/>
            <pc:sldMk cId="1591735401" sldId="324"/>
            <ac:spMk id="10" creationId="{FB0D591C-834D-47A8-BC3D-29061A2846ED}"/>
          </ac:spMkLst>
        </pc:spChg>
        <pc:spChg chg="add mod">
          <ac:chgData name="Alfie Crust" userId="83e53097-3cce-4f5c-bf64-27aa8f9e2883" providerId="ADAL" clId="{F1EA7406-8E8D-46DD-B9CD-4D970C372101}" dt="2021-04-14T10:48:23.026" v="2706" actId="164"/>
          <ac:spMkLst>
            <pc:docMk/>
            <pc:sldMk cId="1591735401" sldId="324"/>
            <ac:spMk id="11" creationId="{79F914E7-2E96-4B85-8369-48D905B237C0}"/>
          </ac:spMkLst>
        </pc:spChg>
        <pc:spChg chg="add mod ord">
          <ac:chgData name="Alfie Crust" userId="83e53097-3cce-4f5c-bf64-27aa8f9e2883" providerId="ADAL" clId="{F1EA7406-8E8D-46DD-B9CD-4D970C372101}" dt="2021-04-14T10:48:18.555" v="2705" actId="164"/>
          <ac:spMkLst>
            <pc:docMk/>
            <pc:sldMk cId="1591735401" sldId="324"/>
            <ac:spMk id="12" creationId="{1731BC68-F60C-4D1B-B11B-856C17B06C71}"/>
          </ac:spMkLst>
        </pc:spChg>
        <pc:spChg chg="add mod ord">
          <ac:chgData name="Alfie Crust" userId="83e53097-3cce-4f5c-bf64-27aa8f9e2883" providerId="ADAL" clId="{F1EA7406-8E8D-46DD-B9CD-4D970C372101}" dt="2021-04-14T10:48:23.026" v="2706" actId="164"/>
          <ac:spMkLst>
            <pc:docMk/>
            <pc:sldMk cId="1591735401" sldId="324"/>
            <ac:spMk id="13" creationId="{A846C579-6874-4067-B316-640D0954A9CA}"/>
          </ac:spMkLst>
        </pc:spChg>
        <pc:grpChg chg="add mod">
          <ac:chgData name="Alfie Crust" userId="83e53097-3cce-4f5c-bf64-27aa8f9e2883" providerId="ADAL" clId="{F1EA7406-8E8D-46DD-B9CD-4D970C372101}" dt="2021-04-14T10:48:18.555" v="2705" actId="164"/>
          <ac:grpSpMkLst>
            <pc:docMk/>
            <pc:sldMk cId="1591735401" sldId="324"/>
            <ac:grpSpMk id="14" creationId="{E51FC744-C136-487C-A6FF-B3A49C58BCA9}"/>
          </ac:grpSpMkLst>
        </pc:grpChg>
        <pc:grpChg chg="add mod">
          <ac:chgData name="Alfie Crust" userId="83e53097-3cce-4f5c-bf64-27aa8f9e2883" providerId="ADAL" clId="{F1EA7406-8E8D-46DD-B9CD-4D970C372101}" dt="2021-04-14T10:48:23.026" v="2706" actId="164"/>
          <ac:grpSpMkLst>
            <pc:docMk/>
            <pc:sldMk cId="1591735401" sldId="324"/>
            <ac:grpSpMk id="15" creationId="{7EF6BFA0-A69C-466E-927A-7C0FC7F148B0}"/>
          </ac:grpSpMkLst>
        </pc:grpChg>
      </pc:sldChg>
      <pc:sldChg chg="new del">
        <pc:chgData name="Alfie Crust" userId="83e53097-3cce-4f5c-bf64-27aa8f9e2883" providerId="ADAL" clId="{F1EA7406-8E8D-46DD-B9CD-4D970C372101}" dt="2021-04-14T09:51:21.956" v="1425" actId="47"/>
        <pc:sldMkLst>
          <pc:docMk/>
          <pc:sldMk cId="1662246120" sldId="324"/>
        </pc:sldMkLst>
      </pc:sldChg>
      <pc:sldChg chg="addSp delSp modSp new mod modAnim">
        <pc:chgData name="Alfie Crust" userId="83e53097-3cce-4f5c-bf64-27aa8f9e2883" providerId="ADAL" clId="{F1EA7406-8E8D-46DD-B9CD-4D970C372101}" dt="2021-04-14T10:52:22.367" v="2735" actId="1076"/>
        <pc:sldMkLst>
          <pc:docMk/>
          <pc:sldMk cId="4152200618" sldId="325"/>
        </pc:sldMkLst>
        <pc:spChg chg="mod">
          <ac:chgData name="Alfie Crust" userId="83e53097-3cce-4f5c-bf64-27aa8f9e2883" providerId="ADAL" clId="{F1EA7406-8E8D-46DD-B9CD-4D970C372101}" dt="2021-04-14T09:59:37.461" v="1529" actId="20577"/>
          <ac:spMkLst>
            <pc:docMk/>
            <pc:sldMk cId="4152200618" sldId="325"/>
            <ac:spMk id="2" creationId="{1C2AE88D-3223-4289-AB82-3AB13F7F7043}"/>
          </ac:spMkLst>
        </pc:spChg>
        <pc:spChg chg="del">
          <ac:chgData name="Alfie Crust" userId="83e53097-3cce-4f5c-bf64-27aa8f9e2883" providerId="ADAL" clId="{F1EA7406-8E8D-46DD-B9CD-4D970C372101}" dt="2021-04-14T09:59:40.584" v="1530" actId="478"/>
          <ac:spMkLst>
            <pc:docMk/>
            <pc:sldMk cId="4152200618" sldId="325"/>
            <ac:spMk id="3" creationId="{4AA280CD-8CF8-47EB-80E7-802F7F8C2368}"/>
          </ac:spMkLst>
        </pc:spChg>
        <pc:spChg chg="add mod">
          <ac:chgData name="Alfie Crust" userId="83e53097-3cce-4f5c-bf64-27aa8f9e2883" providerId="ADAL" clId="{F1EA7406-8E8D-46DD-B9CD-4D970C372101}" dt="2021-04-14T10:50:49.491" v="2726" actId="1076"/>
          <ac:spMkLst>
            <pc:docMk/>
            <pc:sldMk cId="4152200618" sldId="325"/>
            <ac:spMk id="7" creationId="{AA797A68-1743-483A-B910-6907275B8390}"/>
          </ac:spMkLst>
        </pc:spChg>
        <pc:spChg chg="add mod">
          <ac:chgData name="Alfie Crust" userId="83e53097-3cce-4f5c-bf64-27aa8f9e2883" providerId="ADAL" clId="{F1EA7406-8E8D-46DD-B9CD-4D970C372101}" dt="2021-04-14T10:50:47.117" v="2725" actId="1076"/>
          <ac:spMkLst>
            <pc:docMk/>
            <pc:sldMk cId="4152200618" sldId="325"/>
            <ac:spMk id="8" creationId="{9C3D1999-EA19-4F09-B931-39F57A6D655C}"/>
          </ac:spMkLst>
        </pc:spChg>
        <pc:spChg chg="add mod">
          <ac:chgData name="Alfie Crust" userId="83e53097-3cce-4f5c-bf64-27aa8f9e2883" providerId="ADAL" clId="{F1EA7406-8E8D-46DD-B9CD-4D970C372101}" dt="2021-04-14T10:03:19.281" v="1652" actId="164"/>
          <ac:spMkLst>
            <pc:docMk/>
            <pc:sldMk cId="4152200618" sldId="325"/>
            <ac:spMk id="11" creationId="{EDF6EB51-7203-470D-A7C8-86D8AD2FD196}"/>
          </ac:spMkLst>
        </pc:spChg>
        <pc:spChg chg="add mod">
          <ac:chgData name="Alfie Crust" userId="83e53097-3cce-4f5c-bf64-27aa8f9e2883" providerId="ADAL" clId="{F1EA7406-8E8D-46DD-B9CD-4D970C372101}" dt="2021-04-14T10:52:22.367" v="2735" actId="1076"/>
          <ac:spMkLst>
            <pc:docMk/>
            <pc:sldMk cId="4152200618" sldId="325"/>
            <ac:spMk id="13" creationId="{1D1D3F1A-1FA2-4846-B158-38D84971B788}"/>
          </ac:spMkLst>
        </pc:spChg>
        <pc:spChg chg="add del mod">
          <ac:chgData name="Alfie Crust" userId="83e53097-3cce-4f5c-bf64-27aa8f9e2883" providerId="ADAL" clId="{F1EA7406-8E8D-46DD-B9CD-4D970C372101}" dt="2021-04-14T10:15:45.960" v="2231" actId="478"/>
          <ac:spMkLst>
            <pc:docMk/>
            <pc:sldMk cId="4152200618" sldId="325"/>
            <ac:spMk id="15" creationId="{494CE8DA-0E83-421D-AB24-2BDE7B471241}"/>
          </ac:spMkLst>
        </pc:spChg>
        <pc:spChg chg="add mod">
          <ac:chgData name="Alfie Crust" userId="83e53097-3cce-4f5c-bf64-27aa8f9e2883" providerId="ADAL" clId="{F1EA7406-8E8D-46DD-B9CD-4D970C372101}" dt="2021-04-14T10:50:51.143" v="2727" actId="1076"/>
          <ac:spMkLst>
            <pc:docMk/>
            <pc:sldMk cId="4152200618" sldId="325"/>
            <ac:spMk id="17" creationId="{958F8B74-4F92-4E99-9651-041048D70F1D}"/>
          </ac:spMkLst>
        </pc:spChg>
        <pc:spChg chg="add mod">
          <ac:chgData name="Alfie Crust" userId="83e53097-3cce-4f5c-bf64-27aa8f9e2883" providerId="ADAL" clId="{F1EA7406-8E8D-46DD-B9CD-4D970C372101}" dt="2021-04-14T10:51:01.186" v="2730" actId="1076"/>
          <ac:spMkLst>
            <pc:docMk/>
            <pc:sldMk cId="4152200618" sldId="325"/>
            <ac:spMk id="18" creationId="{C3E9E770-6056-4936-AEE3-2025DC750B23}"/>
          </ac:spMkLst>
        </pc:spChg>
        <pc:grpChg chg="add mod">
          <ac:chgData name="Alfie Crust" userId="83e53097-3cce-4f5c-bf64-27aa8f9e2883" providerId="ADAL" clId="{F1EA7406-8E8D-46DD-B9CD-4D970C372101}" dt="2021-04-14T10:49:16.004" v="2714" actId="1076"/>
          <ac:grpSpMkLst>
            <pc:docMk/>
            <pc:sldMk cId="4152200618" sldId="325"/>
            <ac:grpSpMk id="12" creationId="{954AFBB4-4785-4A6A-A275-D363E7341CFE}"/>
          </ac:grpSpMkLst>
        </pc:grpChg>
        <pc:graphicFrameChg chg="add del mod modGraphic">
          <ac:chgData name="Alfie Crust" userId="83e53097-3cce-4f5c-bf64-27aa8f9e2883" providerId="ADAL" clId="{F1EA7406-8E8D-46DD-B9CD-4D970C372101}" dt="2021-04-14T10:13:28.707" v="2221" actId="478"/>
          <ac:graphicFrameMkLst>
            <pc:docMk/>
            <pc:sldMk cId="4152200618" sldId="325"/>
            <ac:graphicFrameMk id="14" creationId="{FA2935EA-F52D-4B73-B33C-60DFA9C8F87E}"/>
          </ac:graphicFrameMkLst>
        </pc:graphicFrameChg>
        <pc:graphicFrameChg chg="add del modGraphic">
          <ac:chgData name="Alfie Crust" userId="83e53097-3cce-4f5c-bf64-27aa8f9e2883" providerId="ADAL" clId="{F1EA7406-8E8D-46DD-B9CD-4D970C372101}" dt="2021-04-14T10:16:15.259" v="2233" actId="478"/>
          <ac:graphicFrameMkLst>
            <pc:docMk/>
            <pc:sldMk cId="4152200618" sldId="325"/>
            <ac:graphicFrameMk id="16" creationId="{7762C460-5E07-44B3-A801-7C8A4D4A284F}"/>
          </ac:graphicFrameMkLst>
        </pc:graphicFrameChg>
        <pc:picChg chg="add mod">
          <ac:chgData name="Alfie Crust" userId="83e53097-3cce-4f5c-bf64-27aa8f9e2883" providerId="ADAL" clId="{F1EA7406-8E8D-46DD-B9CD-4D970C372101}" dt="2021-04-14T10:03:19.281" v="1652" actId="164"/>
          <ac:picMkLst>
            <pc:docMk/>
            <pc:sldMk cId="4152200618" sldId="325"/>
            <ac:picMk id="10" creationId="{F13D3F98-53DA-4A79-8DCE-ADE55B832F7D}"/>
          </ac:picMkLst>
        </pc:picChg>
      </pc:sldChg>
      <pc:sldChg chg="new del">
        <pc:chgData name="Alfie Crust" userId="83e53097-3cce-4f5c-bf64-27aa8f9e2883" providerId="ADAL" clId="{F1EA7406-8E8D-46DD-B9CD-4D970C372101}" dt="2021-04-14T10:03:44.289" v="1677" actId="47"/>
        <pc:sldMkLst>
          <pc:docMk/>
          <pc:sldMk cId="2577871805" sldId="326"/>
        </pc:sldMkLst>
      </pc:sldChg>
      <pc:sldChg chg="mod modShow">
        <pc:chgData name="Alfie Crust" userId="83e53097-3cce-4f5c-bf64-27aa8f9e2883" providerId="ADAL" clId="{F1EA7406-8E8D-46DD-B9CD-4D970C372101}" dt="2021-04-14T10:32:01.422" v="2569" actId="729"/>
        <pc:sldMkLst>
          <pc:docMk/>
          <pc:sldMk cId="305052213" sldId="327"/>
        </pc:sldMkLst>
      </pc:sldChg>
      <pc:sldChg chg="modSp new mod">
        <pc:chgData name="Alfie Crust" userId="83e53097-3cce-4f5c-bf64-27aa8f9e2883" providerId="ADAL" clId="{F1EA7406-8E8D-46DD-B9CD-4D970C372101}" dt="2021-04-14T11:59:46.999" v="2744" actId="20577"/>
        <pc:sldMkLst>
          <pc:docMk/>
          <pc:sldMk cId="3292695436" sldId="328"/>
        </pc:sldMkLst>
        <pc:spChg chg="mod">
          <ac:chgData name="Alfie Crust" userId="83e53097-3cce-4f5c-bf64-27aa8f9e2883" providerId="ADAL" clId="{F1EA7406-8E8D-46DD-B9CD-4D970C372101}" dt="2021-04-14T10:30:20.612" v="2564" actId="20577"/>
          <ac:spMkLst>
            <pc:docMk/>
            <pc:sldMk cId="3292695436" sldId="328"/>
            <ac:spMk id="2" creationId="{9555B4BB-0470-4AFB-B0E7-807D2065FAE1}"/>
          </ac:spMkLst>
        </pc:spChg>
        <pc:spChg chg="mod">
          <ac:chgData name="Alfie Crust" userId="83e53097-3cce-4f5c-bf64-27aa8f9e2883" providerId="ADAL" clId="{F1EA7406-8E8D-46DD-B9CD-4D970C372101}" dt="2021-04-14T11:59:46.999" v="2744" actId="20577"/>
          <ac:spMkLst>
            <pc:docMk/>
            <pc:sldMk cId="3292695436" sldId="328"/>
            <ac:spMk id="3" creationId="{1BDBE167-D151-4843-A32A-3D47A1E504D4}"/>
          </ac:spMkLst>
        </pc:spChg>
      </pc:sldChg>
    </pc:docChg>
  </pc:docChgLst>
  <pc:docChgLst>
    <pc:chgData name="Matt Roberts" userId="S::mattroberts@kubrickgroup.com::a91e3cdd-1638-44ab-ad09-43f4aadbcb4d" providerId="AD" clId="Web-{3DA33E2A-2A4A-43F1-AE4F-5702E906AAC1}"/>
    <pc:docChg chg="modSld">
      <pc:chgData name="Matt Roberts" userId="S::mattroberts@kubrickgroup.com::a91e3cdd-1638-44ab-ad09-43f4aadbcb4d" providerId="AD" clId="Web-{3DA33E2A-2A4A-43F1-AE4F-5702E906AAC1}" dt="2021-04-14T08:09:56.817" v="6"/>
      <pc:docMkLst>
        <pc:docMk/>
      </pc:docMkLst>
      <pc:sldChg chg="addSp delSp modSp">
        <pc:chgData name="Matt Roberts" userId="S::mattroberts@kubrickgroup.com::a91e3cdd-1638-44ab-ad09-43f4aadbcb4d" providerId="AD" clId="Web-{3DA33E2A-2A4A-43F1-AE4F-5702E906AAC1}" dt="2021-04-14T08:09:56.817" v="6"/>
        <pc:sldMkLst>
          <pc:docMk/>
          <pc:sldMk cId="4007618290" sldId="321"/>
        </pc:sldMkLst>
        <pc:spChg chg="del">
          <ac:chgData name="Matt Roberts" userId="S::mattroberts@kubrickgroup.com::a91e3cdd-1638-44ab-ad09-43f4aadbcb4d" providerId="AD" clId="Web-{3DA33E2A-2A4A-43F1-AE4F-5702E906AAC1}" dt="2021-04-14T08:09:28.441" v="0"/>
          <ac:spMkLst>
            <pc:docMk/>
            <pc:sldMk cId="4007618290" sldId="321"/>
            <ac:spMk id="9" creationId="{731ED98C-B6C7-431E-8C96-32B7D28C8F1A}"/>
          </ac:spMkLst>
        </pc:spChg>
        <pc:spChg chg="add mod">
          <ac:chgData name="Matt Roberts" userId="S::mattroberts@kubrickgroup.com::a91e3cdd-1638-44ab-ad09-43f4aadbcb4d" providerId="AD" clId="Web-{3DA33E2A-2A4A-43F1-AE4F-5702E906AAC1}" dt="2021-04-14T08:09:56.817" v="6"/>
          <ac:spMkLst>
            <pc:docMk/>
            <pc:sldMk cId="4007618290" sldId="321"/>
            <ac:spMk id="18" creationId="{302A2F98-8976-4249-BDBE-1DEA06EB6A0A}"/>
          </ac:spMkLst>
        </pc:spChg>
        <pc:picChg chg="add del mod ord">
          <ac:chgData name="Matt Roberts" userId="S::mattroberts@kubrickgroup.com::a91e3cdd-1638-44ab-ad09-43f4aadbcb4d" providerId="AD" clId="Web-{3DA33E2A-2A4A-43F1-AE4F-5702E906AAC1}" dt="2021-04-14T08:09:56.817" v="6"/>
          <ac:picMkLst>
            <pc:docMk/>
            <pc:sldMk cId="4007618290" sldId="321"/>
            <ac:picMk id="16" creationId="{84ABB2A9-DF9C-4B10-A2AC-8035CAB9EA48}"/>
          </ac:picMkLst>
        </pc:picChg>
      </pc:sldChg>
    </pc:docChg>
  </pc:docChgLst>
  <pc:docChgLst>
    <pc:chgData name="Max Bonnell" userId="S::maxbonnell@kubrickgroup.com::3cf5a3e2-5f9b-4e72-8114-4b33e8af1762" providerId="AD" clId="Web-{94C65D26-0523-4410-B1FB-D000C7803BE6}"/>
    <pc:docChg chg="modSld">
      <pc:chgData name="Max Bonnell" userId="S::maxbonnell@kubrickgroup.com::3cf5a3e2-5f9b-4e72-8114-4b33e8af1762" providerId="AD" clId="Web-{94C65D26-0523-4410-B1FB-D000C7803BE6}" dt="2021-04-13T20:45:13.341" v="66" actId="20577"/>
      <pc:docMkLst>
        <pc:docMk/>
      </pc:docMkLst>
      <pc:sldChg chg="modSp">
        <pc:chgData name="Max Bonnell" userId="S::maxbonnell@kubrickgroup.com::3cf5a3e2-5f9b-4e72-8114-4b33e8af1762" providerId="AD" clId="Web-{94C65D26-0523-4410-B1FB-D000C7803BE6}" dt="2021-04-13T20:45:13.341" v="66" actId="20577"/>
        <pc:sldMkLst>
          <pc:docMk/>
          <pc:sldMk cId="1877305938" sldId="279"/>
        </pc:sldMkLst>
        <pc:spChg chg="mod">
          <ac:chgData name="Max Bonnell" userId="S::maxbonnell@kubrickgroup.com::3cf5a3e2-5f9b-4e72-8114-4b33e8af1762" providerId="AD" clId="Web-{94C65D26-0523-4410-B1FB-D000C7803BE6}" dt="2021-04-13T20:45:13.341" v="66" actId="20577"/>
          <ac:spMkLst>
            <pc:docMk/>
            <pc:sldMk cId="1877305938" sldId="279"/>
            <ac:spMk id="8" creationId="{7F3C2DCF-885C-4470-97F6-B1B4B4E0F869}"/>
          </ac:spMkLst>
        </pc:spChg>
      </pc:sldChg>
    </pc:docChg>
  </pc:docChgLst>
  <pc:docChgLst>
    <pc:chgData name="Rory Middleton" userId="S::rorymiddleton@kubrickgroup.com::8154b258-967e-45fb-b051-3cba34a0145c" providerId="AD" clId="Web-{D800A0B0-212A-435F-9E04-D99D13BCD01A}"/>
    <pc:docChg chg="modSld">
      <pc:chgData name="Rory Middleton" userId="S::rorymiddleton@kubrickgroup.com::8154b258-967e-45fb-b051-3cba34a0145c" providerId="AD" clId="Web-{D800A0B0-212A-435F-9E04-D99D13BCD01A}" dt="2021-04-13T13:44:49.644" v="11" actId="1076"/>
      <pc:docMkLst>
        <pc:docMk/>
      </pc:docMkLst>
      <pc:sldChg chg="modSp addAnim modAnim">
        <pc:chgData name="Rory Middleton" userId="S::rorymiddleton@kubrickgroup.com::8154b258-967e-45fb-b051-3cba34a0145c" providerId="AD" clId="Web-{D800A0B0-212A-435F-9E04-D99D13BCD01A}" dt="2021-04-13T13:44:49.644" v="11" actId="1076"/>
        <pc:sldMkLst>
          <pc:docMk/>
          <pc:sldMk cId="1916933925" sldId="278"/>
        </pc:sldMkLst>
        <pc:picChg chg="mod">
          <ac:chgData name="Rory Middleton" userId="S::rorymiddleton@kubrickgroup.com::8154b258-967e-45fb-b051-3cba34a0145c" providerId="AD" clId="Web-{D800A0B0-212A-435F-9E04-D99D13BCD01A}" dt="2021-04-13T13:44:47.566" v="10" actId="1076"/>
          <ac:picMkLst>
            <pc:docMk/>
            <pc:sldMk cId="1916933925" sldId="278"/>
            <ac:picMk id="8" creationId="{6979E0BF-90EC-443B-9344-9449F2A3A96F}"/>
          </ac:picMkLst>
        </pc:picChg>
        <pc:picChg chg="mod">
          <ac:chgData name="Rory Middleton" userId="S::rorymiddleton@kubrickgroup.com::8154b258-967e-45fb-b051-3cba34a0145c" providerId="AD" clId="Web-{D800A0B0-212A-435F-9E04-D99D13BCD01A}" dt="2021-04-13T13:44:49.644" v="11" actId="1076"/>
          <ac:picMkLst>
            <pc:docMk/>
            <pc:sldMk cId="1916933925" sldId="278"/>
            <ac:picMk id="10" creationId="{5B65AB08-7DC8-429B-897B-07FF3710CAE8}"/>
          </ac:picMkLst>
        </pc:picChg>
      </pc:sldChg>
    </pc:docChg>
  </pc:docChgLst>
  <pc:docChgLst>
    <pc:chgData name="Max Bonnell" userId="S::maxbonnell@kubrickgroup.com::3cf5a3e2-5f9b-4e72-8114-4b33e8af1762" providerId="AD" clId="Web-{7A43FCF9-57A0-4D95-821E-00AA0B179B44}"/>
    <pc:docChg chg="modSld">
      <pc:chgData name="Max Bonnell" userId="S::maxbonnell@kubrickgroup.com::3cf5a3e2-5f9b-4e72-8114-4b33e8af1762" providerId="AD" clId="Web-{7A43FCF9-57A0-4D95-821E-00AA0B179B44}" dt="2021-04-13T21:10:28.569" v="31" actId="1076"/>
      <pc:docMkLst>
        <pc:docMk/>
      </pc:docMkLst>
      <pc:sldChg chg="addSp delSp modSp">
        <pc:chgData name="Max Bonnell" userId="S::maxbonnell@kubrickgroup.com::3cf5a3e2-5f9b-4e72-8114-4b33e8af1762" providerId="AD" clId="Web-{7A43FCF9-57A0-4D95-821E-00AA0B179B44}" dt="2021-04-13T21:10:11.319" v="29" actId="1076"/>
        <pc:sldMkLst>
          <pc:docMk/>
          <pc:sldMk cId="1715394841" sldId="286"/>
        </pc:sldMkLst>
        <pc:spChg chg="add del mod">
          <ac:chgData name="Max Bonnell" userId="S::maxbonnell@kubrickgroup.com::3cf5a3e2-5f9b-4e72-8114-4b33e8af1762" providerId="AD" clId="Web-{7A43FCF9-57A0-4D95-821E-00AA0B179B44}" dt="2021-04-13T21:07:49.671" v="9"/>
          <ac:spMkLst>
            <pc:docMk/>
            <pc:sldMk cId="1715394841" sldId="286"/>
            <ac:spMk id="7" creationId="{63D4BECA-8D94-4DF2-8F22-B81AF1704E8F}"/>
          </ac:spMkLst>
        </pc:spChg>
        <pc:spChg chg="add del mod">
          <ac:chgData name="Max Bonnell" userId="S::maxbonnell@kubrickgroup.com::3cf5a3e2-5f9b-4e72-8114-4b33e8af1762" providerId="AD" clId="Web-{7A43FCF9-57A0-4D95-821E-00AA0B179B44}" dt="2021-04-13T21:09:29.021" v="18"/>
          <ac:spMkLst>
            <pc:docMk/>
            <pc:sldMk cId="1715394841" sldId="286"/>
            <ac:spMk id="10" creationId="{A97F761C-D761-4A46-99A0-2117811CA242}"/>
          </ac:spMkLst>
        </pc:spChg>
        <pc:spChg chg="mod">
          <ac:chgData name="Max Bonnell" userId="S::maxbonnell@kubrickgroup.com::3cf5a3e2-5f9b-4e72-8114-4b33e8af1762" providerId="AD" clId="Web-{7A43FCF9-57A0-4D95-821E-00AA0B179B44}" dt="2021-04-13T21:10:11.319" v="29" actId="1076"/>
          <ac:spMkLst>
            <pc:docMk/>
            <pc:sldMk cId="1715394841" sldId="286"/>
            <ac:spMk id="12" creationId="{A26D120F-C2C0-454A-94D6-05ED77A5EA79}"/>
          </ac:spMkLst>
        </pc:spChg>
        <pc:spChg chg="add del mod">
          <ac:chgData name="Max Bonnell" userId="S::maxbonnell@kubrickgroup.com::3cf5a3e2-5f9b-4e72-8114-4b33e8af1762" providerId="AD" clId="Web-{7A43FCF9-57A0-4D95-821E-00AA0B179B44}" dt="2021-04-13T21:09:56.209" v="25"/>
          <ac:spMkLst>
            <pc:docMk/>
            <pc:sldMk cId="1715394841" sldId="286"/>
            <ac:spMk id="14" creationId="{2A139C22-F24F-47B3-9A8F-2D2617D54A41}"/>
          </ac:spMkLst>
        </pc:spChg>
        <pc:picChg chg="add del mod ord">
          <ac:chgData name="Max Bonnell" userId="S::maxbonnell@kubrickgroup.com::3cf5a3e2-5f9b-4e72-8114-4b33e8af1762" providerId="AD" clId="Web-{7A43FCF9-57A0-4D95-821E-00AA0B179B44}" dt="2021-04-13T21:09:27.334" v="17"/>
          <ac:picMkLst>
            <pc:docMk/>
            <pc:sldMk cId="1715394841" sldId="286"/>
            <ac:picMk id="8" creationId="{06A4C213-89F6-46F1-9572-EF969AD29B5D}"/>
          </ac:picMkLst>
        </pc:picChg>
        <pc:picChg chg="add del mod ord">
          <ac:chgData name="Max Bonnell" userId="S::maxbonnell@kubrickgroup.com::3cf5a3e2-5f9b-4e72-8114-4b33e8af1762" providerId="AD" clId="Web-{7A43FCF9-57A0-4D95-821E-00AA0B179B44}" dt="2021-04-13T21:09:47.053" v="24"/>
          <ac:picMkLst>
            <pc:docMk/>
            <pc:sldMk cId="1715394841" sldId="286"/>
            <ac:picMk id="11" creationId="{079BC1E8-B83C-4694-A109-17955163F177}"/>
          </ac:picMkLst>
        </pc:picChg>
        <pc:picChg chg="add mod ord">
          <ac:chgData name="Max Bonnell" userId="S::maxbonnell@kubrickgroup.com::3cf5a3e2-5f9b-4e72-8114-4b33e8af1762" providerId="AD" clId="Web-{7A43FCF9-57A0-4D95-821E-00AA0B179B44}" dt="2021-04-13T21:10:04.756" v="28" actId="1076"/>
          <ac:picMkLst>
            <pc:docMk/>
            <pc:sldMk cId="1715394841" sldId="286"/>
            <ac:picMk id="15" creationId="{C69AF5BD-0B4B-4492-ACCD-278BDB8339DA}"/>
          </ac:picMkLst>
        </pc:picChg>
        <pc:picChg chg="del">
          <ac:chgData name="Max Bonnell" userId="S::maxbonnell@kubrickgroup.com::3cf5a3e2-5f9b-4e72-8114-4b33e8af1762" providerId="AD" clId="Web-{7A43FCF9-57A0-4D95-821E-00AA0B179B44}" dt="2021-04-13T21:07:47.780" v="8"/>
          <ac:picMkLst>
            <pc:docMk/>
            <pc:sldMk cId="1715394841" sldId="286"/>
            <ac:picMk id="18" creationId="{2262407A-FC61-48CD-A87A-7132B2D3F5E3}"/>
          </ac:picMkLst>
        </pc:picChg>
      </pc:sldChg>
      <pc:sldChg chg="addSp delSp modSp">
        <pc:chgData name="Max Bonnell" userId="S::maxbonnell@kubrickgroup.com::3cf5a3e2-5f9b-4e72-8114-4b33e8af1762" providerId="AD" clId="Web-{7A43FCF9-57A0-4D95-821E-00AA0B179B44}" dt="2021-04-13T21:10:18.725" v="30" actId="1076"/>
        <pc:sldMkLst>
          <pc:docMk/>
          <pc:sldMk cId="1862017468" sldId="302"/>
        </pc:sldMkLst>
        <pc:spChg chg="mod">
          <ac:chgData name="Max Bonnell" userId="S::maxbonnell@kubrickgroup.com::3cf5a3e2-5f9b-4e72-8114-4b33e8af1762" providerId="AD" clId="Web-{7A43FCF9-57A0-4D95-821E-00AA0B179B44}" dt="2021-04-13T21:10:18.725" v="30" actId="1076"/>
          <ac:spMkLst>
            <pc:docMk/>
            <pc:sldMk cId="1862017468" sldId="302"/>
            <ac:spMk id="8" creationId="{FE43659E-BB47-4257-86B8-D67B90EB0AC1}"/>
          </ac:spMkLst>
        </pc:spChg>
        <pc:spChg chg="add del mod">
          <ac:chgData name="Max Bonnell" userId="S::maxbonnell@kubrickgroup.com::3cf5a3e2-5f9b-4e72-8114-4b33e8af1762" providerId="AD" clId="Web-{7A43FCF9-57A0-4D95-821E-00AA0B179B44}" dt="2021-04-13T21:07:22.139" v="2"/>
          <ac:spMkLst>
            <pc:docMk/>
            <pc:sldMk cId="1862017468" sldId="302"/>
            <ac:spMk id="11" creationId="{08BDE6D5-FB64-4BCC-982B-6FEC964BFEDA}"/>
          </ac:spMkLst>
        </pc:spChg>
        <pc:spChg chg="add del mod">
          <ac:chgData name="Max Bonnell" userId="S::maxbonnell@kubrickgroup.com::3cf5a3e2-5f9b-4e72-8114-4b33e8af1762" providerId="AD" clId="Web-{7A43FCF9-57A0-4D95-821E-00AA0B179B44}" dt="2021-04-13T21:07:27.296" v="5"/>
          <ac:spMkLst>
            <pc:docMk/>
            <pc:sldMk cId="1862017468" sldId="302"/>
            <ac:spMk id="13" creationId="{1453ED62-D7C0-4DA4-98CD-F07AAFB48A21}"/>
          </ac:spMkLst>
        </pc:spChg>
        <pc:spChg chg="add del mod">
          <ac:chgData name="Max Bonnell" userId="S::maxbonnell@kubrickgroup.com::3cf5a3e2-5f9b-4e72-8114-4b33e8af1762" providerId="AD" clId="Web-{7A43FCF9-57A0-4D95-821E-00AA0B179B44}" dt="2021-04-13T21:09:35.271" v="20"/>
          <ac:spMkLst>
            <pc:docMk/>
            <pc:sldMk cId="1862017468" sldId="302"/>
            <ac:spMk id="16" creationId="{044A88E7-106A-4E5D-B320-D481912A6CD6}"/>
          </ac:spMkLst>
        </pc:spChg>
        <pc:picChg chg="add del">
          <ac:chgData name="Max Bonnell" userId="S::maxbonnell@kubrickgroup.com::3cf5a3e2-5f9b-4e72-8114-4b33e8af1762" providerId="AD" clId="Web-{7A43FCF9-57A0-4D95-821E-00AA0B179B44}" dt="2021-04-13T21:07:25.420" v="4"/>
          <ac:picMkLst>
            <pc:docMk/>
            <pc:sldMk cId="1862017468" sldId="302"/>
            <ac:picMk id="7" creationId="{1870F41E-B018-40FE-A818-53A7FB5754DB}"/>
          </ac:picMkLst>
        </pc:picChg>
        <pc:picChg chg="add del mod">
          <ac:chgData name="Max Bonnell" userId="S::maxbonnell@kubrickgroup.com::3cf5a3e2-5f9b-4e72-8114-4b33e8af1762" providerId="AD" clId="Web-{7A43FCF9-57A0-4D95-821E-00AA0B179B44}" dt="2021-04-13T21:07:22.936" v="3"/>
          <ac:picMkLst>
            <pc:docMk/>
            <pc:sldMk cId="1862017468" sldId="302"/>
            <ac:picMk id="9" creationId="{60A06DB7-6A02-45AD-9254-3CF4F1E76C27}"/>
          </ac:picMkLst>
        </pc:picChg>
        <pc:picChg chg="add del mod ord">
          <ac:chgData name="Max Bonnell" userId="S::maxbonnell@kubrickgroup.com::3cf5a3e2-5f9b-4e72-8114-4b33e8af1762" providerId="AD" clId="Web-{7A43FCF9-57A0-4D95-821E-00AA0B179B44}" dt="2021-04-13T21:09:33.771" v="19"/>
          <ac:picMkLst>
            <pc:docMk/>
            <pc:sldMk cId="1862017468" sldId="302"/>
            <ac:picMk id="14" creationId="{0F12154B-8EBA-41D0-A714-193125144B22}"/>
          </ac:picMkLst>
        </pc:picChg>
        <pc:picChg chg="add mod ord">
          <ac:chgData name="Max Bonnell" userId="S::maxbonnell@kubrickgroup.com::3cf5a3e2-5f9b-4e72-8114-4b33e8af1762" providerId="AD" clId="Web-{7A43FCF9-57A0-4D95-821E-00AA0B179B44}" dt="2021-04-13T21:09:43.943" v="23" actId="1076"/>
          <ac:picMkLst>
            <pc:docMk/>
            <pc:sldMk cId="1862017468" sldId="302"/>
            <ac:picMk id="17" creationId="{6D4620E1-FA74-47F1-868C-918D6C2292D4}"/>
          </ac:picMkLst>
        </pc:picChg>
      </pc:sldChg>
      <pc:sldChg chg="addSp delSp modSp">
        <pc:chgData name="Max Bonnell" userId="S::maxbonnell@kubrickgroup.com::3cf5a3e2-5f9b-4e72-8114-4b33e8af1762" providerId="AD" clId="Web-{7A43FCF9-57A0-4D95-821E-00AA0B179B44}" dt="2021-04-13T21:10:28.569" v="31" actId="1076"/>
        <pc:sldMkLst>
          <pc:docMk/>
          <pc:sldMk cId="3615170925" sldId="303"/>
        </pc:sldMkLst>
        <pc:spChg chg="add del mod">
          <ac:chgData name="Max Bonnell" userId="S::maxbonnell@kubrickgroup.com::3cf5a3e2-5f9b-4e72-8114-4b33e8af1762" providerId="AD" clId="Web-{7A43FCF9-57A0-4D95-821E-00AA0B179B44}" dt="2021-04-13T21:08:07.738" v="13"/>
          <ac:spMkLst>
            <pc:docMk/>
            <pc:sldMk cId="3615170925" sldId="303"/>
            <ac:spMk id="7" creationId="{E29DE571-F98E-4F85-B23D-B70CD97F390B}"/>
          </ac:spMkLst>
        </pc:spChg>
        <pc:spChg chg="mod">
          <ac:chgData name="Max Bonnell" userId="S::maxbonnell@kubrickgroup.com::3cf5a3e2-5f9b-4e72-8114-4b33e8af1762" providerId="AD" clId="Web-{7A43FCF9-57A0-4D95-821E-00AA0B179B44}" dt="2021-04-13T21:10:28.569" v="31" actId="1076"/>
          <ac:spMkLst>
            <pc:docMk/>
            <pc:sldMk cId="3615170925" sldId="303"/>
            <ac:spMk id="13" creationId="{BD41BB53-9C12-487C-A82A-9527B027632B}"/>
          </ac:spMkLst>
        </pc:spChg>
        <pc:picChg chg="add mod ord">
          <ac:chgData name="Max Bonnell" userId="S::maxbonnell@kubrickgroup.com::3cf5a3e2-5f9b-4e72-8114-4b33e8af1762" providerId="AD" clId="Web-{7A43FCF9-57A0-4D95-821E-00AA0B179B44}" dt="2021-04-13T21:08:21.785" v="16" actId="14100"/>
          <ac:picMkLst>
            <pc:docMk/>
            <pc:sldMk cId="3615170925" sldId="303"/>
            <ac:picMk id="8" creationId="{D7BE38DB-0F57-4D59-B16C-7020127ABB0A}"/>
          </ac:picMkLst>
        </pc:picChg>
        <pc:picChg chg="del">
          <ac:chgData name="Max Bonnell" userId="S::maxbonnell@kubrickgroup.com::3cf5a3e2-5f9b-4e72-8114-4b33e8af1762" providerId="AD" clId="Web-{7A43FCF9-57A0-4D95-821E-00AA0B179B44}" dt="2021-04-13T21:08:05.968" v="12"/>
          <ac:picMkLst>
            <pc:docMk/>
            <pc:sldMk cId="3615170925" sldId="303"/>
            <ac:picMk id="12" creationId="{9C4A13E5-E794-48A5-AE49-2BBF67672B3B}"/>
          </ac:picMkLst>
        </pc:picChg>
      </pc:sldChg>
    </pc:docChg>
  </pc:docChgLst>
  <pc:docChgLst>
    <pc:chgData name="Rory Middleton" userId="S::rorymiddleton@kubrickgroup.com::8154b258-967e-45fb-b051-3cba34a0145c" providerId="AD" clId="Web-{068DB793-7778-4153-AF1F-6C059AB2AE18}"/>
    <pc:docChg chg="addSld delSld modSld sldOrd">
      <pc:chgData name="Rory Middleton" userId="S::rorymiddleton@kubrickgroup.com::8154b258-967e-45fb-b051-3cba34a0145c" providerId="AD" clId="Web-{068DB793-7778-4153-AF1F-6C059AB2AE18}" dt="2021-06-01T13:08:14.006" v="131"/>
      <pc:docMkLst>
        <pc:docMk/>
      </pc:docMkLst>
      <pc:sldChg chg="modSp del">
        <pc:chgData name="Rory Middleton" userId="S::rorymiddleton@kubrickgroup.com::8154b258-967e-45fb-b051-3cba34a0145c" providerId="AD" clId="Web-{068DB793-7778-4153-AF1F-6C059AB2AE18}" dt="2021-06-01T12:58:40.609" v="74"/>
        <pc:sldMkLst>
          <pc:docMk/>
          <pc:sldMk cId="2519825901" sldId="342"/>
        </pc:sldMkLst>
        <pc:spChg chg="mod">
          <ac:chgData name="Rory Middleton" userId="S::rorymiddleton@kubrickgroup.com::8154b258-967e-45fb-b051-3cba34a0145c" providerId="AD" clId="Web-{068DB793-7778-4153-AF1F-6C059AB2AE18}" dt="2021-06-01T12:49:27.040" v="1" actId="20577"/>
          <ac:spMkLst>
            <pc:docMk/>
            <pc:sldMk cId="2519825901" sldId="342"/>
            <ac:spMk id="2" creationId="{5CD5E264-4C88-447B-AB18-03D35B5E1B0B}"/>
          </ac:spMkLst>
        </pc:spChg>
      </pc:sldChg>
      <pc:sldChg chg="modSp modNotes">
        <pc:chgData name="Rory Middleton" userId="S::rorymiddleton@kubrickgroup.com::8154b258-967e-45fb-b051-3cba34a0145c" providerId="AD" clId="Web-{068DB793-7778-4153-AF1F-6C059AB2AE18}" dt="2021-06-01T13:08:14.006" v="131"/>
        <pc:sldMkLst>
          <pc:docMk/>
          <pc:sldMk cId="2165045376" sldId="346"/>
        </pc:sldMkLst>
        <pc:graphicFrameChg chg="modGraphic">
          <ac:chgData name="Rory Middleton" userId="S::rorymiddleton@kubrickgroup.com::8154b258-967e-45fb-b051-3cba34a0145c" providerId="AD" clId="Web-{068DB793-7778-4153-AF1F-6C059AB2AE18}" dt="2021-06-01T13:01:51.418" v="80" actId="20577"/>
          <ac:graphicFrameMkLst>
            <pc:docMk/>
            <pc:sldMk cId="2165045376" sldId="346"/>
            <ac:graphicFrameMk id="14" creationId="{D0CEF7A4-9DFA-4B99-AE7C-9019090D139C}"/>
          </ac:graphicFrameMkLst>
        </pc:graphicFrameChg>
      </pc:sldChg>
      <pc:sldChg chg="addSp delSp modSp add replId">
        <pc:chgData name="Rory Middleton" userId="S::rorymiddleton@kubrickgroup.com::8154b258-967e-45fb-b051-3cba34a0145c" providerId="AD" clId="Web-{068DB793-7778-4153-AF1F-6C059AB2AE18}" dt="2021-06-01T12:58:36.999" v="73" actId="20577"/>
        <pc:sldMkLst>
          <pc:docMk/>
          <pc:sldMk cId="211905189" sldId="349"/>
        </pc:sldMkLst>
        <pc:spChg chg="add mod">
          <ac:chgData name="Rory Middleton" userId="S::rorymiddleton@kubrickgroup.com::8154b258-967e-45fb-b051-3cba34a0145c" providerId="AD" clId="Web-{068DB793-7778-4153-AF1F-6C059AB2AE18}" dt="2021-06-01T12:52:51.117" v="13" actId="1076"/>
          <ac:spMkLst>
            <pc:docMk/>
            <pc:sldMk cId="211905189" sldId="349"/>
            <ac:spMk id="7" creationId="{FCB7EF65-5B91-4BC1-8604-C73FFA9E6CF8}"/>
          </ac:spMkLst>
        </pc:spChg>
        <pc:spChg chg="add mod">
          <ac:chgData name="Rory Middleton" userId="S::rorymiddleton@kubrickgroup.com::8154b258-967e-45fb-b051-3cba34a0145c" providerId="AD" clId="Web-{068DB793-7778-4153-AF1F-6C059AB2AE18}" dt="2021-06-01T12:58:36.999" v="73" actId="20577"/>
          <ac:spMkLst>
            <pc:docMk/>
            <pc:sldMk cId="211905189" sldId="349"/>
            <ac:spMk id="8" creationId="{38E673B4-EA20-49B1-8D40-B1C4472586F5}"/>
          </ac:spMkLst>
        </pc:spChg>
        <pc:spChg chg="del mod">
          <ac:chgData name="Rory Middleton" userId="S::rorymiddleton@kubrickgroup.com::8154b258-967e-45fb-b051-3cba34a0145c" providerId="AD" clId="Web-{068DB793-7778-4153-AF1F-6C059AB2AE18}" dt="2021-06-01T12:52:11.208" v="4"/>
          <ac:spMkLst>
            <pc:docMk/>
            <pc:sldMk cId="211905189" sldId="349"/>
            <ac:spMk id="9" creationId="{0D0B749F-ED41-4CF7-B56F-F1D73D018E5E}"/>
          </ac:spMkLst>
        </pc:spChg>
        <pc:spChg chg="add mod">
          <ac:chgData name="Rory Middleton" userId="S::rorymiddleton@kubrickgroup.com::8154b258-967e-45fb-b051-3cba34a0145c" providerId="AD" clId="Web-{068DB793-7778-4153-AF1F-6C059AB2AE18}" dt="2021-06-01T12:52:57.601" v="16" actId="14100"/>
          <ac:spMkLst>
            <pc:docMk/>
            <pc:sldMk cId="211905189" sldId="349"/>
            <ac:spMk id="10" creationId="{B7132AB1-9DC6-4F06-863F-2311B4636B28}"/>
          </ac:spMkLst>
        </pc:spChg>
        <pc:picChg chg="add mod ord">
          <ac:chgData name="Rory Middleton" userId="S::rorymiddleton@kubrickgroup.com::8154b258-967e-45fb-b051-3cba34a0145c" providerId="AD" clId="Web-{068DB793-7778-4153-AF1F-6C059AB2AE18}" dt="2021-06-01T12:52:15.130" v="5" actId="1076"/>
          <ac:picMkLst>
            <pc:docMk/>
            <pc:sldMk cId="211905189" sldId="349"/>
            <ac:picMk id="3" creationId="{AEFE6C4A-E4BA-48D2-8EFE-02842A4BBB54}"/>
          </ac:picMkLst>
        </pc:picChg>
      </pc:sldChg>
      <pc:sldChg chg="addSp delSp modSp add ord replId">
        <pc:chgData name="Rory Middleton" userId="S::rorymiddleton@kubrickgroup.com::8154b258-967e-45fb-b051-3cba34a0145c" providerId="AD" clId="Web-{068DB793-7778-4153-AF1F-6C059AB2AE18}" dt="2021-06-01T13:07:19.252" v="100"/>
        <pc:sldMkLst>
          <pc:docMk/>
          <pc:sldMk cId="3517465657" sldId="350"/>
        </pc:sldMkLst>
        <pc:spChg chg="mod">
          <ac:chgData name="Rory Middleton" userId="S::rorymiddleton@kubrickgroup.com::8154b258-967e-45fb-b051-3cba34a0145c" providerId="AD" clId="Web-{068DB793-7778-4153-AF1F-6C059AB2AE18}" dt="2021-06-01T12:58:14.888" v="65" actId="20577"/>
          <ac:spMkLst>
            <pc:docMk/>
            <pc:sldMk cId="3517465657" sldId="350"/>
            <ac:spMk id="2" creationId="{5CD5E264-4C88-447B-AB18-03D35B5E1B0B}"/>
          </ac:spMkLst>
        </pc:spChg>
        <pc:spChg chg="del">
          <ac:chgData name="Rory Middleton" userId="S::rorymiddleton@kubrickgroup.com::8154b258-967e-45fb-b051-3cba34a0145c" providerId="AD" clId="Web-{068DB793-7778-4153-AF1F-6C059AB2AE18}" dt="2021-06-01T12:55:31.033" v="19"/>
          <ac:spMkLst>
            <pc:docMk/>
            <pc:sldMk cId="3517465657" sldId="350"/>
            <ac:spMk id="7" creationId="{FCB7EF65-5B91-4BC1-8604-C73FFA9E6CF8}"/>
          </ac:spMkLst>
        </pc:spChg>
        <pc:spChg chg="add del mod">
          <ac:chgData name="Rory Middleton" userId="S::rorymiddleton@kubrickgroup.com::8154b258-967e-45fb-b051-3cba34a0145c" providerId="AD" clId="Web-{068DB793-7778-4153-AF1F-6C059AB2AE18}" dt="2021-06-01T12:55:38.971" v="21"/>
          <ac:spMkLst>
            <pc:docMk/>
            <pc:sldMk cId="3517465657" sldId="350"/>
            <ac:spMk id="9" creationId="{6C24427B-F74F-4643-9F68-9776D485AFA0}"/>
          </ac:spMkLst>
        </pc:spChg>
        <pc:spChg chg="del">
          <ac:chgData name="Rory Middleton" userId="S::rorymiddleton@kubrickgroup.com::8154b258-967e-45fb-b051-3cba34a0145c" providerId="AD" clId="Web-{068DB793-7778-4153-AF1F-6C059AB2AE18}" dt="2021-06-01T12:55:29.940" v="18"/>
          <ac:spMkLst>
            <pc:docMk/>
            <pc:sldMk cId="3517465657" sldId="350"/>
            <ac:spMk id="10" creationId="{B7132AB1-9DC6-4F06-863F-2311B4636B28}"/>
          </ac:spMkLst>
        </pc:spChg>
        <pc:spChg chg="add del mod">
          <ac:chgData name="Rory Middleton" userId="S::rorymiddleton@kubrickgroup.com::8154b258-967e-45fb-b051-3cba34a0145c" providerId="AD" clId="Web-{068DB793-7778-4153-AF1F-6C059AB2AE18}" dt="2021-06-01T12:55:58.895" v="25"/>
          <ac:spMkLst>
            <pc:docMk/>
            <pc:sldMk cId="3517465657" sldId="350"/>
            <ac:spMk id="12" creationId="{9C8664F3-3B8E-43D6-819C-EE07A2901E8F}"/>
          </ac:spMkLst>
        </pc:spChg>
        <pc:spChg chg="add mod">
          <ac:chgData name="Rory Middleton" userId="S::rorymiddleton@kubrickgroup.com::8154b258-967e-45fb-b051-3cba34a0145c" providerId="AD" clId="Web-{068DB793-7778-4153-AF1F-6C059AB2AE18}" dt="2021-06-01T12:56:13.083" v="30" actId="14100"/>
          <ac:spMkLst>
            <pc:docMk/>
            <pc:sldMk cId="3517465657" sldId="350"/>
            <ac:spMk id="14" creationId="{DBF62958-0735-45B8-B4F6-76F89475A42A}"/>
          </ac:spMkLst>
        </pc:spChg>
        <pc:spChg chg="add del mod">
          <ac:chgData name="Rory Middleton" userId="S::rorymiddleton@kubrickgroup.com::8154b258-967e-45fb-b051-3cba34a0145c" providerId="AD" clId="Web-{068DB793-7778-4153-AF1F-6C059AB2AE18}" dt="2021-06-01T12:57:49.793" v="50"/>
          <ac:spMkLst>
            <pc:docMk/>
            <pc:sldMk cId="3517465657" sldId="350"/>
            <ac:spMk id="15" creationId="{3275EBD2-8E3A-4448-BBEF-3002AA9B6FBB}"/>
          </ac:spMkLst>
        </pc:spChg>
        <pc:spChg chg="add mod">
          <ac:chgData name="Rory Middleton" userId="S::rorymiddleton@kubrickgroup.com::8154b258-967e-45fb-b051-3cba34a0145c" providerId="AD" clId="Web-{068DB793-7778-4153-AF1F-6C059AB2AE18}" dt="2021-06-01T12:57:46.777" v="49" actId="20577"/>
          <ac:spMkLst>
            <pc:docMk/>
            <pc:sldMk cId="3517465657" sldId="350"/>
            <ac:spMk id="17" creationId="{5BA9D134-02D3-4541-A2BA-1D611DFF92F5}"/>
          </ac:spMkLst>
        </pc:spChg>
        <pc:graphicFrameChg chg="add del mod modGraphic">
          <ac:chgData name="Rory Middleton" userId="S::rorymiddleton@kubrickgroup.com::8154b258-967e-45fb-b051-3cba34a0145c" providerId="AD" clId="Web-{068DB793-7778-4153-AF1F-6C059AB2AE18}" dt="2021-06-01T13:06:09.170" v="82"/>
          <ac:graphicFrameMkLst>
            <pc:docMk/>
            <pc:sldMk cId="3517465657" sldId="350"/>
            <ac:graphicFrameMk id="18" creationId="{1ED7F67C-8B4A-43F6-B643-6707C69DBA06}"/>
          </ac:graphicFrameMkLst>
        </pc:graphicFrameChg>
        <pc:graphicFrameChg chg="add del mod modGraphic">
          <ac:chgData name="Rory Middleton" userId="S::rorymiddleton@kubrickgroup.com::8154b258-967e-45fb-b051-3cba34a0145c" providerId="AD" clId="Web-{068DB793-7778-4153-AF1F-6C059AB2AE18}" dt="2021-06-01T13:07:19.252" v="100"/>
          <ac:graphicFrameMkLst>
            <pc:docMk/>
            <pc:sldMk cId="3517465657" sldId="350"/>
            <ac:graphicFrameMk id="25" creationId="{8E398322-C4F5-4A3F-A2BF-5785F67E1E73}"/>
          </ac:graphicFrameMkLst>
        </pc:graphicFrameChg>
        <pc:picChg chg="del">
          <ac:chgData name="Rory Middleton" userId="S::rorymiddleton@kubrickgroup.com::8154b258-967e-45fb-b051-3cba34a0145c" providerId="AD" clId="Web-{068DB793-7778-4153-AF1F-6C059AB2AE18}" dt="2021-06-01T12:55:32.440" v="20"/>
          <ac:picMkLst>
            <pc:docMk/>
            <pc:sldMk cId="3517465657" sldId="350"/>
            <ac:picMk id="3" creationId="{AEFE6C4A-E4BA-48D2-8EFE-02842A4BBB54}"/>
          </ac:picMkLst>
        </pc:picChg>
        <pc:picChg chg="add mod ord">
          <ac:chgData name="Rory Middleton" userId="S::rorymiddleton@kubrickgroup.com::8154b258-967e-45fb-b051-3cba34a0145c" providerId="AD" clId="Web-{068DB793-7778-4153-AF1F-6C059AB2AE18}" dt="2021-06-01T12:55:46.269" v="22" actId="1076"/>
          <ac:picMkLst>
            <pc:docMk/>
            <pc:sldMk cId="3517465657" sldId="350"/>
            <ac:picMk id="11" creationId="{39B984BC-7455-48C5-A183-1BACB384776E}"/>
          </ac:picMkLst>
        </pc:picChg>
      </pc:sldChg>
    </pc:docChg>
  </pc:docChgLst>
  <pc:docChgLst>
    <pc:chgData name="Alfie Crust" userId="S::alfiecrust@kubrickgroup.com::83e53097-3cce-4f5c-bf64-27aa8f9e2883" providerId="AD" clId="Web-{664EAA06-B574-7957-A896-B77B7EBFB356}"/>
    <pc:docChg chg="addSld modSld sldOrd">
      <pc:chgData name="Alfie Crust" userId="S::alfiecrust@kubrickgroup.com::83e53097-3cce-4f5c-bf64-27aa8f9e2883" providerId="AD" clId="Web-{664EAA06-B574-7957-A896-B77B7EBFB356}" dt="2021-04-13T20:51:59.474" v="2115" actId="1076"/>
      <pc:docMkLst>
        <pc:docMk/>
      </pc:docMkLst>
      <pc:sldChg chg="addSp modSp">
        <pc:chgData name="Alfie Crust" userId="S::alfiecrust@kubrickgroup.com::83e53097-3cce-4f5c-bf64-27aa8f9e2883" providerId="AD" clId="Web-{664EAA06-B574-7957-A896-B77B7EBFB356}" dt="2021-04-13T19:52:42.842" v="78" actId="1076"/>
        <pc:sldMkLst>
          <pc:docMk/>
          <pc:sldMk cId="517702684" sldId="291"/>
        </pc:sldMkLst>
        <pc:spChg chg="add mod">
          <ac:chgData name="Alfie Crust" userId="S::alfiecrust@kubrickgroup.com::83e53097-3cce-4f5c-bf64-27aa8f9e2883" providerId="AD" clId="Web-{664EAA06-B574-7957-A896-B77B7EBFB356}" dt="2021-04-13T19:52:42.842" v="78" actId="1076"/>
          <ac:spMkLst>
            <pc:docMk/>
            <pc:sldMk cId="517702684" sldId="291"/>
            <ac:spMk id="9" creationId="{7DA1C50C-7201-4B0D-8B28-1E85A2E2F5C6}"/>
          </ac:spMkLst>
        </pc:spChg>
        <pc:picChg chg="mod">
          <ac:chgData name="Alfie Crust" userId="S::alfiecrust@kubrickgroup.com::83e53097-3cce-4f5c-bf64-27aa8f9e2883" providerId="AD" clId="Web-{664EAA06-B574-7957-A896-B77B7EBFB356}" dt="2021-04-13T19:51:21.231" v="7" actId="1076"/>
          <ac:picMkLst>
            <pc:docMk/>
            <pc:sldMk cId="517702684" sldId="291"/>
            <ac:picMk id="3" creationId="{9D0839F8-E5F2-4FAA-8E44-8F3FE4ACC11F}"/>
          </ac:picMkLst>
        </pc:picChg>
        <pc:picChg chg="add mod">
          <ac:chgData name="Alfie Crust" userId="S::alfiecrust@kubrickgroup.com::83e53097-3cce-4f5c-bf64-27aa8f9e2883" providerId="AD" clId="Web-{664EAA06-B574-7957-A896-B77B7EBFB356}" dt="2021-04-13T19:51:32.622" v="11" actId="14100"/>
          <ac:picMkLst>
            <pc:docMk/>
            <pc:sldMk cId="517702684" sldId="291"/>
            <ac:picMk id="7" creationId="{595EE909-0FA0-4D29-A5A8-FE4E44B5BCEB}"/>
          </ac:picMkLst>
        </pc:picChg>
      </pc:sldChg>
      <pc:sldChg chg="modNotes">
        <pc:chgData name="Alfie Crust" userId="S::alfiecrust@kubrickgroup.com::83e53097-3cce-4f5c-bf64-27aa8f9e2883" providerId="AD" clId="Web-{664EAA06-B574-7957-A896-B77B7EBFB356}" dt="2021-04-13T20:42:34.633" v="1962"/>
        <pc:sldMkLst>
          <pc:docMk/>
          <pc:sldMk cId="2469710566" sldId="297"/>
        </pc:sldMkLst>
      </pc:sldChg>
      <pc:sldChg chg="modNotes">
        <pc:chgData name="Alfie Crust" userId="S::alfiecrust@kubrickgroup.com::83e53097-3cce-4f5c-bf64-27aa8f9e2883" providerId="AD" clId="Web-{664EAA06-B574-7957-A896-B77B7EBFB356}" dt="2021-04-13T20:42:51.915" v="1972"/>
        <pc:sldMkLst>
          <pc:docMk/>
          <pc:sldMk cId="1970098681" sldId="299"/>
        </pc:sldMkLst>
      </pc:sldChg>
      <pc:sldChg chg="addSp delSp modSp new modNotes">
        <pc:chgData name="Alfie Crust" userId="S::alfiecrust@kubrickgroup.com::83e53097-3cce-4f5c-bf64-27aa8f9e2883" providerId="AD" clId="Web-{664EAA06-B574-7957-A896-B77B7EBFB356}" dt="2021-04-13T20:15:38.250" v="796"/>
        <pc:sldMkLst>
          <pc:docMk/>
          <pc:sldMk cId="256378564" sldId="304"/>
        </pc:sldMkLst>
        <pc:spChg chg="mod">
          <ac:chgData name="Alfie Crust" userId="S::alfiecrust@kubrickgroup.com::83e53097-3cce-4f5c-bf64-27aa8f9e2883" providerId="AD" clId="Web-{664EAA06-B574-7957-A896-B77B7EBFB356}" dt="2021-04-13T19:59:47.523" v="125" actId="20577"/>
          <ac:spMkLst>
            <pc:docMk/>
            <pc:sldMk cId="256378564" sldId="304"/>
            <ac:spMk id="2" creationId="{FEE88FFB-2DF7-48A7-92D7-269F65C8368F}"/>
          </ac:spMkLst>
        </pc:spChg>
        <pc:spChg chg="del">
          <ac:chgData name="Alfie Crust" userId="S::alfiecrust@kubrickgroup.com::83e53097-3cce-4f5c-bf64-27aa8f9e2883" providerId="AD" clId="Web-{664EAA06-B574-7957-A896-B77B7EBFB356}" dt="2021-04-13T19:59:52.852" v="126"/>
          <ac:spMkLst>
            <pc:docMk/>
            <pc:sldMk cId="256378564" sldId="304"/>
            <ac:spMk id="3" creationId="{56090ABB-B7F3-444B-9B15-B567A9D6305B}"/>
          </ac:spMkLst>
        </pc:spChg>
        <pc:spChg chg="add mod">
          <ac:chgData name="Alfie Crust" userId="S::alfiecrust@kubrickgroup.com::83e53097-3cce-4f5c-bf64-27aa8f9e2883" providerId="AD" clId="Web-{664EAA06-B574-7957-A896-B77B7EBFB356}" dt="2021-04-13T20:05:26.890" v="167" actId="1076"/>
          <ac:spMkLst>
            <pc:docMk/>
            <pc:sldMk cId="256378564" sldId="304"/>
            <ac:spMk id="14" creationId="{B4662D30-969B-412B-9F3C-F6B4FA8EBD70}"/>
          </ac:spMkLst>
        </pc:spChg>
        <pc:spChg chg="add mod">
          <ac:chgData name="Alfie Crust" userId="S::alfiecrust@kubrickgroup.com::83e53097-3cce-4f5c-bf64-27aa8f9e2883" providerId="AD" clId="Web-{664EAA06-B574-7957-A896-B77B7EBFB356}" dt="2021-04-13T20:05:41.281" v="171" actId="1076"/>
          <ac:spMkLst>
            <pc:docMk/>
            <pc:sldMk cId="256378564" sldId="304"/>
            <ac:spMk id="15" creationId="{F529E548-C187-4A5B-B96B-8093870F5BC1}"/>
          </ac:spMkLst>
        </pc:spChg>
        <pc:spChg chg="add del mod">
          <ac:chgData name="Alfie Crust" userId="S::alfiecrust@kubrickgroup.com::83e53097-3cce-4f5c-bf64-27aa8f9e2883" providerId="AD" clId="Web-{664EAA06-B574-7957-A896-B77B7EBFB356}" dt="2021-04-13T20:06:16.063" v="189"/>
          <ac:spMkLst>
            <pc:docMk/>
            <pc:sldMk cId="256378564" sldId="304"/>
            <ac:spMk id="18" creationId="{9E93C59F-0685-496D-AB4B-82EC9F8C370F}"/>
          </ac:spMkLst>
        </pc:spChg>
        <pc:spChg chg="add mod">
          <ac:chgData name="Alfie Crust" userId="S::alfiecrust@kubrickgroup.com::83e53097-3cce-4f5c-bf64-27aa8f9e2883" providerId="AD" clId="Web-{664EAA06-B574-7957-A896-B77B7EBFB356}" dt="2021-04-13T20:11:53.870" v="366" actId="1076"/>
          <ac:spMkLst>
            <pc:docMk/>
            <pc:sldMk cId="256378564" sldId="304"/>
            <ac:spMk id="19" creationId="{8619CC42-5186-4B50-B808-C70F8B7779C7}"/>
          </ac:spMkLst>
        </pc:spChg>
        <pc:spChg chg="add mod">
          <ac:chgData name="Alfie Crust" userId="S::alfiecrust@kubrickgroup.com::83e53097-3cce-4f5c-bf64-27aa8f9e2883" providerId="AD" clId="Web-{664EAA06-B574-7957-A896-B77B7EBFB356}" dt="2021-04-13T20:09:28.445" v="237" actId="1076"/>
          <ac:spMkLst>
            <pc:docMk/>
            <pc:sldMk cId="256378564" sldId="304"/>
            <ac:spMk id="20" creationId="{83B1FA6E-C7A6-44E3-90D0-B2C53B5FC6F0}"/>
          </ac:spMkLst>
        </pc:spChg>
        <pc:spChg chg="add mod">
          <ac:chgData name="Alfie Crust" userId="S::alfiecrust@kubrickgroup.com::83e53097-3cce-4f5c-bf64-27aa8f9e2883" providerId="AD" clId="Web-{664EAA06-B574-7957-A896-B77B7EBFB356}" dt="2021-04-13T20:10:35.009" v="326" actId="1076"/>
          <ac:spMkLst>
            <pc:docMk/>
            <pc:sldMk cId="256378564" sldId="304"/>
            <ac:spMk id="21" creationId="{9D0976D6-775A-4E4B-87C3-A10E211B5A14}"/>
          </ac:spMkLst>
        </pc:spChg>
        <pc:spChg chg="add mod">
          <ac:chgData name="Alfie Crust" userId="S::alfiecrust@kubrickgroup.com::83e53097-3cce-4f5c-bf64-27aa8f9e2883" providerId="AD" clId="Web-{664EAA06-B574-7957-A896-B77B7EBFB356}" dt="2021-04-13T20:10:51.587" v="354" actId="20577"/>
          <ac:spMkLst>
            <pc:docMk/>
            <pc:sldMk cId="256378564" sldId="304"/>
            <ac:spMk id="22" creationId="{69254240-2C16-40F4-A5EB-340B8C5F8CB5}"/>
          </ac:spMkLst>
        </pc:spChg>
        <pc:spChg chg="add mod">
          <ac:chgData name="Alfie Crust" userId="S::alfiecrust@kubrickgroup.com::83e53097-3cce-4f5c-bf64-27aa8f9e2883" providerId="AD" clId="Web-{664EAA06-B574-7957-A896-B77B7EBFB356}" dt="2021-04-13T20:12:21.433" v="399" actId="1076"/>
          <ac:spMkLst>
            <pc:docMk/>
            <pc:sldMk cId="256378564" sldId="304"/>
            <ac:spMk id="25" creationId="{109A424F-D29B-4311-B47D-A5DB47D58DAF}"/>
          </ac:spMkLst>
        </pc:spChg>
        <pc:picChg chg="add mod ord">
          <ac:chgData name="Alfie Crust" userId="S::alfiecrust@kubrickgroup.com::83e53097-3cce-4f5c-bf64-27aa8f9e2883" providerId="AD" clId="Web-{664EAA06-B574-7957-A896-B77B7EBFB356}" dt="2021-04-13T20:05:18.718" v="166" actId="1076"/>
          <ac:picMkLst>
            <pc:docMk/>
            <pc:sldMk cId="256378564" sldId="304"/>
            <ac:picMk id="7" creationId="{D086A5CD-1646-4922-9A0B-A98A2A901A3D}"/>
          </ac:picMkLst>
        </pc:picChg>
        <pc:picChg chg="add del mod">
          <ac:chgData name="Alfie Crust" userId="S::alfiecrust@kubrickgroup.com::83e53097-3cce-4f5c-bf64-27aa8f9e2883" providerId="AD" clId="Web-{664EAA06-B574-7957-A896-B77B7EBFB356}" dt="2021-04-13T20:00:12.399" v="131"/>
          <ac:picMkLst>
            <pc:docMk/>
            <pc:sldMk cId="256378564" sldId="304"/>
            <ac:picMk id="8" creationId="{6F691CDA-C994-4815-8932-558884E376DB}"/>
          </ac:picMkLst>
        </pc:picChg>
        <pc:picChg chg="add del mod">
          <ac:chgData name="Alfie Crust" userId="S::alfiecrust@kubrickgroup.com::83e53097-3cce-4f5c-bf64-27aa8f9e2883" providerId="AD" clId="Web-{664EAA06-B574-7957-A896-B77B7EBFB356}" dt="2021-04-13T20:01:29.619" v="139"/>
          <ac:picMkLst>
            <pc:docMk/>
            <pc:sldMk cId="256378564" sldId="304"/>
            <ac:picMk id="9" creationId="{58DD7458-7421-47EB-81A0-FCFCD5F96891}"/>
          </ac:picMkLst>
        </pc:picChg>
        <pc:picChg chg="add mod">
          <ac:chgData name="Alfie Crust" userId="S::alfiecrust@kubrickgroup.com::83e53097-3cce-4f5c-bf64-27aa8f9e2883" providerId="AD" clId="Web-{664EAA06-B574-7957-A896-B77B7EBFB356}" dt="2021-04-13T20:05:29.359" v="168" actId="1076"/>
          <ac:picMkLst>
            <pc:docMk/>
            <pc:sldMk cId="256378564" sldId="304"/>
            <ac:picMk id="10" creationId="{92BE931E-C263-4CAC-A8C3-E17B5BD8E4F6}"/>
          </ac:picMkLst>
        </pc:picChg>
        <pc:picChg chg="add del mod">
          <ac:chgData name="Alfie Crust" userId="S::alfiecrust@kubrickgroup.com::83e53097-3cce-4f5c-bf64-27aa8f9e2883" providerId="AD" clId="Web-{664EAA06-B574-7957-A896-B77B7EBFB356}" dt="2021-04-13T20:02:15.886" v="145"/>
          <ac:picMkLst>
            <pc:docMk/>
            <pc:sldMk cId="256378564" sldId="304"/>
            <ac:picMk id="11" creationId="{266022F2-1BAD-410B-9926-91C77C012E48}"/>
          </ac:picMkLst>
        </pc:picChg>
        <pc:picChg chg="add del mod">
          <ac:chgData name="Alfie Crust" userId="S::alfiecrust@kubrickgroup.com::83e53097-3cce-4f5c-bf64-27aa8f9e2883" providerId="AD" clId="Web-{664EAA06-B574-7957-A896-B77B7EBFB356}" dt="2021-04-13T20:03:16.169" v="148"/>
          <ac:picMkLst>
            <pc:docMk/>
            <pc:sldMk cId="256378564" sldId="304"/>
            <ac:picMk id="12" creationId="{89D9EAFC-51EA-4908-898E-C528933201A5}"/>
          </ac:picMkLst>
        </pc:picChg>
        <pc:picChg chg="add mod">
          <ac:chgData name="Alfie Crust" userId="S::alfiecrust@kubrickgroup.com::83e53097-3cce-4f5c-bf64-27aa8f9e2883" providerId="AD" clId="Web-{664EAA06-B574-7957-A896-B77B7EBFB356}" dt="2021-04-13T20:03:38.122" v="152" actId="1076"/>
          <ac:picMkLst>
            <pc:docMk/>
            <pc:sldMk cId="256378564" sldId="304"/>
            <ac:picMk id="13" creationId="{13E2A68C-38FD-4D62-85FA-15E7CEEA145F}"/>
          </ac:picMkLst>
        </pc:picChg>
        <pc:picChg chg="add mod">
          <ac:chgData name="Alfie Crust" userId="S::alfiecrust@kubrickgroup.com::83e53097-3cce-4f5c-bf64-27aa8f9e2883" providerId="AD" clId="Web-{664EAA06-B574-7957-A896-B77B7EBFB356}" dt="2021-04-13T20:05:35.375" v="169" actId="1076"/>
          <ac:picMkLst>
            <pc:docMk/>
            <pc:sldMk cId="256378564" sldId="304"/>
            <ac:picMk id="16" creationId="{1B4286A3-CE08-4840-956F-69998621A0A8}"/>
          </ac:picMkLst>
        </pc:picChg>
        <pc:cxnChg chg="add mod">
          <ac:chgData name="Alfie Crust" userId="S::alfiecrust@kubrickgroup.com::83e53097-3cce-4f5c-bf64-27aa8f9e2883" providerId="AD" clId="Web-{664EAA06-B574-7957-A896-B77B7EBFB356}" dt="2021-04-13T20:11:33.276" v="360" actId="14100"/>
          <ac:cxnSpMkLst>
            <pc:docMk/>
            <pc:sldMk cId="256378564" sldId="304"/>
            <ac:cxnSpMk id="23" creationId="{42D50B73-AF97-45A9-9F6A-14ACB20698FA}"/>
          </ac:cxnSpMkLst>
        </pc:cxnChg>
        <pc:cxnChg chg="add mod">
          <ac:chgData name="Alfie Crust" userId="S::alfiecrust@kubrickgroup.com::83e53097-3cce-4f5c-bf64-27aa8f9e2883" providerId="AD" clId="Web-{664EAA06-B574-7957-A896-B77B7EBFB356}" dt="2021-04-13T20:11:58.792" v="368" actId="14100"/>
          <ac:cxnSpMkLst>
            <pc:docMk/>
            <pc:sldMk cId="256378564" sldId="304"/>
            <ac:cxnSpMk id="24" creationId="{1BDC9E39-2F42-42B1-B118-7EC8A02E8C7D}"/>
          </ac:cxnSpMkLst>
        </pc:cxnChg>
        <pc:cxnChg chg="add mod">
          <ac:chgData name="Alfie Crust" userId="S::alfiecrust@kubrickgroup.com::83e53097-3cce-4f5c-bf64-27aa8f9e2883" providerId="AD" clId="Web-{664EAA06-B574-7957-A896-B77B7EBFB356}" dt="2021-04-13T20:12:30.777" v="402" actId="14100"/>
          <ac:cxnSpMkLst>
            <pc:docMk/>
            <pc:sldMk cId="256378564" sldId="304"/>
            <ac:cxnSpMk id="26" creationId="{4FE5EA82-93AC-4AAB-932E-79DB1AEA75B3}"/>
          </ac:cxnSpMkLst>
        </pc:cxnChg>
        <pc:cxnChg chg="add mod">
          <ac:chgData name="Alfie Crust" userId="S::alfiecrust@kubrickgroup.com::83e53097-3cce-4f5c-bf64-27aa8f9e2883" providerId="AD" clId="Web-{664EAA06-B574-7957-A896-B77B7EBFB356}" dt="2021-04-13T20:12:36.074" v="405" actId="14100"/>
          <ac:cxnSpMkLst>
            <pc:docMk/>
            <pc:sldMk cId="256378564" sldId="304"/>
            <ac:cxnSpMk id="27" creationId="{7592CA6E-964E-496F-93B8-66D7A914EA05}"/>
          </ac:cxnSpMkLst>
        </pc:cxnChg>
        <pc:cxnChg chg="add del mod">
          <ac:chgData name="Alfie Crust" userId="S::alfiecrust@kubrickgroup.com::83e53097-3cce-4f5c-bf64-27aa8f9e2883" providerId="AD" clId="Web-{664EAA06-B574-7957-A896-B77B7EBFB356}" dt="2021-04-13T20:12:38.637" v="407"/>
          <ac:cxnSpMkLst>
            <pc:docMk/>
            <pc:sldMk cId="256378564" sldId="304"/>
            <ac:cxnSpMk id="28" creationId="{3101E818-B960-4258-97A3-19978E0FCC0F}"/>
          </ac:cxnSpMkLst>
        </pc:cxnChg>
      </pc:sldChg>
      <pc:sldChg chg="new">
        <pc:chgData name="Alfie Crust" userId="S::alfiecrust@kubrickgroup.com::83e53097-3cce-4f5c-bf64-27aa8f9e2883" providerId="AD" clId="Web-{664EAA06-B574-7957-A896-B77B7EBFB356}" dt="2021-04-13T20:16:12.313" v="797"/>
        <pc:sldMkLst>
          <pc:docMk/>
          <pc:sldMk cId="832598174" sldId="305"/>
        </pc:sldMkLst>
      </pc:sldChg>
      <pc:sldChg chg="addSp delSp modSp new modNotes">
        <pc:chgData name="Alfie Crust" userId="S::alfiecrust@kubrickgroup.com::83e53097-3cce-4f5c-bf64-27aa8f9e2883" providerId="AD" clId="Web-{664EAA06-B574-7957-A896-B77B7EBFB356}" dt="2021-04-13T20:37:54.518" v="1684"/>
        <pc:sldMkLst>
          <pc:docMk/>
          <pc:sldMk cId="2935551199" sldId="306"/>
        </pc:sldMkLst>
        <pc:spChg chg="mod">
          <ac:chgData name="Alfie Crust" userId="S::alfiecrust@kubrickgroup.com::83e53097-3cce-4f5c-bf64-27aa8f9e2883" providerId="AD" clId="Web-{664EAA06-B574-7957-A896-B77B7EBFB356}" dt="2021-04-13T20:20:00.803" v="845" actId="20577"/>
          <ac:spMkLst>
            <pc:docMk/>
            <pc:sldMk cId="2935551199" sldId="306"/>
            <ac:spMk id="2" creationId="{E1F68602-1362-4AC8-B005-E2AE733264A9}"/>
          </ac:spMkLst>
        </pc:spChg>
        <pc:spChg chg="del">
          <ac:chgData name="Alfie Crust" userId="S::alfiecrust@kubrickgroup.com::83e53097-3cce-4f5c-bf64-27aa8f9e2883" providerId="AD" clId="Web-{664EAA06-B574-7957-A896-B77B7EBFB356}" dt="2021-04-13T20:18:14.363" v="818"/>
          <ac:spMkLst>
            <pc:docMk/>
            <pc:sldMk cId="2935551199" sldId="306"/>
            <ac:spMk id="3" creationId="{A5C7FCE2-D03F-41A2-9C96-DF61EC688744}"/>
          </ac:spMkLst>
        </pc:spChg>
        <pc:picChg chg="add del mod">
          <ac:chgData name="Alfie Crust" userId="S::alfiecrust@kubrickgroup.com::83e53097-3cce-4f5c-bf64-27aa8f9e2883" providerId="AD" clId="Web-{664EAA06-B574-7957-A896-B77B7EBFB356}" dt="2021-04-13T20:19:26.505" v="831"/>
          <ac:picMkLst>
            <pc:docMk/>
            <pc:sldMk cId="2935551199" sldId="306"/>
            <ac:picMk id="7" creationId="{F45BA27F-3EA7-41DC-8A3B-2ABD9C4A5126}"/>
          </ac:picMkLst>
        </pc:picChg>
        <pc:picChg chg="add mod">
          <ac:chgData name="Alfie Crust" userId="S::alfiecrust@kubrickgroup.com::83e53097-3cce-4f5c-bf64-27aa8f9e2883" providerId="AD" clId="Web-{664EAA06-B574-7957-A896-B77B7EBFB356}" dt="2021-04-13T20:29:31.569" v="1050" actId="1076"/>
          <ac:picMkLst>
            <pc:docMk/>
            <pc:sldMk cId="2935551199" sldId="306"/>
            <ac:picMk id="8" creationId="{DC94B639-F732-4D0E-A6B9-F554EEC5D6B4}"/>
          </ac:picMkLst>
        </pc:picChg>
      </pc:sldChg>
      <pc:sldChg chg="addSp delSp modSp new modNotes">
        <pc:chgData name="Alfie Crust" userId="S::alfiecrust@kubrickgroup.com::83e53097-3cce-4f5c-bf64-27aa8f9e2883" providerId="AD" clId="Web-{664EAA06-B574-7957-A896-B77B7EBFB356}" dt="2021-04-13T20:38:52.534" v="1758"/>
        <pc:sldMkLst>
          <pc:docMk/>
          <pc:sldMk cId="3339433739" sldId="307"/>
        </pc:sldMkLst>
        <pc:spChg chg="mod">
          <ac:chgData name="Alfie Crust" userId="S::alfiecrust@kubrickgroup.com::83e53097-3cce-4f5c-bf64-27aa8f9e2883" providerId="AD" clId="Web-{664EAA06-B574-7957-A896-B77B7EBFB356}" dt="2021-04-13T20:20:12.287" v="865" actId="20577"/>
          <ac:spMkLst>
            <pc:docMk/>
            <pc:sldMk cId="3339433739" sldId="307"/>
            <ac:spMk id="2" creationId="{AC29B1F6-C326-4BCC-97B8-DE4C00B07645}"/>
          </ac:spMkLst>
        </pc:spChg>
        <pc:spChg chg="del">
          <ac:chgData name="Alfie Crust" userId="S::alfiecrust@kubrickgroup.com::83e53097-3cce-4f5c-bf64-27aa8f9e2883" providerId="AD" clId="Web-{664EAA06-B574-7957-A896-B77B7EBFB356}" dt="2021-04-13T20:29:21.537" v="1046"/>
          <ac:spMkLst>
            <pc:docMk/>
            <pc:sldMk cId="3339433739" sldId="307"/>
            <ac:spMk id="3" creationId="{329106D9-E1B5-422D-9569-AB04083A8BF6}"/>
          </ac:spMkLst>
        </pc:spChg>
        <pc:picChg chg="add mod ord">
          <ac:chgData name="Alfie Crust" userId="S::alfiecrust@kubrickgroup.com::83e53097-3cce-4f5c-bf64-27aa8f9e2883" providerId="AD" clId="Web-{664EAA06-B574-7957-A896-B77B7EBFB356}" dt="2021-04-13T20:29:29.241" v="1049" actId="1076"/>
          <ac:picMkLst>
            <pc:docMk/>
            <pc:sldMk cId="3339433739" sldId="307"/>
            <ac:picMk id="7" creationId="{DA153941-B8C4-41B0-89DC-C88F17A09B96}"/>
          </ac:picMkLst>
        </pc:picChg>
      </pc:sldChg>
      <pc:sldChg chg="addSp delSp modSp new modNotes">
        <pc:chgData name="Alfie Crust" userId="S::alfiecrust@kubrickgroup.com::83e53097-3cce-4f5c-bf64-27aa8f9e2883" providerId="AD" clId="Web-{664EAA06-B574-7957-A896-B77B7EBFB356}" dt="2021-04-13T20:35:32.843" v="1417"/>
        <pc:sldMkLst>
          <pc:docMk/>
          <pc:sldMk cId="4212013504" sldId="308"/>
        </pc:sldMkLst>
        <pc:spChg chg="mod">
          <ac:chgData name="Alfie Crust" userId="S::alfiecrust@kubrickgroup.com::83e53097-3cce-4f5c-bf64-27aa8f9e2883" providerId="AD" clId="Web-{664EAA06-B574-7957-A896-B77B7EBFB356}" dt="2021-04-13T20:31:06.321" v="1059" actId="20577"/>
          <ac:spMkLst>
            <pc:docMk/>
            <pc:sldMk cId="4212013504" sldId="308"/>
            <ac:spMk id="2" creationId="{A71FF0FF-74C4-4FE1-B46C-AF0E11337407}"/>
          </ac:spMkLst>
        </pc:spChg>
        <pc:spChg chg="del">
          <ac:chgData name="Alfie Crust" userId="S::alfiecrust@kubrickgroup.com::83e53097-3cce-4f5c-bf64-27aa8f9e2883" providerId="AD" clId="Web-{664EAA06-B574-7957-A896-B77B7EBFB356}" dt="2021-04-13T20:30:55.508" v="1051"/>
          <ac:spMkLst>
            <pc:docMk/>
            <pc:sldMk cId="4212013504" sldId="308"/>
            <ac:spMk id="3" creationId="{41357015-3F46-4565-A919-1D0D15525F6E}"/>
          </ac:spMkLst>
        </pc:spChg>
        <pc:picChg chg="add mod ord">
          <ac:chgData name="Alfie Crust" userId="S::alfiecrust@kubrickgroup.com::83e53097-3cce-4f5c-bf64-27aa8f9e2883" providerId="AD" clId="Web-{664EAA06-B574-7957-A896-B77B7EBFB356}" dt="2021-04-13T20:31:16.915" v="1062" actId="1076"/>
          <ac:picMkLst>
            <pc:docMk/>
            <pc:sldMk cId="4212013504" sldId="308"/>
            <ac:picMk id="7" creationId="{CFE5748E-68DF-462C-B29E-AA4C442C98C3}"/>
          </ac:picMkLst>
        </pc:picChg>
      </pc:sldChg>
      <pc:sldChg chg="addSp delSp modSp new modNotes">
        <pc:chgData name="Alfie Crust" userId="S::alfiecrust@kubrickgroup.com::83e53097-3cce-4f5c-bf64-27aa8f9e2883" providerId="AD" clId="Web-{664EAA06-B574-7957-A896-B77B7EBFB356}" dt="2021-04-13T20:43:58.932" v="1982" actId="1076"/>
        <pc:sldMkLst>
          <pc:docMk/>
          <pc:sldMk cId="2074409691" sldId="309"/>
        </pc:sldMkLst>
        <pc:spChg chg="mod">
          <ac:chgData name="Alfie Crust" userId="S::alfiecrust@kubrickgroup.com::83e53097-3cce-4f5c-bf64-27aa8f9e2883" providerId="AD" clId="Web-{664EAA06-B574-7957-A896-B77B7EBFB356}" dt="2021-04-13T20:21:08.226" v="923" actId="20577"/>
          <ac:spMkLst>
            <pc:docMk/>
            <pc:sldMk cId="2074409691" sldId="309"/>
            <ac:spMk id="2" creationId="{14B07F9B-FAE8-413A-9E68-4B3B1006E7CC}"/>
          </ac:spMkLst>
        </pc:spChg>
        <pc:spChg chg="mod">
          <ac:chgData name="Alfie Crust" userId="S::alfiecrust@kubrickgroup.com::83e53097-3cce-4f5c-bf64-27aa8f9e2883" providerId="AD" clId="Web-{664EAA06-B574-7957-A896-B77B7EBFB356}" dt="2021-04-13T20:22:14.931" v="1015" actId="1076"/>
          <ac:spMkLst>
            <pc:docMk/>
            <pc:sldMk cId="2074409691" sldId="309"/>
            <ac:spMk id="3" creationId="{33D8D890-C87F-47BF-B81C-2615871A61BA}"/>
          </ac:spMkLst>
        </pc:spChg>
        <pc:picChg chg="add del mod">
          <ac:chgData name="Alfie Crust" userId="S::alfiecrust@kubrickgroup.com::83e53097-3cce-4f5c-bf64-27aa8f9e2883" providerId="AD" clId="Web-{664EAA06-B574-7957-A896-B77B7EBFB356}" dt="2021-04-13T20:23:43.870" v="1022"/>
          <ac:picMkLst>
            <pc:docMk/>
            <pc:sldMk cId="2074409691" sldId="309"/>
            <ac:picMk id="7" creationId="{5DE089B1-AFE2-4EDA-8FD9-552E49290E9D}"/>
          </ac:picMkLst>
        </pc:picChg>
        <pc:picChg chg="add del mod">
          <ac:chgData name="Alfie Crust" userId="S::alfiecrust@kubrickgroup.com::83e53097-3cce-4f5c-bf64-27aa8f9e2883" providerId="AD" clId="Web-{664EAA06-B574-7957-A896-B77B7EBFB356}" dt="2021-04-13T20:25:17.341" v="1027"/>
          <ac:picMkLst>
            <pc:docMk/>
            <pc:sldMk cId="2074409691" sldId="309"/>
            <ac:picMk id="8" creationId="{3A9C2E9F-24EA-4357-9E3A-AAA573A803ED}"/>
          </ac:picMkLst>
        </pc:picChg>
        <pc:picChg chg="add del mod">
          <ac:chgData name="Alfie Crust" userId="S::alfiecrust@kubrickgroup.com::83e53097-3cce-4f5c-bf64-27aa8f9e2883" providerId="AD" clId="Web-{664EAA06-B574-7957-A896-B77B7EBFB356}" dt="2021-04-13T20:25:28.341" v="1031"/>
          <ac:picMkLst>
            <pc:docMk/>
            <pc:sldMk cId="2074409691" sldId="309"/>
            <ac:picMk id="9" creationId="{F5F83CC9-B3B7-4185-8B37-C0CC481B36A7}"/>
          </ac:picMkLst>
        </pc:picChg>
        <pc:picChg chg="add mod">
          <ac:chgData name="Alfie Crust" userId="S::alfiecrust@kubrickgroup.com::83e53097-3cce-4f5c-bf64-27aa8f9e2883" providerId="AD" clId="Web-{664EAA06-B574-7957-A896-B77B7EBFB356}" dt="2021-04-13T20:43:58.932" v="1982" actId="1076"/>
          <ac:picMkLst>
            <pc:docMk/>
            <pc:sldMk cId="2074409691" sldId="309"/>
            <ac:picMk id="10" creationId="{620AE6F2-F351-4AA1-B0D8-D6F39DFDF4FA}"/>
          </ac:picMkLst>
        </pc:picChg>
        <pc:picChg chg="add mod">
          <ac:chgData name="Alfie Crust" userId="S::alfiecrust@kubrickgroup.com::83e53097-3cce-4f5c-bf64-27aa8f9e2883" providerId="AD" clId="Web-{664EAA06-B574-7957-A896-B77B7EBFB356}" dt="2021-04-13T20:43:57.963" v="1981" actId="1076"/>
          <ac:picMkLst>
            <pc:docMk/>
            <pc:sldMk cId="2074409691" sldId="309"/>
            <ac:picMk id="11" creationId="{0C7553B6-66DD-4046-B343-245708C26D00}"/>
          </ac:picMkLst>
        </pc:picChg>
      </pc:sldChg>
      <pc:sldChg chg="addSp delSp modSp new ord modNotes">
        <pc:chgData name="Alfie Crust" userId="S::alfiecrust@kubrickgroup.com::83e53097-3cce-4f5c-bf64-27aa8f9e2883" providerId="AD" clId="Web-{664EAA06-B574-7957-A896-B77B7EBFB356}" dt="2021-04-13T20:44:31.058" v="2017" actId="20577"/>
        <pc:sldMkLst>
          <pc:docMk/>
          <pc:sldMk cId="432071125" sldId="310"/>
        </pc:sldMkLst>
        <pc:spChg chg="mod">
          <ac:chgData name="Alfie Crust" userId="S::alfiecrust@kubrickgroup.com::83e53097-3cce-4f5c-bf64-27aa8f9e2883" providerId="AD" clId="Web-{664EAA06-B574-7957-A896-B77B7EBFB356}" dt="2021-04-13T20:44:31.058" v="2017" actId="20577"/>
          <ac:spMkLst>
            <pc:docMk/>
            <pc:sldMk cId="432071125" sldId="310"/>
            <ac:spMk id="2" creationId="{23E21439-DF88-4D6F-862E-8505916584B2}"/>
          </ac:spMkLst>
        </pc:spChg>
        <pc:spChg chg="del mod">
          <ac:chgData name="Alfie Crust" userId="S::alfiecrust@kubrickgroup.com::83e53097-3cce-4f5c-bf64-27aa8f9e2883" providerId="AD" clId="Web-{664EAA06-B574-7957-A896-B77B7EBFB356}" dt="2021-04-13T20:43:17.728" v="1974"/>
          <ac:spMkLst>
            <pc:docMk/>
            <pc:sldMk cId="432071125" sldId="310"/>
            <ac:spMk id="3" creationId="{4F3DD3F0-569C-4324-A549-7D9CC69B697F}"/>
          </ac:spMkLst>
        </pc:spChg>
        <pc:picChg chg="add mod ord">
          <ac:chgData name="Alfie Crust" userId="S::alfiecrust@kubrickgroup.com::83e53097-3cce-4f5c-bf64-27aa8f9e2883" providerId="AD" clId="Web-{664EAA06-B574-7957-A896-B77B7EBFB356}" dt="2021-04-13T20:43:21.900" v="1976" actId="14100"/>
          <ac:picMkLst>
            <pc:docMk/>
            <pc:sldMk cId="432071125" sldId="310"/>
            <ac:picMk id="7" creationId="{63D2C0A2-C463-4244-B01F-500BD1CAD0A6}"/>
          </ac:picMkLst>
        </pc:picChg>
        <pc:picChg chg="add mod">
          <ac:chgData name="Alfie Crust" userId="S::alfiecrust@kubrickgroup.com::83e53097-3cce-4f5c-bf64-27aa8f9e2883" providerId="AD" clId="Web-{664EAA06-B574-7957-A896-B77B7EBFB356}" dt="2021-04-13T20:44:01.666" v="1983" actId="1076"/>
          <ac:picMkLst>
            <pc:docMk/>
            <pc:sldMk cId="432071125" sldId="310"/>
            <ac:picMk id="8" creationId="{4F99B4DA-C181-468B-9283-6D42E477AA47}"/>
          </ac:picMkLst>
        </pc:picChg>
      </pc:sldChg>
      <pc:sldChg chg="addSp delSp modSp new modNotes">
        <pc:chgData name="Alfie Crust" userId="S::alfiecrust@kubrickgroup.com::83e53097-3cce-4f5c-bf64-27aa8f9e2883" providerId="AD" clId="Web-{664EAA06-B574-7957-A896-B77B7EBFB356}" dt="2021-04-13T20:34:48.420" v="1309"/>
        <pc:sldMkLst>
          <pc:docMk/>
          <pc:sldMk cId="3985281987" sldId="312"/>
        </pc:sldMkLst>
        <pc:spChg chg="del">
          <ac:chgData name="Alfie Crust" userId="S::alfiecrust@kubrickgroup.com::83e53097-3cce-4f5c-bf64-27aa8f9e2883" providerId="AD" clId="Web-{664EAA06-B574-7957-A896-B77B7EBFB356}" dt="2021-04-13T20:31:35.790" v="1065"/>
          <ac:spMkLst>
            <pc:docMk/>
            <pc:sldMk cId="3985281987" sldId="312"/>
            <ac:spMk id="2" creationId="{07E68796-5CD2-43B3-8793-C756E2DB6185}"/>
          </ac:spMkLst>
        </pc:spChg>
        <pc:spChg chg="del">
          <ac:chgData name="Alfie Crust" userId="S::alfiecrust@kubrickgroup.com::83e53097-3cce-4f5c-bf64-27aa8f9e2883" providerId="AD" clId="Web-{664EAA06-B574-7957-A896-B77B7EBFB356}" dt="2021-04-13T20:32:28.667" v="1070"/>
          <ac:spMkLst>
            <pc:docMk/>
            <pc:sldMk cId="3985281987" sldId="312"/>
            <ac:spMk id="3" creationId="{D3FBE35B-C811-4C84-AE8B-2700BB1B1A48}"/>
          </ac:spMkLst>
        </pc:spChg>
        <pc:spChg chg="add del mod">
          <ac:chgData name="Alfie Crust" userId="S::alfiecrust@kubrickgroup.com::83e53097-3cce-4f5c-bf64-27aa8f9e2883" providerId="AD" clId="Web-{664EAA06-B574-7957-A896-B77B7EBFB356}" dt="2021-04-13T20:31:42.697" v="1067"/>
          <ac:spMkLst>
            <pc:docMk/>
            <pc:sldMk cId="3985281987" sldId="312"/>
            <ac:spMk id="8" creationId="{533A8B08-5178-4EA1-81DD-46DF5767BA27}"/>
          </ac:spMkLst>
        </pc:spChg>
        <pc:spChg chg="add mod">
          <ac:chgData name="Alfie Crust" userId="S::alfiecrust@kubrickgroup.com::83e53097-3cce-4f5c-bf64-27aa8f9e2883" providerId="AD" clId="Web-{664EAA06-B574-7957-A896-B77B7EBFB356}" dt="2021-04-13T20:32:01.025" v="1069" actId="20577"/>
          <ac:spMkLst>
            <pc:docMk/>
            <pc:sldMk cId="3985281987" sldId="312"/>
            <ac:spMk id="10" creationId="{FECFC793-CEBE-4DCA-BDAB-195F2738DBCB}"/>
          </ac:spMkLst>
        </pc:spChg>
        <pc:picChg chg="add mod ord">
          <ac:chgData name="Alfie Crust" userId="S::alfiecrust@kubrickgroup.com::83e53097-3cce-4f5c-bf64-27aa8f9e2883" providerId="AD" clId="Web-{664EAA06-B574-7957-A896-B77B7EBFB356}" dt="2021-04-13T20:32:33.542" v="1073" actId="1076"/>
          <ac:picMkLst>
            <pc:docMk/>
            <pc:sldMk cId="3985281987" sldId="312"/>
            <ac:picMk id="11" creationId="{FE0FB4F3-B0C4-4706-B97E-8F7379C43937}"/>
          </ac:picMkLst>
        </pc:picChg>
      </pc:sldChg>
      <pc:sldChg chg="modSp new modNotes">
        <pc:chgData name="Alfie Crust" userId="S::alfiecrust@kubrickgroup.com::83e53097-3cce-4f5c-bf64-27aa8f9e2883" providerId="AD" clId="Web-{664EAA06-B574-7957-A896-B77B7EBFB356}" dt="2021-04-13T20:40:37.459" v="1878"/>
        <pc:sldMkLst>
          <pc:docMk/>
          <pc:sldMk cId="2049598855" sldId="313"/>
        </pc:sldMkLst>
        <pc:spChg chg="mod">
          <ac:chgData name="Alfie Crust" userId="S::alfiecrust@kubrickgroup.com::83e53097-3cce-4f5c-bf64-27aa8f9e2883" providerId="AD" clId="Web-{664EAA06-B574-7957-A896-B77B7EBFB356}" dt="2021-04-13T20:40:21.333" v="1829" actId="20577"/>
          <ac:spMkLst>
            <pc:docMk/>
            <pc:sldMk cId="2049598855" sldId="313"/>
            <ac:spMk id="2" creationId="{6058F4EE-8F8E-4AF2-891F-4AE26659CB0D}"/>
          </ac:spMkLst>
        </pc:spChg>
      </pc:sldChg>
      <pc:sldChg chg="modSp new modNotes">
        <pc:chgData name="Alfie Crust" userId="S::alfiecrust@kubrickgroup.com::83e53097-3cce-4f5c-bf64-27aa8f9e2883" providerId="AD" clId="Web-{664EAA06-B574-7957-A896-B77B7EBFB356}" dt="2021-04-13T20:41:55.148" v="1940" actId="20577"/>
        <pc:sldMkLst>
          <pc:docMk/>
          <pc:sldMk cId="2364643504" sldId="314"/>
        </pc:sldMkLst>
        <pc:spChg chg="mod">
          <ac:chgData name="Alfie Crust" userId="S::alfiecrust@kubrickgroup.com::83e53097-3cce-4f5c-bf64-27aa8f9e2883" providerId="AD" clId="Web-{664EAA06-B574-7957-A896-B77B7EBFB356}" dt="2021-04-13T20:41:55.148" v="1940" actId="20577"/>
          <ac:spMkLst>
            <pc:docMk/>
            <pc:sldMk cId="2364643504" sldId="314"/>
            <ac:spMk id="2" creationId="{24F3ACDE-79D3-4741-A0B1-0265408800E2}"/>
          </ac:spMkLst>
        </pc:spChg>
        <pc:spChg chg="mod">
          <ac:chgData name="Alfie Crust" userId="S::alfiecrust@kubrickgroup.com::83e53097-3cce-4f5c-bf64-27aa8f9e2883" providerId="AD" clId="Web-{664EAA06-B574-7957-A896-B77B7EBFB356}" dt="2021-04-13T20:41:38.772" v="1908" actId="20577"/>
          <ac:spMkLst>
            <pc:docMk/>
            <pc:sldMk cId="2364643504" sldId="314"/>
            <ac:spMk id="3" creationId="{F3E9C3A6-70EE-4BEF-B3AA-C0B890156942}"/>
          </ac:spMkLst>
        </pc:spChg>
      </pc:sldChg>
      <pc:sldChg chg="addSp delSp modSp new modNotes">
        <pc:chgData name="Alfie Crust" userId="S::alfiecrust@kubrickgroup.com::83e53097-3cce-4f5c-bf64-27aa8f9e2883" providerId="AD" clId="Web-{664EAA06-B574-7957-A896-B77B7EBFB356}" dt="2021-04-13T20:51:59.474" v="2115" actId="1076"/>
        <pc:sldMkLst>
          <pc:docMk/>
          <pc:sldMk cId="2075682110" sldId="315"/>
        </pc:sldMkLst>
        <pc:spChg chg="mod">
          <ac:chgData name="Alfie Crust" userId="S::alfiecrust@kubrickgroup.com::83e53097-3cce-4f5c-bf64-27aa8f9e2883" providerId="AD" clId="Web-{664EAA06-B574-7957-A896-B77B7EBFB356}" dt="2021-04-13T20:44:36.620" v="2024" actId="20577"/>
          <ac:spMkLst>
            <pc:docMk/>
            <pc:sldMk cId="2075682110" sldId="315"/>
            <ac:spMk id="2" creationId="{E7A7047B-743F-4DF0-9109-7F0FB1ED4C03}"/>
          </ac:spMkLst>
        </pc:spChg>
        <pc:spChg chg="del">
          <ac:chgData name="Alfie Crust" userId="S::alfiecrust@kubrickgroup.com::83e53097-3cce-4f5c-bf64-27aa8f9e2883" providerId="AD" clId="Web-{664EAA06-B574-7957-A896-B77B7EBFB356}" dt="2021-04-13T20:47:45.374" v="2103"/>
          <ac:spMkLst>
            <pc:docMk/>
            <pc:sldMk cId="2075682110" sldId="315"/>
            <ac:spMk id="3" creationId="{15E8264E-F713-40DA-8435-E4DCCB3DFBE2}"/>
          </ac:spMkLst>
        </pc:spChg>
        <pc:picChg chg="add del mod">
          <ac:chgData name="Alfie Crust" userId="S::alfiecrust@kubrickgroup.com::83e53097-3cce-4f5c-bf64-27aa8f9e2883" providerId="AD" clId="Web-{664EAA06-B574-7957-A896-B77B7EBFB356}" dt="2021-04-13T20:51:14.129" v="2106"/>
          <ac:picMkLst>
            <pc:docMk/>
            <pc:sldMk cId="2075682110" sldId="315"/>
            <ac:picMk id="8" creationId="{2BB9E89A-DB56-456B-BE7C-6B561A0D0DCB}"/>
          </ac:picMkLst>
        </pc:picChg>
        <pc:picChg chg="add mod ord">
          <ac:chgData name="Alfie Crust" userId="S::alfiecrust@kubrickgroup.com::83e53097-3cce-4f5c-bf64-27aa8f9e2883" providerId="AD" clId="Web-{664EAA06-B574-7957-A896-B77B7EBFB356}" dt="2021-04-13T20:47:47.999" v="2104" actId="1076"/>
          <ac:picMkLst>
            <pc:docMk/>
            <pc:sldMk cId="2075682110" sldId="315"/>
            <ac:picMk id="9" creationId="{1F8FBA27-802E-48C3-A41D-55B5C0423F1C}"/>
          </ac:picMkLst>
        </pc:picChg>
        <pc:picChg chg="add del mod">
          <ac:chgData name="Alfie Crust" userId="S::alfiecrust@kubrickgroup.com::83e53097-3cce-4f5c-bf64-27aa8f9e2883" providerId="AD" clId="Web-{664EAA06-B574-7957-A896-B77B7EBFB356}" dt="2021-04-13T20:51:20.410" v="2110"/>
          <ac:picMkLst>
            <pc:docMk/>
            <pc:sldMk cId="2075682110" sldId="315"/>
            <ac:picMk id="10" creationId="{4BABF201-6380-423D-9CED-4B9AAE5256BC}"/>
          </ac:picMkLst>
        </pc:picChg>
        <pc:picChg chg="add mod">
          <ac:chgData name="Alfie Crust" userId="S::alfiecrust@kubrickgroup.com::83e53097-3cce-4f5c-bf64-27aa8f9e2883" providerId="AD" clId="Web-{664EAA06-B574-7957-A896-B77B7EBFB356}" dt="2021-04-13T20:51:59.474" v="2115" actId="1076"/>
          <ac:picMkLst>
            <pc:docMk/>
            <pc:sldMk cId="2075682110" sldId="315"/>
            <ac:picMk id="11" creationId="{F961AA86-A6D3-43C7-9EA3-A5B51548ABAB}"/>
          </ac:picMkLst>
        </pc:picChg>
      </pc:sldChg>
      <pc:sldChg chg="modSp new">
        <pc:chgData name="Alfie Crust" userId="S::alfiecrust@kubrickgroup.com::83e53097-3cce-4f5c-bf64-27aa8f9e2883" providerId="AD" clId="Web-{664EAA06-B574-7957-A896-B77B7EBFB356}" dt="2021-04-13T20:44:52.355" v="2032" actId="20577"/>
        <pc:sldMkLst>
          <pc:docMk/>
          <pc:sldMk cId="2478432316" sldId="316"/>
        </pc:sldMkLst>
        <pc:spChg chg="mod">
          <ac:chgData name="Alfie Crust" userId="S::alfiecrust@kubrickgroup.com::83e53097-3cce-4f5c-bf64-27aa8f9e2883" providerId="AD" clId="Web-{664EAA06-B574-7957-A896-B77B7EBFB356}" dt="2021-04-13T20:44:52.355" v="2032" actId="20577"/>
          <ac:spMkLst>
            <pc:docMk/>
            <pc:sldMk cId="2478432316" sldId="316"/>
            <ac:spMk id="2" creationId="{49A4FF23-B6B4-4EB2-BCD4-D28B33742FC8}"/>
          </ac:spMkLst>
        </pc:spChg>
      </pc:sldChg>
    </pc:docChg>
  </pc:docChgLst>
  <pc:docChgLst>
    <pc:chgData name="Emily Thomson" userId="S::emilythomson@kubrickgroup.com::5c123360-7a03-4452-8668-7ad954e3929f" providerId="AD" clId="Web-{37B1C794-DEB5-5845-E23F-97A7E14E4186}"/>
    <pc:docChg chg="modSld">
      <pc:chgData name="Emily Thomson" userId="S::emilythomson@kubrickgroup.com::5c123360-7a03-4452-8668-7ad954e3929f" providerId="AD" clId="Web-{37B1C794-DEB5-5845-E23F-97A7E14E4186}" dt="2021-04-14T08:03:24.492" v="2" actId="20577"/>
      <pc:docMkLst>
        <pc:docMk/>
      </pc:docMkLst>
      <pc:sldChg chg="modSp">
        <pc:chgData name="Emily Thomson" userId="S::emilythomson@kubrickgroup.com::5c123360-7a03-4452-8668-7ad954e3929f" providerId="AD" clId="Web-{37B1C794-DEB5-5845-E23F-97A7E14E4186}" dt="2021-04-14T08:03:24.492" v="2" actId="20577"/>
        <pc:sldMkLst>
          <pc:docMk/>
          <pc:sldMk cId="4031691896" sldId="270"/>
        </pc:sldMkLst>
        <pc:spChg chg="mod">
          <ac:chgData name="Emily Thomson" userId="S::emilythomson@kubrickgroup.com::5c123360-7a03-4452-8668-7ad954e3929f" providerId="AD" clId="Web-{37B1C794-DEB5-5845-E23F-97A7E14E4186}" dt="2021-04-14T08:03:24.492" v="2" actId="20577"/>
          <ac:spMkLst>
            <pc:docMk/>
            <pc:sldMk cId="4031691896" sldId="270"/>
            <ac:spMk id="3" creationId="{A1DE2138-5DE0-45CA-942E-892440B6EFEB}"/>
          </ac:spMkLst>
        </pc:spChg>
      </pc:sldChg>
    </pc:docChg>
  </pc:docChgLst>
  <pc:docChgLst>
    <pc:chgData name="Matt Roberts" userId="a91e3cdd-1638-44ab-ad09-43f4aadbcb4d" providerId="ADAL" clId="{126F842C-2285-4F89-9571-006E0393A8DA}"/>
    <pc:docChg chg="undo custSel addSld delSld modSld">
      <pc:chgData name="Matt Roberts" userId="a91e3cdd-1638-44ab-ad09-43f4aadbcb4d" providerId="ADAL" clId="{126F842C-2285-4F89-9571-006E0393A8DA}" dt="2021-04-14T12:15:54.748" v="4302" actId="20577"/>
      <pc:docMkLst>
        <pc:docMk/>
      </pc:docMkLst>
      <pc:sldChg chg="modNotesTx">
        <pc:chgData name="Matt Roberts" userId="a91e3cdd-1638-44ab-ad09-43f4aadbcb4d" providerId="ADAL" clId="{126F842C-2285-4F89-9571-006E0393A8DA}" dt="2021-04-14T10:49:07.360" v="2052" actId="20577"/>
        <pc:sldMkLst>
          <pc:docMk/>
          <pc:sldMk cId="4125046556" sldId="275"/>
        </pc:sldMkLst>
      </pc:sldChg>
      <pc:sldChg chg="modSp mod modNotesTx">
        <pc:chgData name="Matt Roberts" userId="a91e3cdd-1638-44ab-ad09-43f4aadbcb4d" providerId="ADAL" clId="{126F842C-2285-4F89-9571-006E0393A8DA}" dt="2021-04-14T12:15:54.748" v="4302" actId="20577"/>
        <pc:sldMkLst>
          <pc:docMk/>
          <pc:sldMk cId="11192577" sldId="277"/>
        </pc:sldMkLst>
        <pc:spChg chg="mod">
          <ac:chgData name="Matt Roberts" userId="a91e3cdd-1638-44ab-ad09-43f4aadbcb4d" providerId="ADAL" clId="{126F842C-2285-4F89-9571-006E0393A8DA}" dt="2021-04-14T12:15:54.748" v="4302" actId="20577"/>
          <ac:spMkLst>
            <pc:docMk/>
            <pc:sldMk cId="11192577" sldId="277"/>
            <ac:spMk id="3" creationId="{47B4C284-D6C5-4DD1-9655-5136D54FE7C5}"/>
          </ac:spMkLst>
        </pc:spChg>
      </pc:sldChg>
      <pc:sldChg chg="addSp delSp modSp mod">
        <pc:chgData name="Matt Roberts" userId="a91e3cdd-1638-44ab-ad09-43f4aadbcb4d" providerId="ADAL" clId="{126F842C-2285-4F89-9571-006E0393A8DA}" dt="2021-04-14T09:22:30.780" v="121" actId="14100"/>
        <pc:sldMkLst>
          <pc:docMk/>
          <pc:sldMk cId="1715394841" sldId="286"/>
        </pc:sldMkLst>
        <pc:spChg chg="mod">
          <ac:chgData name="Matt Roberts" userId="a91e3cdd-1638-44ab-ad09-43f4aadbcb4d" providerId="ADAL" clId="{126F842C-2285-4F89-9571-006E0393A8DA}" dt="2021-04-14T09:20:56.476" v="111" actId="1076"/>
          <ac:spMkLst>
            <pc:docMk/>
            <pc:sldMk cId="1715394841" sldId="286"/>
            <ac:spMk id="2" creationId="{AAE5058D-F941-45F6-B287-36A92EFFA59D}"/>
          </ac:spMkLst>
        </pc:spChg>
        <pc:graphicFrameChg chg="mod">
          <ac:chgData name="Matt Roberts" userId="a91e3cdd-1638-44ab-ad09-43f4aadbcb4d" providerId="ADAL" clId="{126F842C-2285-4F89-9571-006E0393A8DA}" dt="2021-04-14T09:22:30.780" v="121" actId="14100"/>
          <ac:graphicFrameMkLst>
            <pc:docMk/>
            <pc:sldMk cId="1715394841" sldId="286"/>
            <ac:graphicFrameMk id="10" creationId="{3D951B58-6A6A-4843-842C-9C278CC02BA5}"/>
          </ac:graphicFrameMkLst>
        </pc:graphicFrameChg>
        <pc:graphicFrameChg chg="del mod">
          <ac:chgData name="Matt Roberts" userId="a91e3cdd-1638-44ab-ad09-43f4aadbcb4d" providerId="ADAL" clId="{126F842C-2285-4F89-9571-006E0393A8DA}" dt="2021-04-14T09:17:19.592" v="87" actId="478"/>
          <ac:graphicFrameMkLst>
            <pc:docMk/>
            <pc:sldMk cId="1715394841" sldId="286"/>
            <ac:graphicFrameMk id="11" creationId="{93F71A9E-FDE2-4F87-A595-29606B5EDF89}"/>
          </ac:graphicFrameMkLst>
        </pc:graphicFrameChg>
        <pc:graphicFrameChg chg="add mod">
          <ac:chgData name="Matt Roberts" userId="a91e3cdd-1638-44ab-ad09-43f4aadbcb4d" providerId="ADAL" clId="{126F842C-2285-4F89-9571-006E0393A8DA}" dt="2021-04-14T09:22:26.924" v="120" actId="1076"/>
          <ac:graphicFrameMkLst>
            <pc:docMk/>
            <pc:sldMk cId="1715394841" sldId="286"/>
            <ac:graphicFrameMk id="13" creationId="{CC592A16-1A57-4B88-BE42-2CD65C55402A}"/>
          </ac:graphicFrameMkLst>
        </pc:graphicFrameChg>
      </pc:sldChg>
      <pc:sldChg chg="mod modShow">
        <pc:chgData name="Matt Roberts" userId="a91e3cdd-1638-44ab-ad09-43f4aadbcb4d" providerId="ADAL" clId="{126F842C-2285-4F89-9571-006E0393A8DA}" dt="2021-04-14T09:10:19.710" v="69" actId="729"/>
        <pc:sldMkLst>
          <pc:docMk/>
          <pc:sldMk cId="2335923429" sldId="295"/>
        </pc:sldMkLst>
      </pc:sldChg>
      <pc:sldChg chg="mod modShow">
        <pc:chgData name="Matt Roberts" userId="a91e3cdd-1638-44ab-ad09-43f4aadbcb4d" providerId="ADAL" clId="{126F842C-2285-4F89-9571-006E0393A8DA}" dt="2021-04-14T09:10:12.516" v="68" actId="729"/>
        <pc:sldMkLst>
          <pc:docMk/>
          <pc:sldMk cId="3744079538" sldId="296"/>
        </pc:sldMkLst>
      </pc:sldChg>
      <pc:sldChg chg="addSp delSp modSp mod modNotesTx">
        <pc:chgData name="Matt Roberts" userId="a91e3cdd-1638-44ab-ad09-43f4aadbcb4d" providerId="ADAL" clId="{126F842C-2285-4F89-9571-006E0393A8DA}" dt="2021-04-14T10:43:50.112" v="2048" actId="1076"/>
        <pc:sldMkLst>
          <pc:docMk/>
          <pc:sldMk cId="1862017468" sldId="302"/>
        </pc:sldMkLst>
        <pc:spChg chg="del">
          <ac:chgData name="Matt Roberts" userId="a91e3cdd-1638-44ab-ad09-43f4aadbcb4d" providerId="ADAL" clId="{126F842C-2285-4F89-9571-006E0393A8DA}" dt="2021-04-14T09:58:40.272" v="626" actId="478"/>
          <ac:spMkLst>
            <pc:docMk/>
            <pc:sldMk cId="1862017468" sldId="302"/>
            <ac:spMk id="8" creationId="{FE43659E-BB47-4257-86B8-D67B90EB0AC1}"/>
          </ac:spMkLst>
        </pc:spChg>
        <pc:spChg chg="del">
          <ac:chgData name="Matt Roberts" userId="a91e3cdd-1638-44ab-ad09-43f4aadbcb4d" providerId="ADAL" clId="{126F842C-2285-4F89-9571-006E0393A8DA}" dt="2021-04-14T10:09:30.335" v="1079" actId="478"/>
          <ac:spMkLst>
            <pc:docMk/>
            <pc:sldMk cId="1862017468" sldId="302"/>
            <ac:spMk id="13" creationId="{64C64391-D568-46F3-9C92-0E779FAB0191}"/>
          </ac:spMkLst>
        </pc:spChg>
        <pc:spChg chg="add del mod">
          <ac:chgData name="Matt Roberts" userId="a91e3cdd-1638-44ab-ad09-43f4aadbcb4d" providerId="ADAL" clId="{126F842C-2285-4F89-9571-006E0393A8DA}" dt="2021-04-14T09:53:06.616" v="169" actId="478"/>
          <ac:spMkLst>
            <pc:docMk/>
            <pc:sldMk cId="1862017468" sldId="302"/>
            <ac:spMk id="15" creationId="{D39829EE-B171-4501-9640-1D309D134449}"/>
          </ac:spMkLst>
        </pc:spChg>
        <pc:spChg chg="add del mod">
          <ac:chgData name="Matt Roberts" userId="a91e3cdd-1638-44ab-ad09-43f4aadbcb4d" providerId="ADAL" clId="{126F842C-2285-4F89-9571-006E0393A8DA}" dt="2021-04-14T10:39:14.554" v="1846" actId="478"/>
          <ac:spMkLst>
            <pc:docMk/>
            <pc:sldMk cId="1862017468" sldId="302"/>
            <ac:spMk id="16" creationId="{556745A9-9B4F-4B10-AAD8-79351374931C}"/>
          </ac:spMkLst>
        </pc:spChg>
        <pc:spChg chg="add mod">
          <ac:chgData name="Matt Roberts" userId="a91e3cdd-1638-44ab-ad09-43f4aadbcb4d" providerId="ADAL" clId="{126F842C-2285-4F89-9571-006E0393A8DA}" dt="2021-04-14T10:43:50.112" v="2048" actId="1076"/>
          <ac:spMkLst>
            <pc:docMk/>
            <pc:sldMk cId="1862017468" sldId="302"/>
            <ac:spMk id="19" creationId="{5437A45D-5E12-4617-8C75-332AA79F263C}"/>
          </ac:spMkLst>
        </pc:spChg>
        <pc:graphicFrameChg chg="mod">
          <ac:chgData name="Matt Roberts" userId="a91e3cdd-1638-44ab-ad09-43f4aadbcb4d" providerId="ADAL" clId="{126F842C-2285-4F89-9571-006E0393A8DA}" dt="2021-04-14T10:14:24.199" v="1131"/>
          <ac:graphicFrameMkLst>
            <pc:docMk/>
            <pc:sldMk cId="1862017468" sldId="302"/>
            <ac:graphicFrameMk id="11" creationId="{AC4587BD-45BC-4F8C-9B27-862A53164315}"/>
          </ac:graphicFrameMkLst>
        </pc:graphicFrameChg>
        <pc:graphicFrameChg chg="del mod">
          <ac:chgData name="Matt Roberts" userId="a91e3cdd-1638-44ab-ad09-43f4aadbcb4d" providerId="ADAL" clId="{126F842C-2285-4F89-9571-006E0393A8DA}" dt="2021-04-14T10:12:50.248" v="1107" actId="478"/>
          <ac:graphicFrameMkLst>
            <pc:docMk/>
            <pc:sldMk cId="1862017468" sldId="302"/>
            <ac:graphicFrameMk id="12" creationId="{90713EA9-32EC-4EB0-AD01-B18112161C98}"/>
          </ac:graphicFrameMkLst>
        </pc:graphicFrameChg>
        <pc:graphicFrameChg chg="add mod">
          <ac:chgData name="Matt Roberts" userId="a91e3cdd-1638-44ab-ad09-43f4aadbcb4d" providerId="ADAL" clId="{126F842C-2285-4F89-9571-006E0393A8DA}" dt="2021-04-14T10:14:21.804" v="1130"/>
          <ac:graphicFrameMkLst>
            <pc:docMk/>
            <pc:sldMk cId="1862017468" sldId="302"/>
            <ac:graphicFrameMk id="18" creationId="{A29605A1-C5BF-4195-8C98-97FB70E8451A}"/>
          </ac:graphicFrameMkLst>
        </pc:graphicFrameChg>
      </pc:sldChg>
      <pc:sldChg chg="mod modShow">
        <pc:chgData name="Matt Roberts" userId="a91e3cdd-1638-44ab-ad09-43f4aadbcb4d" providerId="ADAL" clId="{126F842C-2285-4F89-9571-006E0393A8DA}" dt="2021-04-14T09:11:18.149" v="70" actId="729"/>
        <pc:sldMkLst>
          <pc:docMk/>
          <pc:sldMk cId="3615170925" sldId="303"/>
        </pc:sldMkLst>
      </pc:sldChg>
      <pc:sldChg chg="modNotesTx">
        <pc:chgData name="Matt Roberts" userId="a91e3cdd-1638-44ab-ad09-43f4aadbcb4d" providerId="ADAL" clId="{126F842C-2285-4F89-9571-006E0393A8DA}" dt="2021-04-14T10:50:04.834" v="2058" actId="20577"/>
        <pc:sldMkLst>
          <pc:docMk/>
          <pc:sldMk cId="256378564" sldId="304"/>
        </pc:sldMkLst>
      </pc:sldChg>
      <pc:sldChg chg="addSp delSp modSp mod modShow">
        <pc:chgData name="Matt Roberts" userId="a91e3cdd-1638-44ab-ad09-43f4aadbcb4d" providerId="ADAL" clId="{126F842C-2285-4F89-9571-006E0393A8DA}" dt="2021-04-14T09:47:00.785" v="124" actId="729"/>
        <pc:sldMkLst>
          <pc:docMk/>
          <pc:sldMk cId="3256364179" sldId="318"/>
        </pc:sldMkLst>
        <pc:graphicFrameChg chg="add mod">
          <ac:chgData name="Matt Roberts" userId="a91e3cdd-1638-44ab-ad09-43f4aadbcb4d" providerId="ADAL" clId="{126F842C-2285-4F89-9571-006E0393A8DA}" dt="2021-04-14T08:18:41.038" v="59" actId="207"/>
          <ac:graphicFrameMkLst>
            <pc:docMk/>
            <pc:sldMk cId="3256364179" sldId="318"/>
            <ac:graphicFrameMk id="8" creationId="{A42A083F-8642-46AC-8605-77F2ADB4D300}"/>
          </ac:graphicFrameMkLst>
        </pc:graphicFrameChg>
        <pc:picChg chg="del">
          <ac:chgData name="Matt Roberts" userId="a91e3cdd-1638-44ab-ad09-43f4aadbcb4d" providerId="ADAL" clId="{126F842C-2285-4F89-9571-006E0393A8DA}" dt="2021-04-14T08:12:17.101" v="1" actId="478"/>
          <ac:picMkLst>
            <pc:docMk/>
            <pc:sldMk cId="3256364179" sldId="318"/>
            <ac:picMk id="3" creationId="{7B71AAFC-C449-46ED-B085-0E3E180B037A}"/>
          </ac:picMkLst>
        </pc:picChg>
      </pc:sldChg>
      <pc:sldChg chg="addSp delSp modSp mod modShow">
        <pc:chgData name="Matt Roberts" userId="a91e3cdd-1638-44ab-ad09-43f4aadbcb4d" providerId="ADAL" clId="{126F842C-2285-4F89-9571-006E0393A8DA}" dt="2021-04-14T09:11:20.333" v="71" actId="729"/>
        <pc:sldMkLst>
          <pc:docMk/>
          <pc:sldMk cId="1472657789" sldId="319"/>
        </pc:sldMkLst>
        <pc:spChg chg="add del mod">
          <ac:chgData name="Matt Roberts" userId="a91e3cdd-1638-44ab-ad09-43f4aadbcb4d" providerId="ADAL" clId="{126F842C-2285-4F89-9571-006E0393A8DA}" dt="2021-04-14T08:15:26.804" v="32"/>
          <ac:spMkLst>
            <pc:docMk/>
            <pc:sldMk cId="1472657789" sldId="319"/>
            <ac:spMk id="7" creationId="{1AD85CE7-2FE3-48C1-9D77-0D0CE49EA4C5}"/>
          </ac:spMkLst>
        </pc:spChg>
        <pc:graphicFrameChg chg="add mod">
          <ac:chgData name="Matt Roberts" userId="a91e3cdd-1638-44ab-ad09-43f4aadbcb4d" providerId="ADAL" clId="{126F842C-2285-4F89-9571-006E0393A8DA}" dt="2021-04-14T08:18:51.013" v="61" actId="207"/>
          <ac:graphicFrameMkLst>
            <pc:docMk/>
            <pc:sldMk cId="1472657789" sldId="319"/>
            <ac:graphicFrameMk id="10" creationId="{CC592A16-1A57-4B88-BE42-2CD65C55402A}"/>
          </ac:graphicFrameMkLst>
        </pc:graphicFrameChg>
        <pc:picChg chg="del mod">
          <ac:chgData name="Matt Roberts" userId="a91e3cdd-1638-44ab-ad09-43f4aadbcb4d" providerId="ADAL" clId="{126F842C-2285-4F89-9571-006E0393A8DA}" dt="2021-04-14T08:15:24.696" v="30" actId="478"/>
          <ac:picMkLst>
            <pc:docMk/>
            <pc:sldMk cId="1472657789" sldId="319"/>
            <ac:picMk id="8" creationId="{35037730-F0B8-40FA-AC89-C08B058D15E5}"/>
          </ac:picMkLst>
        </pc:picChg>
      </pc:sldChg>
      <pc:sldChg chg="addSp delSp modSp mod modShow">
        <pc:chgData name="Matt Roberts" userId="a91e3cdd-1638-44ab-ad09-43f4aadbcb4d" providerId="ADAL" clId="{126F842C-2285-4F89-9571-006E0393A8DA}" dt="2021-04-14T09:11:22.394" v="72" actId="729"/>
        <pc:sldMkLst>
          <pc:docMk/>
          <pc:sldMk cId="2739058665" sldId="320"/>
        </pc:sldMkLst>
        <pc:spChg chg="add del mod">
          <ac:chgData name="Matt Roberts" userId="a91e3cdd-1638-44ab-ad09-43f4aadbcb4d" providerId="ADAL" clId="{126F842C-2285-4F89-9571-006E0393A8DA}" dt="2021-04-14T08:14:24.843" v="19"/>
          <ac:spMkLst>
            <pc:docMk/>
            <pc:sldMk cId="2739058665" sldId="320"/>
            <ac:spMk id="9" creationId="{C4C2C562-9011-4745-9189-7834069CF470}"/>
          </ac:spMkLst>
        </pc:spChg>
        <pc:graphicFrameChg chg="add mod">
          <ac:chgData name="Matt Roberts" userId="a91e3cdd-1638-44ab-ad09-43f4aadbcb4d" providerId="ADAL" clId="{126F842C-2285-4F89-9571-006E0393A8DA}" dt="2021-04-14T08:18:47.678" v="60" actId="207"/>
          <ac:graphicFrameMkLst>
            <pc:docMk/>
            <pc:sldMk cId="2739058665" sldId="320"/>
            <ac:graphicFrameMk id="11" creationId="{A29605A1-C5BF-4195-8C98-97FB70E8451A}"/>
          </ac:graphicFrameMkLst>
        </pc:graphicFrameChg>
        <pc:picChg chg="del">
          <ac:chgData name="Matt Roberts" userId="a91e3cdd-1638-44ab-ad09-43f4aadbcb4d" providerId="ADAL" clId="{126F842C-2285-4F89-9571-006E0393A8DA}" dt="2021-04-14T08:14:21.351" v="17" actId="478"/>
          <ac:picMkLst>
            <pc:docMk/>
            <pc:sldMk cId="2739058665" sldId="320"/>
            <ac:picMk id="16" creationId="{BA57652B-567C-4ACC-B231-DD348EFCDBD9}"/>
          </ac:picMkLst>
        </pc:picChg>
      </pc:sldChg>
      <pc:sldChg chg="new del">
        <pc:chgData name="Matt Roberts" userId="a91e3cdd-1638-44ab-ad09-43f4aadbcb4d" providerId="ADAL" clId="{126F842C-2285-4F89-9571-006E0393A8DA}" dt="2021-04-14T08:53:52.008" v="67" actId="680"/>
        <pc:sldMkLst>
          <pc:docMk/>
          <pc:sldMk cId="571963544" sldId="322"/>
        </pc:sldMkLst>
      </pc:sldChg>
      <pc:sldChg chg="new del">
        <pc:chgData name="Matt Roberts" userId="a91e3cdd-1638-44ab-ad09-43f4aadbcb4d" providerId="ADAL" clId="{126F842C-2285-4F89-9571-006E0393A8DA}" dt="2021-04-14T08:53:51.111" v="66" actId="680"/>
        <pc:sldMkLst>
          <pc:docMk/>
          <pc:sldMk cId="3360775490" sldId="323"/>
        </pc:sldMkLst>
      </pc:sldChg>
      <pc:sldChg chg="modNotesTx">
        <pc:chgData name="Matt Roberts" userId="a91e3cdd-1638-44ab-ad09-43f4aadbcb4d" providerId="ADAL" clId="{126F842C-2285-4F89-9571-006E0393A8DA}" dt="2021-04-14T11:01:20.567" v="2901" actId="20577"/>
        <pc:sldMkLst>
          <pc:docMk/>
          <pc:sldMk cId="4152200618" sldId="325"/>
        </pc:sldMkLst>
      </pc:sldChg>
    </pc:docChg>
  </pc:docChgLst>
  <pc:docChgLst>
    <pc:chgData name="Rory Middleton" userId="S::rorymiddleton@kubrickgroup.com::8154b258-967e-45fb-b051-3cba34a0145c" providerId="AD" clId="Web-{0A86D1E9-5108-4B51-9E26-31FB8FCAEA27}"/>
    <pc:docChg chg="addSld delSld modSld">
      <pc:chgData name="Rory Middleton" userId="S::rorymiddleton@kubrickgroup.com::8154b258-967e-45fb-b051-3cba34a0145c" providerId="AD" clId="Web-{0A86D1E9-5108-4B51-9E26-31FB8FCAEA27}" dt="2021-04-13T14:48:42.288" v="159"/>
      <pc:docMkLst>
        <pc:docMk/>
      </pc:docMkLst>
      <pc:sldChg chg="addSp delSp modSp add replId">
        <pc:chgData name="Rory Middleton" userId="S::rorymiddleton@kubrickgroup.com::8154b258-967e-45fb-b051-3cba34a0145c" providerId="AD" clId="Web-{0A86D1E9-5108-4B51-9E26-31FB8FCAEA27}" dt="2021-04-13T14:48:42.288" v="159"/>
        <pc:sldMkLst>
          <pc:docMk/>
          <pc:sldMk cId="1053985346" sldId="294"/>
        </pc:sldMkLst>
        <pc:spChg chg="mod">
          <ac:chgData name="Rory Middleton" userId="S::rorymiddleton@kubrickgroup.com::8154b258-967e-45fb-b051-3cba34a0145c" providerId="AD" clId="Web-{0A86D1E9-5108-4B51-9E26-31FB8FCAEA27}" dt="2021-04-13T14:27:17.212" v="154" actId="20577"/>
          <ac:spMkLst>
            <pc:docMk/>
            <pc:sldMk cId="1053985346" sldId="294"/>
            <ac:spMk id="2" creationId="{D9475288-7B47-4067-9247-91136AE088F2}"/>
          </ac:spMkLst>
        </pc:spChg>
        <pc:spChg chg="add mod">
          <ac:chgData name="Rory Middleton" userId="S::rorymiddleton@kubrickgroup.com::8154b258-967e-45fb-b051-3cba34a0145c" providerId="AD" clId="Web-{0A86D1E9-5108-4B51-9E26-31FB8FCAEA27}" dt="2021-04-13T14:23:45.113" v="129" actId="1076"/>
          <ac:spMkLst>
            <pc:docMk/>
            <pc:sldMk cId="1053985346" sldId="294"/>
            <ac:spMk id="10" creationId="{EF6E9A37-B1A7-4770-AEA3-8659263CB4BF}"/>
          </ac:spMkLst>
        </pc:spChg>
        <pc:spChg chg="add mod">
          <ac:chgData name="Rory Middleton" userId="S::rorymiddleton@kubrickgroup.com::8154b258-967e-45fb-b051-3cba34a0145c" providerId="AD" clId="Web-{0A86D1E9-5108-4B51-9E26-31FB8FCAEA27}" dt="2021-04-13T14:23:50.379" v="130" actId="1076"/>
          <ac:spMkLst>
            <pc:docMk/>
            <pc:sldMk cId="1053985346" sldId="294"/>
            <ac:spMk id="11" creationId="{D2A20808-7AF9-4A59-B320-50E1C0FD2994}"/>
          </ac:spMkLst>
        </pc:spChg>
        <pc:spChg chg="add mod">
          <ac:chgData name="Rory Middleton" userId="S::rorymiddleton@kubrickgroup.com::8154b258-967e-45fb-b051-3cba34a0145c" providerId="AD" clId="Web-{0A86D1E9-5108-4B51-9E26-31FB8FCAEA27}" dt="2021-04-13T14:23:42.848" v="128" actId="1076"/>
          <ac:spMkLst>
            <pc:docMk/>
            <pc:sldMk cId="1053985346" sldId="294"/>
            <ac:spMk id="12" creationId="{21849364-D1EC-4E80-8F5C-62DFBC61767E}"/>
          </ac:spMkLst>
        </pc:spChg>
        <pc:picChg chg="del">
          <ac:chgData name="Rory Middleton" userId="S::rorymiddleton@kubrickgroup.com::8154b258-967e-45fb-b051-3cba34a0145c" providerId="AD" clId="Web-{0A86D1E9-5108-4B51-9E26-31FB8FCAEA27}" dt="2021-04-13T14:13:20.897" v="1"/>
          <ac:picMkLst>
            <pc:docMk/>
            <pc:sldMk cId="1053985346" sldId="294"/>
            <ac:picMk id="3" creationId="{9D0839F8-E5F2-4FAA-8E44-8F3FE4ACC11F}"/>
          </ac:picMkLst>
        </pc:picChg>
        <pc:picChg chg="add mod modCrop">
          <ac:chgData name="Rory Middleton" userId="S::rorymiddleton@kubrickgroup.com::8154b258-967e-45fb-b051-3cba34a0145c" providerId="AD" clId="Web-{0A86D1E9-5108-4B51-9E26-31FB8FCAEA27}" dt="2021-04-13T14:28:45.823" v="158" actId="1076"/>
          <ac:picMkLst>
            <pc:docMk/>
            <pc:sldMk cId="1053985346" sldId="294"/>
            <ac:picMk id="7" creationId="{63537771-6F9C-46D8-A717-9A8ECC4BCD2A}"/>
          </ac:picMkLst>
        </pc:picChg>
        <pc:picChg chg="add del mod modCrop">
          <ac:chgData name="Rory Middleton" userId="S::rorymiddleton@kubrickgroup.com::8154b258-967e-45fb-b051-3cba34a0145c" providerId="AD" clId="Web-{0A86D1E9-5108-4B51-9E26-31FB8FCAEA27}" dt="2021-04-13T14:21:17.282" v="102"/>
          <ac:picMkLst>
            <pc:docMk/>
            <pc:sldMk cId="1053985346" sldId="294"/>
            <ac:picMk id="8" creationId="{33178405-1897-4706-AD3E-612A63FD5AB4}"/>
          </ac:picMkLst>
        </pc:picChg>
        <pc:picChg chg="add mod modCrop">
          <ac:chgData name="Rory Middleton" userId="S::rorymiddleton@kubrickgroup.com::8154b258-967e-45fb-b051-3cba34a0145c" providerId="AD" clId="Web-{0A86D1E9-5108-4B51-9E26-31FB8FCAEA27}" dt="2021-04-13T14:23:22.238" v="123" actId="1076"/>
          <ac:picMkLst>
            <pc:docMk/>
            <pc:sldMk cId="1053985346" sldId="294"/>
            <ac:picMk id="9" creationId="{CC16C935-D668-4A74-9A8B-1DB2CC9ACC40}"/>
          </ac:picMkLst>
        </pc:picChg>
        <pc:picChg chg="add del mod modCrop">
          <ac:chgData name="Rory Middleton" userId="S::rorymiddleton@kubrickgroup.com::8154b258-967e-45fb-b051-3cba34a0145c" providerId="AD" clId="Web-{0A86D1E9-5108-4B51-9E26-31FB8FCAEA27}" dt="2021-04-13T14:48:42.288" v="159"/>
          <ac:picMkLst>
            <pc:docMk/>
            <pc:sldMk cId="1053985346" sldId="294"/>
            <ac:picMk id="13" creationId="{01AB4FAB-F806-41D6-9388-0A93439C909B}"/>
          </ac:picMkLst>
        </pc:picChg>
      </pc:sldChg>
      <pc:sldChg chg="add del replId">
        <pc:chgData name="Rory Middleton" userId="S::rorymiddleton@kubrickgroup.com::8154b258-967e-45fb-b051-3cba34a0145c" providerId="AD" clId="Web-{0A86D1E9-5108-4B51-9E26-31FB8FCAEA27}" dt="2021-04-13T14:18:55.779" v="67"/>
        <pc:sldMkLst>
          <pc:docMk/>
          <pc:sldMk cId="2533160611" sldId="295"/>
        </pc:sldMkLst>
      </pc:sldChg>
    </pc:docChg>
  </pc:docChgLst>
  <pc:docChgLst>
    <pc:chgData name="Rory Middleton" userId="S::rorymiddleton@kubrickgroup.com::8154b258-967e-45fb-b051-3cba34a0145c" providerId="AD" clId="Web-{38B263E4-25F3-4911-A7FD-16C579343FA4}"/>
    <pc:docChg chg="delSld modSld">
      <pc:chgData name="Rory Middleton" userId="S::rorymiddleton@kubrickgroup.com::8154b258-967e-45fb-b051-3cba34a0145c" providerId="AD" clId="Web-{38B263E4-25F3-4911-A7FD-16C579343FA4}" dt="2021-06-02T07:52:11.440" v="123"/>
      <pc:docMkLst>
        <pc:docMk/>
      </pc:docMkLst>
      <pc:sldChg chg="addSp delSp modSp">
        <pc:chgData name="Rory Middleton" userId="S::rorymiddleton@kubrickgroup.com::8154b258-967e-45fb-b051-3cba34a0145c" providerId="AD" clId="Web-{38B263E4-25F3-4911-A7FD-16C579343FA4}" dt="2021-06-02T07:40:20.060" v="120" actId="20577"/>
        <pc:sldMkLst>
          <pc:docMk/>
          <pc:sldMk cId="2530831024" sldId="332"/>
        </pc:sldMkLst>
        <pc:spChg chg="mod">
          <ac:chgData name="Rory Middleton" userId="S::rorymiddleton@kubrickgroup.com::8154b258-967e-45fb-b051-3cba34a0145c" providerId="AD" clId="Web-{38B263E4-25F3-4911-A7FD-16C579343FA4}" dt="2021-06-02T07:40:20.060" v="120" actId="20577"/>
          <ac:spMkLst>
            <pc:docMk/>
            <pc:sldMk cId="2530831024" sldId="332"/>
            <ac:spMk id="2" creationId="{7337A3B9-AE39-4059-97AC-28CACBD5C35E}"/>
          </ac:spMkLst>
        </pc:spChg>
        <pc:spChg chg="add mod">
          <ac:chgData name="Rory Middleton" userId="S::rorymiddleton@kubrickgroup.com::8154b258-967e-45fb-b051-3cba34a0145c" providerId="AD" clId="Web-{38B263E4-25F3-4911-A7FD-16C579343FA4}" dt="2021-06-02T07:40:01.216" v="118" actId="1076"/>
          <ac:spMkLst>
            <pc:docMk/>
            <pc:sldMk cId="2530831024" sldId="332"/>
            <ac:spMk id="3" creationId="{3CDFC5D9-16BD-48FB-A519-BF188F32D8CC}"/>
          </ac:spMkLst>
        </pc:spChg>
        <pc:spChg chg="del mod">
          <ac:chgData name="Rory Middleton" userId="S::rorymiddleton@kubrickgroup.com::8154b258-967e-45fb-b051-3cba34a0145c" providerId="AD" clId="Web-{38B263E4-25F3-4911-A7FD-16C579343FA4}" dt="2021-06-02T07:38:36.776" v="108"/>
          <ac:spMkLst>
            <pc:docMk/>
            <pc:sldMk cId="2530831024" sldId="332"/>
            <ac:spMk id="9" creationId="{AE45DA4C-FC02-474E-9F05-CFC5347207CE}"/>
          </ac:spMkLst>
        </pc:spChg>
        <pc:picChg chg="mod">
          <ac:chgData name="Rory Middleton" userId="S::rorymiddleton@kubrickgroup.com::8154b258-967e-45fb-b051-3cba34a0145c" providerId="AD" clId="Web-{38B263E4-25F3-4911-A7FD-16C579343FA4}" dt="2021-06-02T07:39:57.809" v="117" actId="1076"/>
          <ac:picMkLst>
            <pc:docMk/>
            <pc:sldMk cId="2530831024" sldId="332"/>
            <ac:picMk id="7" creationId="{8CD6BB9C-E486-4A6D-8A25-FD4CAD6492E2}"/>
          </ac:picMkLst>
        </pc:picChg>
      </pc:sldChg>
      <pc:sldChg chg="modSp">
        <pc:chgData name="Rory Middleton" userId="S::rorymiddleton@kubrickgroup.com::8154b258-967e-45fb-b051-3cba34a0145c" providerId="AD" clId="Web-{38B263E4-25F3-4911-A7FD-16C579343FA4}" dt="2021-06-02T07:40:23.216" v="121" actId="20577"/>
        <pc:sldMkLst>
          <pc:docMk/>
          <pc:sldMk cId="3298277929" sldId="339"/>
        </pc:sldMkLst>
        <pc:spChg chg="mod">
          <ac:chgData name="Rory Middleton" userId="S::rorymiddleton@kubrickgroup.com::8154b258-967e-45fb-b051-3cba34a0145c" providerId="AD" clId="Web-{38B263E4-25F3-4911-A7FD-16C579343FA4}" dt="2021-06-02T07:40:23.216" v="121" actId="20577"/>
          <ac:spMkLst>
            <pc:docMk/>
            <pc:sldMk cId="3298277929" sldId="339"/>
            <ac:spMk id="2" creationId="{7337A3B9-AE39-4059-97AC-28CACBD5C35E}"/>
          </ac:spMkLst>
        </pc:spChg>
        <pc:spChg chg="mod">
          <ac:chgData name="Rory Middleton" userId="S::rorymiddleton@kubrickgroup.com::8154b258-967e-45fb-b051-3cba34a0145c" providerId="AD" clId="Web-{38B263E4-25F3-4911-A7FD-16C579343FA4}" dt="2021-06-02T07:40:09.810" v="119" actId="14100"/>
          <ac:spMkLst>
            <pc:docMk/>
            <pc:sldMk cId="3298277929" sldId="339"/>
            <ac:spMk id="12" creationId="{E1EAD063-287E-4638-A819-0103BAFFC9DE}"/>
          </ac:spMkLst>
        </pc:spChg>
        <pc:picChg chg="mod">
          <ac:chgData name="Rory Middleton" userId="S::rorymiddleton@kubrickgroup.com::8154b258-967e-45fb-b051-3cba34a0145c" providerId="AD" clId="Web-{38B263E4-25F3-4911-A7FD-16C579343FA4}" dt="2021-06-02T07:39:52.934" v="115" actId="1076"/>
          <ac:picMkLst>
            <pc:docMk/>
            <pc:sldMk cId="3298277929" sldId="339"/>
            <ac:picMk id="10" creationId="{9A648DBB-2C5A-4B7D-9EBB-811E3BF17197}"/>
          </ac:picMkLst>
        </pc:picChg>
      </pc:sldChg>
      <pc:sldChg chg="del">
        <pc:chgData name="Rory Middleton" userId="S::rorymiddleton@kubrickgroup.com::8154b258-967e-45fb-b051-3cba34a0145c" providerId="AD" clId="Web-{38B263E4-25F3-4911-A7FD-16C579343FA4}" dt="2021-06-02T07:52:11.440" v="123"/>
        <pc:sldMkLst>
          <pc:docMk/>
          <pc:sldMk cId="1448883374" sldId="341"/>
        </pc:sldMkLst>
      </pc:sldChg>
      <pc:sldChg chg="modSp">
        <pc:chgData name="Rory Middleton" userId="S::rorymiddleton@kubrickgroup.com::8154b258-967e-45fb-b051-3cba34a0145c" providerId="AD" clId="Web-{38B263E4-25F3-4911-A7FD-16C579343FA4}" dt="2021-06-02T07:46:50.977" v="122" actId="1076"/>
        <pc:sldMkLst>
          <pc:docMk/>
          <pc:sldMk cId="3517465657" sldId="350"/>
        </pc:sldMkLst>
        <pc:spChg chg="mod">
          <ac:chgData name="Rory Middleton" userId="S::rorymiddleton@kubrickgroup.com::8154b258-967e-45fb-b051-3cba34a0145c" providerId="AD" clId="Web-{38B263E4-25F3-4911-A7FD-16C579343FA4}" dt="2021-06-02T07:46:50.977" v="122" actId="1076"/>
          <ac:spMkLst>
            <pc:docMk/>
            <pc:sldMk cId="3517465657" sldId="350"/>
            <ac:spMk id="3" creationId="{35351AFD-FF38-4EDB-AAA1-AF2179EAF364}"/>
          </ac:spMkLst>
        </pc:spChg>
      </pc:sldChg>
    </pc:docChg>
  </pc:docChgLst>
  <pc:docChgLst>
    <pc:chgData name="Emily Thomson" userId="S::emilythomson@kubrickgroup.com::5c123360-7a03-4452-8668-7ad954e3929f" providerId="AD" clId="Web-{5DB6678A-574F-CC4B-9C2C-DED21787BFBB}"/>
    <pc:docChg chg="addSld modSld">
      <pc:chgData name="Emily Thomson" userId="S::emilythomson@kubrickgroup.com::5c123360-7a03-4452-8668-7ad954e3929f" providerId="AD" clId="Web-{5DB6678A-574F-CC4B-9C2C-DED21787BFBB}" dt="2021-04-13T15:22:50.437" v="405" actId="1076"/>
      <pc:docMkLst>
        <pc:docMk/>
      </pc:docMkLst>
      <pc:sldChg chg="modSp">
        <pc:chgData name="Emily Thomson" userId="S::emilythomson@kubrickgroup.com::5c123360-7a03-4452-8668-7ad954e3929f" providerId="AD" clId="Web-{5DB6678A-574F-CC4B-9C2C-DED21787BFBB}" dt="2021-04-13T12:37:59.114" v="354" actId="20577"/>
        <pc:sldMkLst>
          <pc:docMk/>
          <pc:sldMk cId="4031691896" sldId="270"/>
        </pc:sldMkLst>
        <pc:spChg chg="mod">
          <ac:chgData name="Emily Thomson" userId="S::emilythomson@kubrickgroup.com::5c123360-7a03-4452-8668-7ad954e3929f" providerId="AD" clId="Web-{5DB6678A-574F-CC4B-9C2C-DED21787BFBB}" dt="2021-04-13T12:37:59.114" v="354" actId="20577"/>
          <ac:spMkLst>
            <pc:docMk/>
            <pc:sldMk cId="4031691896" sldId="270"/>
            <ac:spMk id="3" creationId="{A1DE2138-5DE0-45CA-942E-892440B6EFEB}"/>
          </ac:spMkLst>
        </pc:spChg>
      </pc:sldChg>
      <pc:sldChg chg="addSp modSp">
        <pc:chgData name="Emily Thomson" userId="S::emilythomson@kubrickgroup.com::5c123360-7a03-4452-8668-7ad954e3929f" providerId="AD" clId="Web-{5DB6678A-574F-CC4B-9C2C-DED21787BFBB}" dt="2021-04-13T13:51:22.325" v="363" actId="14100"/>
        <pc:sldMkLst>
          <pc:docMk/>
          <pc:sldMk cId="1407451821" sldId="273"/>
        </pc:sldMkLst>
        <pc:picChg chg="add mod modCrop">
          <ac:chgData name="Emily Thomson" userId="S::emilythomson@kubrickgroup.com::5c123360-7a03-4452-8668-7ad954e3929f" providerId="AD" clId="Web-{5DB6678A-574F-CC4B-9C2C-DED21787BFBB}" dt="2021-04-13T13:51:22.325" v="363" actId="14100"/>
          <ac:picMkLst>
            <pc:docMk/>
            <pc:sldMk cId="1407451821" sldId="273"/>
            <ac:picMk id="3" creationId="{BC686872-D3CF-41F6-8769-948428B2732D}"/>
          </ac:picMkLst>
        </pc:picChg>
      </pc:sldChg>
      <pc:sldChg chg="modSp">
        <pc:chgData name="Emily Thomson" userId="S::emilythomson@kubrickgroup.com::5c123360-7a03-4452-8668-7ad954e3929f" providerId="AD" clId="Web-{5DB6678A-574F-CC4B-9C2C-DED21787BFBB}" dt="2021-04-13T13:48:44.369" v="355" actId="20577"/>
        <pc:sldMkLst>
          <pc:docMk/>
          <pc:sldMk cId="1877305938" sldId="279"/>
        </pc:sldMkLst>
        <pc:spChg chg="mod">
          <ac:chgData name="Emily Thomson" userId="S::emilythomson@kubrickgroup.com::5c123360-7a03-4452-8668-7ad954e3929f" providerId="AD" clId="Web-{5DB6678A-574F-CC4B-9C2C-DED21787BFBB}" dt="2021-04-13T13:48:44.369" v="355" actId="20577"/>
          <ac:spMkLst>
            <pc:docMk/>
            <pc:sldMk cId="1877305938" sldId="279"/>
            <ac:spMk id="3" creationId="{D05CECF3-F623-44D7-A616-172C878801B6}"/>
          </ac:spMkLst>
        </pc:spChg>
      </pc:sldChg>
      <pc:sldChg chg="addSp delSp modSp">
        <pc:chgData name="Emily Thomson" userId="S::emilythomson@kubrickgroup.com::5c123360-7a03-4452-8668-7ad954e3929f" providerId="AD" clId="Web-{5DB6678A-574F-CC4B-9C2C-DED21787BFBB}" dt="2021-04-13T15:22:34.952" v="402" actId="1076"/>
        <pc:sldMkLst>
          <pc:docMk/>
          <pc:sldMk cId="2301064735" sldId="290"/>
        </pc:sldMkLst>
        <pc:spChg chg="del">
          <ac:chgData name="Emily Thomson" userId="S::emilythomson@kubrickgroup.com::5c123360-7a03-4452-8668-7ad954e3929f" providerId="AD" clId="Web-{5DB6678A-574F-CC4B-9C2C-DED21787BFBB}" dt="2021-04-13T14:45:15.199" v="366"/>
          <ac:spMkLst>
            <pc:docMk/>
            <pc:sldMk cId="2301064735" sldId="290"/>
            <ac:spMk id="3" creationId="{64DDBEF2-A394-4278-91ED-193D6A0EB6FE}"/>
          </ac:spMkLst>
        </pc:spChg>
        <pc:spChg chg="add del mod">
          <ac:chgData name="Emily Thomson" userId="S::emilythomson@kubrickgroup.com::5c123360-7a03-4452-8668-7ad954e3929f" providerId="AD" clId="Web-{5DB6678A-574F-CC4B-9C2C-DED21787BFBB}" dt="2021-04-13T14:45:42.121" v="370"/>
          <ac:spMkLst>
            <pc:docMk/>
            <pc:sldMk cId="2301064735" sldId="290"/>
            <ac:spMk id="9" creationId="{36011513-E872-421B-823C-7596A52141DE}"/>
          </ac:spMkLst>
        </pc:spChg>
        <pc:spChg chg="add del mod">
          <ac:chgData name="Emily Thomson" userId="S::emilythomson@kubrickgroup.com::5c123360-7a03-4452-8668-7ad954e3929f" providerId="AD" clId="Web-{5DB6678A-574F-CC4B-9C2C-DED21787BFBB}" dt="2021-04-13T14:45:49.090" v="374"/>
          <ac:spMkLst>
            <pc:docMk/>
            <pc:sldMk cId="2301064735" sldId="290"/>
            <ac:spMk id="12" creationId="{CEBACB13-62AC-4B6F-BF33-D5EDF98E184C}"/>
          </ac:spMkLst>
        </pc:spChg>
        <pc:picChg chg="add del mod ord">
          <ac:chgData name="Emily Thomson" userId="S::emilythomson@kubrickgroup.com::5c123360-7a03-4452-8668-7ad954e3929f" providerId="AD" clId="Web-{5DB6678A-574F-CC4B-9C2C-DED21787BFBB}" dt="2021-04-13T14:45:41.996" v="369"/>
          <ac:picMkLst>
            <pc:docMk/>
            <pc:sldMk cId="2301064735" sldId="290"/>
            <ac:picMk id="7" creationId="{B6431FA1-AD64-4542-8FEE-5C58DB4D4133}"/>
          </ac:picMkLst>
        </pc:picChg>
        <pc:picChg chg="add del mod ord">
          <ac:chgData name="Emily Thomson" userId="S::emilythomson@kubrickgroup.com::5c123360-7a03-4452-8668-7ad954e3929f" providerId="AD" clId="Web-{5DB6678A-574F-CC4B-9C2C-DED21787BFBB}" dt="2021-04-13T14:45:44.809" v="373"/>
          <ac:picMkLst>
            <pc:docMk/>
            <pc:sldMk cId="2301064735" sldId="290"/>
            <ac:picMk id="10" creationId="{E8422F4D-9348-41A5-8037-55B2B7C7561E}"/>
          </ac:picMkLst>
        </pc:picChg>
        <pc:picChg chg="add mod ord">
          <ac:chgData name="Emily Thomson" userId="S::emilythomson@kubrickgroup.com::5c123360-7a03-4452-8668-7ad954e3929f" providerId="AD" clId="Web-{5DB6678A-574F-CC4B-9C2C-DED21787BFBB}" dt="2021-04-13T15:22:34.952" v="402" actId="1076"/>
          <ac:picMkLst>
            <pc:docMk/>
            <pc:sldMk cId="2301064735" sldId="290"/>
            <ac:picMk id="13" creationId="{1536C40E-09DF-4C19-8EC4-E4C40BF9F84F}"/>
          </ac:picMkLst>
        </pc:picChg>
        <pc:picChg chg="add del mod modCrop">
          <ac:chgData name="Emily Thomson" userId="S::emilythomson@kubrickgroup.com::5c123360-7a03-4452-8668-7ad954e3929f" providerId="AD" clId="Web-{5DB6678A-574F-CC4B-9C2C-DED21787BFBB}" dt="2021-04-13T15:22:21.561" v="399"/>
          <ac:picMkLst>
            <pc:docMk/>
            <pc:sldMk cId="2301064735" sldId="290"/>
            <ac:picMk id="14" creationId="{6FCD05BB-BBF5-4439-AEB2-E1C3FFE653D5}"/>
          </ac:picMkLst>
        </pc:picChg>
      </pc:sldChg>
      <pc:sldChg chg="addSp delSp modSp new">
        <pc:chgData name="Emily Thomson" userId="S::emilythomson@kubrickgroup.com::5c123360-7a03-4452-8668-7ad954e3929f" providerId="AD" clId="Web-{5DB6678A-574F-CC4B-9C2C-DED21787BFBB}" dt="2021-04-13T15:07:34.432" v="394" actId="14100"/>
        <pc:sldMkLst>
          <pc:docMk/>
          <pc:sldMk cId="2335923429" sldId="295"/>
        </pc:sldMkLst>
        <pc:spChg chg="del">
          <ac:chgData name="Emily Thomson" userId="S::emilythomson@kubrickgroup.com::5c123360-7a03-4452-8668-7ad954e3929f" providerId="AD" clId="Web-{5DB6678A-574F-CC4B-9C2C-DED21787BFBB}" dt="2021-04-13T15:07:11.603" v="389"/>
          <ac:spMkLst>
            <pc:docMk/>
            <pc:sldMk cId="2335923429" sldId="295"/>
            <ac:spMk id="3" creationId="{3EB9A0EB-41F2-46C5-B15B-FBD20446A665}"/>
          </ac:spMkLst>
        </pc:spChg>
        <pc:picChg chg="add mod ord">
          <ac:chgData name="Emily Thomson" userId="S::emilythomson@kubrickgroup.com::5c123360-7a03-4452-8668-7ad954e3929f" providerId="AD" clId="Web-{5DB6678A-574F-CC4B-9C2C-DED21787BFBB}" dt="2021-04-13T15:07:19.025" v="391" actId="14100"/>
          <ac:picMkLst>
            <pc:docMk/>
            <pc:sldMk cId="2335923429" sldId="295"/>
            <ac:picMk id="7" creationId="{87871F47-B038-4D02-97D1-F384BDE992EC}"/>
          </ac:picMkLst>
        </pc:picChg>
        <pc:picChg chg="add mod">
          <ac:chgData name="Emily Thomson" userId="S::emilythomson@kubrickgroup.com::5c123360-7a03-4452-8668-7ad954e3929f" providerId="AD" clId="Web-{5DB6678A-574F-CC4B-9C2C-DED21787BFBB}" dt="2021-04-13T15:07:34.432" v="394" actId="14100"/>
          <ac:picMkLst>
            <pc:docMk/>
            <pc:sldMk cId="2335923429" sldId="295"/>
            <ac:picMk id="8" creationId="{BED676AD-1CBC-4D06-820E-04BE445197F0}"/>
          </ac:picMkLst>
        </pc:picChg>
      </pc:sldChg>
      <pc:sldChg chg="addSp delSp modSp new">
        <pc:chgData name="Emily Thomson" userId="S::emilythomson@kubrickgroup.com::5c123360-7a03-4452-8668-7ad954e3929f" providerId="AD" clId="Web-{5DB6678A-574F-CC4B-9C2C-DED21787BFBB}" dt="2021-04-13T15:22:50.437" v="405" actId="1076"/>
        <pc:sldMkLst>
          <pc:docMk/>
          <pc:sldMk cId="3744079538" sldId="296"/>
        </pc:sldMkLst>
        <pc:spChg chg="del">
          <ac:chgData name="Emily Thomson" userId="S::emilythomson@kubrickgroup.com::5c123360-7a03-4452-8668-7ad954e3929f" providerId="AD" clId="Web-{5DB6678A-574F-CC4B-9C2C-DED21787BFBB}" dt="2021-04-13T15:06:38.931" v="386"/>
          <ac:spMkLst>
            <pc:docMk/>
            <pc:sldMk cId="3744079538" sldId="296"/>
            <ac:spMk id="3" creationId="{4F3FB2F8-012D-4A8D-AAD7-1B705E18A55A}"/>
          </ac:spMkLst>
        </pc:spChg>
        <pc:picChg chg="add mod ord">
          <ac:chgData name="Emily Thomson" userId="S::emilythomson@kubrickgroup.com::5c123360-7a03-4452-8668-7ad954e3929f" providerId="AD" clId="Web-{5DB6678A-574F-CC4B-9C2C-DED21787BFBB}" dt="2021-04-13T15:22:50.437" v="405" actId="1076"/>
          <ac:picMkLst>
            <pc:docMk/>
            <pc:sldMk cId="3744079538" sldId="296"/>
            <ac:picMk id="7" creationId="{427A250F-49E0-4F5C-B64B-36691EA1F12D}"/>
          </ac:picMkLst>
        </pc:picChg>
      </pc:sldChg>
    </pc:docChg>
  </pc:docChgLst>
  <pc:docChgLst>
    <pc:chgData name="Rory Middleton" userId="S::rorymiddleton@kubrickgroup.com::8154b258-967e-45fb-b051-3cba34a0145c" providerId="AD" clId="Web-{FD349521-5954-41EF-B952-7EE3BFF0C636}"/>
    <pc:docChg chg="modSld">
      <pc:chgData name="Rory Middleton" userId="S::rorymiddleton@kubrickgroup.com::8154b258-967e-45fb-b051-3cba34a0145c" providerId="AD" clId="Web-{FD349521-5954-41EF-B952-7EE3BFF0C636}" dt="2021-06-02T09:16:40.886" v="66"/>
      <pc:docMkLst>
        <pc:docMk/>
      </pc:docMkLst>
      <pc:sldChg chg="modSp modNotes">
        <pc:chgData name="Rory Middleton" userId="S::rorymiddleton@kubrickgroup.com::8154b258-967e-45fb-b051-3cba34a0145c" providerId="AD" clId="Web-{FD349521-5954-41EF-B952-7EE3BFF0C636}" dt="2021-06-02T09:16:40.886" v="66"/>
        <pc:sldMkLst>
          <pc:docMk/>
          <pc:sldMk cId="2530831024" sldId="332"/>
        </pc:sldMkLst>
        <pc:spChg chg="mod">
          <ac:chgData name="Rory Middleton" userId="S::rorymiddleton@kubrickgroup.com::8154b258-967e-45fb-b051-3cba34a0145c" providerId="AD" clId="Web-{FD349521-5954-41EF-B952-7EE3BFF0C636}" dt="2021-06-02T08:58:35.958" v="0" actId="14100"/>
          <ac:spMkLst>
            <pc:docMk/>
            <pc:sldMk cId="2530831024" sldId="332"/>
            <ac:spMk id="2" creationId="{7337A3B9-AE39-4059-97AC-28CACBD5C35E}"/>
          </ac:spMkLst>
        </pc:spChg>
      </pc:sldChg>
      <pc:sldChg chg="modSp modNotes">
        <pc:chgData name="Rory Middleton" userId="S::rorymiddleton@kubrickgroup.com::8154b258-967e-45fb-b051-3cba34a0145c" providerId="AD" clId="Web-{FD349521-5954-41EF-B952-7EE3BFF0C636}" dt="2021-06-02T09:09:26.205" v="59"/>
        <pc:sldMkLst>
          <pc:docMk/>
          <pc:sldMk cId="3298277929" sldId="339"/>
        </pc:sldMkLst>
        <pc:spChg chg="mod">
          <ac:chgData name="Rory Middleton" userId="S::rorymiddleton@kubrickgroup.com::8154b258-967e-45fb-b051-3cba34a0145c" providerId="AD" clId="Web-{FD349521-5954-41EF-B952-7EE3BFF0C636}" dt="2021-06-02T08:58:43.536" v="1" actId="14100"/>
          <ac:spMkLst>
            <pc:docMk/>
            <pc:sldMk cId="3298277929" sldId="339"/>
            <ac:spMk id="2" creationId="{7337A3B9-AE39-4059-97AC-28CACBD5C35E}"/>
          </ac:spMkLst>
        </pc:spChg>
      </pc:sldChg>
      <pc:sldChg chg="modSp">
        <pc:chgData name="Rory Middleton" userId="S::rorymiddleton@kubrickgroup.com::8154b258-967e-45fb-b051-3cba34a0145c" providerId="AD" clId="Web-{FD349521-5954-41EF-B952-7EE3BFF0C636}" dt="2021-06-02T09:03:49.464" v="48" actId="20577"/>
        <pc:sldMkLst>
          <pc:docMk/>
          <pc:sldMk cId="1475760562" sldId="347"/>
        </pc:sldMkLst>
        <pc:spChg chg="mod">
          <ac:chgData name="Rory Middleton" userId="S::rorymiddleton@kubrickgroup.com::8154b258-967e-45fb-b051-3cba34a0145c" providerId="AD" clId="Web-{FD349521-5954-41EF-B952-7EE3BFF0C636}" dt="2021-06-02T09:03:49.464" v="48" actId="20577"/>
          <ac:spMkLst>
            <pc:docMk/>
            <pc:sldMk cId="1475760562" sldId="347"/>
            <ac:spMk id="2" creationId="{5CD5E264-4C88-447B-AB18-03D35B5E1B0B}"/>
          </ac:spMkLst>
        </pc:spChg>
      </pc:sldChg>
      <pc:sldChg chg="modNotes">
        <pc:chgData name="Rory Middleton" userId="S::rorymiddleton@kubrickgroup.com::8154b258-967e-45fb-b051-3cba34a0145c" providerId="AD" clId="Web-{FD349521-5954-41EF-B952-7EE3BFF0C636}" dt="2021-06-02T09:05:57.607" v="50"/>
        <pc:sldMkLst>
          <pc:docMk/>
          <pc:sldMk cId="3517465657" sldId="350"/>
        </pc:sldMkLst>
      </pc:sldChg>
    </pc:docChg>
  </pc:docChgLst>
  <pc:docChgLst>
    <pc:chgData name="Max Bonnell" userId="3cf5a3e2-5f9b-4e72-8114-4b33e8af1762" providerId="ADAL" clId="{B7616DAC-9463-4282-A452-471A0075FCC0}"/>
    <pc:docChg chg="undo custSel addSld delSld modSld sldOrd">
      <pc:chgData name="Max Bonnell" userId="3cf5a3e2-5f9b-4e72-8114-4b33e8af1762" providerId="ADAL" clId="{B7616DAC-9463-4282-A452-471A0075FCC0}" dt="2021-04-14T14:53:37.290" v="6228" actId="20577"/>
      <pc:docMkLst>
        <pc:docMk/>
      </pc:docMkLst>
      <pc:sldChg chg="modSp mod">
        <pc:chgData name="Max Bonnell" userId="3cf5a3e2-5f9b-4e72-8114-4b33e8af1762" providerId="ADAL" clId="{B7616DAC-9463-4282-A452-471A0075FCC0}" dt="2021-04-14T10:13:13.313" v="1734" actId="20577"/>
        <pc:sldMkLst>
          <pc:docMk/>
          <pc:sldMk cId="4031691896" sldId="270"/>
        </pc:sldMkLst>
        <pc:spChg chg="mod">
          <ac:chgData name="Max Bonnell" userId="3cf5a3e2-5f9b-4e72-8114-4b33e8af1762" providerId="ADAL" clId="{B7616DAC-9463-4282-A452-471A0075FCC0}" dt="2021-04-14T10:13:13.313" v="1734" actId="20577"/>
          <ac:spMkLst>
            <pc:docMk/>
            <pc:sldMk cId="4031691896" sldId="270"/>
            <ac:spMk id="3" creationId="{A1DE2138-5DE0-45CA-942E-892440B6EFEB}"/>
          </ac:spMkLst>
        </pc:spChg>
      </pc:sldChg>
      <pc:sldChg chg="modSp mod">
        <pc:chgData name="Max Bonnell" userId="3cf5a3e2-5f9b-4e72-8114-4b33e8af1762" providerId="ADAL" clId="{B7616DAC-9463-4282-A452-471A0075FCC0}" dt="2021-04-14T10:15:40.983" v="1762" actId="20577"/>
        <pc:sldMkLst>
          <pc:docMk/>
          <pc:sldMk cId="11192577" sldId="277"/>
        </pc:sldMkLst>
        <pc:spChg chg="mod">
          <ac:chgData name="Max Bonnell" userId="3cf5a3e2-5f9b-4e72-8114-4b33e8af1762" providerId="ADAL" clId="{B7616DAC-9463-4282-A452-471A0075FCC0}" dt="2021-04-14T10:15:40.983" v="1762" actId="20577"/>
          <ac:spMkLst>
            <pc:docMk/>
            <pc:sldMk cId="11192577" sldId="277"/>
            <ac:spMk id="3" creationId="{47B4C284-D6C5-4DD1-9655-5136D54FE7C5}"/>
          </ac:spMkLst>
        </pc:spChg>
      </pc:sldChg>
      <pc:sldChg chg="addSp delSp modSp mod modNotesTx">
        <pc:chgData name="Max Bonnell" userId="3cf5a3e2-5f9b-4e72-8114-4b33e8af1762" providerId="ADAL" clId="{B7616DAC-9463-4282-A452-471A0075FCC0}" dt="2021-04-14T14:28:31.990" v="6050" actId="20577"/>
        <pc:sldMkLst>
          <pc:docMk/>
          <pc:sldMk cId="1715394841" sldId="286"/>
        </pc:sldMkLst>
        <pc:spChg chg="del">
          <ac:chgData name="Max Bonnell" userId="3cf5a3e2-5f9b-4e72-8114-4b33e8af1762" providerId="ADAL" clId="{B7616DAC-9463-4282-A452-471A0075FCC0}" dt="2021-04-14T09:51:05.542" v="836" actId="478"/>
          <ac:spMkLst>
            <pc:docMk/>
            <pc:sldMk cId="1715394841" sldId="286"/>
            <ac:spMk id="2" creationId="{AAE5058D-F941-45F6-B287-36A92EFFA59D}"/>
          </ac:spMkLst>
        </pc:spChg>
        <pc:spChg chg="add del mod">
          <ac:chgData name="Max Bonnell" userId="3cf5a3e2-5f9b-4e72-8114-4b33e8af1762" providerId="ADAL" clId="{B7616DAC-9463-4282-A452-471A0075FCC0}" dt="2021-04-14T08:12:36.601" v="2"/>
          <ac:spMkLst>
            <pc:docMk/>
            <pc:sldMk cId="1715394841" sldId="286"/>
            <ac:spMk id="7" creationId="{898AF4D2-3CF3-4234-9654-40B0E962C166}"/>
          </ac:spMkLst>
        </pc:spChg>
        <pc:spChg chg="add del mod">
          <ac:chgData name="Max Bonnell" userId="3cf5a3e2-5f9b-4e72-8114-4b33e8af1762" providerId="ADAL" clId="{B7616DAC-9463-4282-A452-471A0075FCC0}" dt="2021-04-14T09:54:21.743" v="1105" actId="478"/>
          <ac:spMkLst>
            <pc:docMk/>
            <pc:sldMk cId="1715394841" sldId="286"/>
            <ac:spMk id="9" creationId="{284FFA2D-0A50-4300-8FD1-8A438D9A1A37}"/>
          </ac:spMkLst>
        </pc:spChg>
        <pc:spChg chg="del mod">
          <ac:chgData name="Max Bonnell" userId="3cf5a3e2-5f9b-4e72-8114-4b33e8af1762" providerId="ADAL" clId="{B7616DAC-9463-4282-A452-471A0075FCC0}" dt="2021-04-14T10:47:09.683" v="2896" actId="478"/>
          <ac:spMkLst>
            <pc:docMk/>
            <pc:sldMk cId="1715394841" sldId="286"/>
            <ac:spMk id="12" creationId="{A26D120F-C2C0-454A-94D6-05ED77A5EA79}"/>
          </ac:spMkLst>
        </pc:spChg>
        <pc:spChg chg="add del mod">
          <ac:chgData name="Max Bonnell" userId="3cf5a3e2-5f9b-4e72-8114-4b33e8af1762" providerId="ADAL" clId="{B7616DAC-9463-4282-A452-471A0075FCC0}" dt="2021-04-14T09:50:09.055" v="828"/>
          <ac:spMkLst>
            <pc:docMk/>
            <pc:sldMk cId="1715394841" sldId="286"/>
            <ac:spMk id="14" creationId="{2A777E17-E682-4A4E-BABB-E5EF706FD0A4}"/>
          </ac:spMkLst>
        </pc:spChg>
        <pc:spChg chg="add mod">
          <ac:chgData name="Max Bonnell" userId="3cf5a3e2-5f9b-4e72-8114-4b33e8af1762" providerId="ADAL" clId="{B7616DAC-9463-4282-A452-471A0075FCC0}" dt="2021-04-14T10:48:56.023" v="2963" actId="1076"/>
          <ac:spMkLst>
            <pc:docMk/>
            <pc:sldMk cId="1715394841" sldId="286"/>
            <ac:spMk id="16" creationId="{850A2577-CC40-475C-9170-5B8C6FFAAD04}"/>
          </ac:spMkLst>
        </pc:spChg>
        <pc:spChg chg="add mod">
          <ac:chgData name="Max Bonnell" userId="3cf5a3e2-5f9b-4e72-8114-4b33e8af1762" providerId="ADAL" clId="{B7616DAC-9463-4282-A452-471A0075FCC0}" dt="2021-04-14T10:56:23.577" v="2970" actId="208"/>
          <ac:spMkLst>
            <pc:docMk/>
            <pc:sldMk cId="1715394841" sldId="286"/>
            <ac:spMk id="17" creationId="{E23E187F-93D5-43E3-B3B0-A009082286C9}"/>
          </ac:spMkLst>
        </pc:spChg>
        <pc:spChg chg="add del mod">
          <ac:chgData name="Max Bonnell" userId="3cf5a3e2-5f9b-4e72-8114-4b33e8af1762" providerId="ADAL" clId="{B7616DAC-9463-4282-A452-471A0075FCC0}" dt="2021-04-14T10:56:27.011" v="2973"/>
          <ac:spMkLst>
            <pc:docMk/>
            <pc:sldMk cId="1715394841" sldId="286"/>
            <ac:spMk id="18" creationId="{3691AC60-FD2A-4D0E-873F-8064785841FB}"/>
          </ac:spMkLst>
        </pc:spChg>
        <pc:spChg chg="add del mod">
          <ac:chgData name="Max Bonnell" userId="3cf5a3e2-5f9b-4e72-8114-4b33e8af1762" providerId="ADAL" clId="{B7616DAC-9463-4282-A452-471A0075FCC0}" dt="2021-04-14T10:56:34.732" v="2979"/>
          <ac:spMkLst>
            <pc:docMk/>
            <pc:sldMk cId="1715394841" sldId="286"/>
            <ac:spMk id="19" creationId="{C65CF726-DA32-4128-B324-B431679DFEAF}"/>
          </ac:spMkLst>
        </pc:spChg>
        <pc:spChg chg="add del mod">
          <ac:chgData name="Max Bonnell" userId="3cf5a3e2-5f9b-4e72-8114-4b33e8af1762" providerId="ADAL" clId="{B7616DAC-9463-4282-A452-471A0075FCC0}" dt="2021-04-14T10:56:34.736" v="2981"/>
          <ac:spMkLst>
            <pc:docMk/>
            <pc:sldMk cId="1715394841" sldId="286"/>
            <ac:spMk id="20" creationId="{3AFD80F4-C14D-4105-9B64-54D6C92ADD7A}"/>
          </ac:spMkLst>
        </pc:spChg>
        <pc:spChg chg="add del mod">
          <ac:chgData name="Max Bonnell" userId="3cf5a3e2-5f9b-4e72-8114-4b33e8af1762" providerId="ADAL" clId="{B7616DAC-9463-4282-A452-471A0075FCC0}" dt="2021-04-14T10:56:34.730" v="2977" actId="478"/>
          <ac:spMkLst>
            <pc:docMk/>
            <pc:sldMk cId="1715394841" sldId="286"/>
            <ac:spMk id="21" creationId="{AC86D161-483B-4199-BE03-AA1EECB2508D}"/>
          </ac:spMkLst>
        </pc:spChg>
        <pc:spChg chg="add del mod">
          <ac:chgData name="Max Bonnell" userId="3cf5a3e2-5f9b-4e72-8114-4b33e8af1762" providerId="ADAL" clId="{B7616DAC-9463-4282-A452-471A0075FCC0}" dt="2021-04-14T10:59:55.656" v="2997" actId="478"/>
          <ac:spMkLst>
            <pc:docMk/>
            <pc:sldMk cId="1715394841" sldId="286"/>
            <ac:spMk id="22" creationId="{73C8D32E-710F-4562-AACF-BB0072D5649C}"/>
          </ac:spMkLst>
        </pc:spChg>
        <pc:spChg chg="add del mod">
          <ac:chgData name="Max Bonnell" userId="3cf5a3e2-5f9b-4e72-8114-4b33e8af1762" providerId="ADAL" clId="{B7616DAC-9463-4282-A452-471A0075FCC0}" dt="2021-04-14T10:57:49.840" v="2991" actId="478"/>
          <ac:spMkLst>
            <pc:docMk/>
            <pc:sldMk cId="1715394841" sldId="286"/>
            <ac:spMk id="23" creationId="{229EEAA5-BB7C-4836-A4D1-A44D1B3F1F5D}"/>
          </ac:spMkLst>
        </pc:spChg>
        <pc:spChg chg="add del mod">
          <ac:chgData name="Max Bonnell" userId="3cf5a3e2-5f9b-4e72-8114-4b33e8af1762" providerId="ADAL" clId="{B7616DAC-9463-4282-A452-471A0075FCC0}" dt="2021-04-14T10:59:53.441" v="2996" actId="478"/>
          <ac:spMkLst>
            <pc:docMk/>
            <pc:sldMk cId="1715394841" sldId="286"/>
            <ac:spMk id="24" creationId="{F4DF5D77-3390-411C-AA29-840DF142CB41}"/>
          </ac:spMkLst>
        </pc:spChg>
        <pc:graphicFrameChg chg="add mod">
          <ac:chgData name="Max Bonnell" userId="3cf5a3e2-5f9b-4e72-8114-4b33e8af1762" providerId="ADAL" clId="{B7616DAC-9463-4282-A452-471A0075FCC0}" dt="2021-04-14T10:57:09.178" v="2987" actId="1076"/>
          <ac:graphicFrameMkLst>
            <pc:docMk/>
            <pc:sldMk cId="1715394841" sldId="286"/>
            <ac:graphicFrameMk id="10" creationId="{3D951B58-6A6A-4843-842C-9C278CC02BA5}"/>
          </ac:graphicFrameMkLst>
        </pc:graphicFrameChg>
        <pc:graphicFrameChg chg="add mod">
          <ac:chgData name="Max Bonnell" userId="3cf5a3e2-5f9b-4e72-8114-4b33e8af1762" providerId="ADAL" clId="{B7616DAC-9463-4282-A452-471A0075FCC0}" dt="2021-04-14T09:10:47.869" v="255" actId="1076"/>
          <ac:graphicFrameMkLst>
            <pc:docMk/>
            <pc:sldMk cId="1715394841" sldId="286"/>
            <ac:graphicFrameMk id="11" creationId="{93F71A9E-FDE2-4F87-A595-29606B5EDF89}"/>
          </ac:graphicFrameMkLst>
        </pc:graphicFrameChg>
        <pc:graphicFrameChg chg="mod">
          <ac:chgData name="Max Bonnell" userId="3cf5a3e2-5f9b-4e72-8114-4b33e8af1762" providerId="ADAL" clId="{B7616DAC-9463-4282-A452-471A0075FCC0}" dt="2021-04-14T10:49:16.099" v="2966" actId="1076"/>
          <ac:graphicFrameMkLst>
            <pc:docMk/>
            <pc:sldMk cId="1715394841" sldId="286"/>
            <ac:graphicFrameMk id="13" creationId="{CC592A16-1A57-4B88-BE42-2CD65C55402A}"/>
          </ac:graphicFrameMkLst>
        </pc:graphicFrameChg>
        <pc:picChg chg="del">
          <ac:chgData name="Max Bonnell" userId="3cf5a3e2-5f9b-4e72-8114-4b33e8af1762" providerId="ADAL" clId="{B7616DAC-9463-4282-A452-471A0075FCC0}" dt="2021-04-14T08:12:32.604" v="0" actId="478"/>
          <ac:picMkLst>
            <pc:docMk/>
            <pc:sldMk cId="1715394841" sldId="286"/>
            <ac:picMk id="15" creationId="{C69AF5BD-0B4B-4492-ACCD-278BDB8339DA}"/>
          </ac:picMkLst>
        </pc:picChg>
      </pc:sldChg>
      <pc:sldChg chg="modNotesTx">
        <pc:chgData name="Max Bonnell" userId="3cf5a3e2-5f9b-4e72-8114-4b33e8af1762" providerId="ADAL" clId="{B7616DAC-9463-4282-A452-471A0075FCC0}" dt="2021-04-14T12:37:06.369" v="5160" actId="20577"/>
        <pc:sldMkLst>
          <pc:docMk/>
          <pc:sldMk cId="1053985346" sldId="294"/>
        </pc:sldMkLst>
      </pc:sldChg>
      <pc:sldChg chg="modSp mod modAnim modNotesTx">
        <pc:chgData name="Max Bonnell" userId="3cf5a3e2-5f9b-4e72-8114-4b33e8af1762" providerId="ADAL" clId="{B7616DAC-9463-4282-A452-471A0075FCC0}" dt="2021-04-14T14:53:37.290" v="6228" actId="20577"/>
        <pc:sldMkLst>
          <pc:docMk/>
          <pc:sldMk cId="2092962393" sldId="298"/>
        </pc:sldMkLst>
        <pc:spChg chg="mod">
          <ac:chgData name="Max Bonnell" userId="3cf5a3e2-5f9b-4e72-8114-4b33e8af1762" providerId="ADAL" clId="{B7616DAC-9463-4282-A452-471A0075FCC0}" dt="2021-04-14T14:50:41.915" v="6192" actId="20577"/>
          <ac:spMkLst>
            <pc:docMk/>
            <pc:sldMk cId="2092962393" sldId="298"/>
            <ac:spMk id="3" creationId="{15255CF2-02FA-468A-BC00-A8E7441B0344}"/>
          </ac:spMkLst>
        </pc:spChg>
      </pc:sldChg>
      <pc:sldChg chg="addSp delSp modSp mod ord">
        <pc:chgData name="Max Bonnell" userId="3cf5a3e2-5f9b-4e72-8114-4b33e8af1762" providerId="ADAL" clId="{B7616DAC-9463-4282-A452-471A0075FCC0}" dt="2021-04-14T09:27:38.356" v="280" actId="478"/>
        <pc:sldMkLst>
          <pc:docMk/>
          <pc:sldMk cId="1862017468" sldId="302"/>
        </pc:sldMkLst>
        <pc:spChg chg="del mod">
          <ac:chgData name="Max Bonnell" userId="3cf5a3e2-5f9b-4e72-8114-4b33e8af1762" providerId="ADAL" clId="{B7616DAC-9463-4282-A452-471A0075FCC0}" dt="2021-04-14T09:27:19.405" v="278" actId="478"/>
          <ac:spMkLst>
            <pc:docMk/>
            <pc:sldMk cId="1862017468" sldId="302"/>
            <ac:spMk id="2" creationId="{C9115E59-4FC7-4E60-B54C-DE7C702648E5}"/>
          </ac:spMkLst>
        </pc:spChg>
        <pc:spChg chg="mod">
          <ac:chgData name="Max Bonnell" userId="3cf5a3e2-5f9b-4e72-8114-4b33e8af1762" providerId="ADAL" clId="{B7616DAC-9463-4282-A452-471A0075FCC0}" dt="2021-04-14T09:26:42.105" v="272" actId="1076"/>
          <ac:spMkLst>
            <pc:docMk/>
            <pc:sldMk cId="1862017468" sldId="302"/>
            <ac:spMk id="8" creationId="{FE43659E-BB47-4257-86B8-D67B90EB0AC1}"/>
          </ac:spMkLst>
        </pc:spChg>
        <pc:spChg chg="add del mod">
          <ac:chgData name="Max Bonnell" userId="3cf5a3e2-5f9b-4e72-8114-4b33e8af1762" providerId="ADAL" clId="{B7616DAC-9463-4282-A452-471A0075FCC0}" dt="2021-04-14T08:15:29.917" v="19"/>
          <ac:spMkLst>
            <pc:docMk/>
            <pc:sldMk cId="1862017468" sldId="302"/>
            <ac:spMk id="9" creationId="{09AADEDC-CE6D-4DEB-AE3F-6DC796B61448}"/>
          </ac:spMkLst>
        </pc:spChg>
        <pc:spChg chg="add mod">
          <ac:chgData name="Max Bonnell" userId="3cf5a3e2-5f9b-4e72-8114-4b33e8af1762" providerId="ADAL" clId="{B7616DAC-9463-4282-A452-471A0075FCC0}" dt="2021-04-14T09:27:23.538" v="279" actId="1076"/>
          <ac:spMkLst>
            <pc:docMk/>
            <pc:sldMk cId="1862017468" sldId="302"/>
            <ac:spMk id="13" creationId="{64C64391-D568-46F3-9C92-0E779FAB0191}"/>
          </ac:spMkLst>
        </pc:spChg>
        <pc:spChg chg="add del mod">
          <ac:chgData name="Max Bonnell" userId="3cf5a3e2-5f9b-4e72-8114-4b33e8af1762" providerId="ADAL" clId="{B7616DAC-9463-4282-A452-471A0075FCC0}" dt="2021-04-14T09:27:38.356" v="280" actId="478"/>
          <ac:spMkLst>
            <pc:docMk/>
            <pc:sldMk cId="1862017468" sldId="302"/>
            <ac:spMk id="14" creationId="{04E03290-BB81-4688-B67F-BCBD25E546C5}"/>
          </ac:spMkLst>
        </pc:spChg>
        <pc:graphicFrameChg chg="add mod">
          <ac:chgData name="Max Bonnell" userId="3cf5a3e2-5f9b-4e72-8114-4b33e8af1762" providerId="ADAL" clId="{B7616DAC-9463-4282-A452-471A0075FCC0}" dt="2021-04-14T09:26:18.463" v="269" actId="14100"/>
          <ac:graphicFrameMkLst>
            <pc:docMk/>
            <pc:sldMk cId="1862017468" sldId="302"/>
            <ac:graphicFrameMk id="11" creationId="{AC4587BD-45BC-4F8C-9B27-862A53164315}"/>
          </ac:graphicFrameMkLst>
        </pc:graphicFrameChg>
        <pc:graphicFrameChg chg="add mod">
          <ac:chgData name="Max Bonnell" userId="3cf5a3e2-5f9b-4e72-8114-4b33e8af1762" providerId="ADAL" clId="{B7616DAC-9463-4282-A452-471A0075FCC0}" dt="2021-04-14T09:26:31.741" v="271" actId="14100"/>
          <ac:graphicFrameMkLst>
            <pc:docMk/>
            <pc:sldMk cId="1862017468" sldId="302"/>
            <ac:graphicFrameMk id="12" creationId="{90713EA9-32EC-4EB0-AD01-B18112161C98}"/>
          </ac:graphicFrameMkLst>
        </pc:graphicFrameChg>
        <pc:picChg chg="del">
          <ac:chgData name="Max Bonnell" userId="3cf5a3e2-5f9b-4e72-8114-4b33e8af1762" providerId="ADAL" clId="{B7616DAC-9463-4282-A452-471A0075FCC0}" dt="2021-04-14T08:15:18.197" v="17" actId="478"/>
          <ac:picMkLst>
            <pc:docMk/>
            <pc:sldMk cId="1862017468" sldId="302"/>
            <ac:picMk id="17" creationId="{6D4620E1-FA74-47F1-868C-918D6C2292D4}"/>
          </ac:picMkLst>
        </pc:picChg>
      </pc:sldChg>
      <pc:sldChg chg="addSp delSp modSp mod">
        <pc:chgData name="Max Bonnell" userId="3cf5a3e2-5f9b-4e72-8114-4b33e8af1762" providerId="ADAL" clId="{B7616DAC-9463-4282-A452-471A0075FCC0}" dt="2021-04-14T08:38:37.568" v="237" actId="27918"/>
        <pc:sldMkLst>
          <pc:docMk/>
          <pc:sldMk cId="3615170925" sldId="303"/>
        </pc:sldMkLst>
        <pc:spChg chg="add del mod">
          <ac:chgData name="Max Bonnell" userId="3cf5a3e2-5f9b-4e72-8114-4b33e8af1762" providerId="ADAL" clId="{B7616DAC-9463-4282-A452-471A0075FCC0}" dt="2021-04-14T08:20:02.631" v="49"/>
          <ac:spMkLst>
            <pc:docMk/>
            <pc:sldMk cId="3615170925" sldId="303"/>
            <ac:spMk id="7" creationId="{A97BC05A-9FC0-4C56-AB2A-C1FC9E220BED}"/>
          </ac:spMkLst>
        </pc:spChg>
        <pc:graphicFrameChg chg="add mod">
          <ac:chgData name="Max Bonnell" userId="3cf5a3e2-5f9b-4e72-8114-4b33e8af1762" providerId="ADAL" clId="{B7616DAC-9463-4282-A452-471A0075FCC0}" dt="2021-04-14T08:35:02.512" v="236"/>
          <ac:graphicFrameMkLst>
            <pc:docMk/>
            <pc:sldMk cId="3615170925" sldId="303"/>
            <ac:graphicFrameMk id="10" creationId="{BF522CC1-C21D-448C-BF24-47253A283DEB}"/>
          </ac:graphicFrameMkLst>
        </pc:graphicFrameChg>
        <pc:picChg chg="del">
          <ac:chgData name="Max Bonnell" userId="3cf5a3e2-5f9b-4e72-8114-4b33e8af1762" providerId="ADAL" clId="{B7616DAC-9463-4282-A452-471A0075FCC0}" dt="2021-04-14T08:19:47.831" v="47" actId="478"/>
          <ac:picMkLst>
            <pc:docMk/>
            <pc:sldMk cId="3615170925" sldId="303"/>
            <ac:picMk id="8" creationId="{D7BE38DB-0F57-4D59-B16C-7020127ABB0A}"/>
          </ac:picMkLst>
        </pc:picChg>
      </pc:sldChg>
      <pc:sldChg chg="addSp delSp modSp mod">
        <pc:chgData name="Max Bonnell" userId="3cf5a3e2-5f9b-4e72-8114-4b33e8af1762" providerId="ADAL" clId="{B7616DAC-9463-4282-A452-471A0075FCC0}" dt="2021-04-14T08:24:48.579" v="67"/>
        <pc:sldMkLst>
          <pc:docMk/>
          <pc:sldMk cId="2760104869" sldId="317"/>
        </pc:sldMkLst>
        <pc:spChg chg="add del mod">
          <ac:chgData name="Max Bonnell" userId="3cf5a3e2-5f9b-4e72-8114-4b33e8af1762" providerId="ADAL" clId="{B7616DAC-9463-4282-A452-471A0075FCC0}" dt="2021-04-14T08:17:58.730" v="41"/>
          <ac:spMkLst>
            <pc:docMk/>
            <pc:sldMk cId="2760104869" sldId="317"/>
            <ac:spMk id="9" creationId="{C3498961-ABFA-4772-BC9C-A0B3A8852C72}"/>
          </ac:spMkLst>
        </pc:spChg>
        <pc:graphicFrameChg chg="add del mod">
          <ac:chgData name="Max Bonnell" userId="3cf5a3e2-5f9b-4e72-8114-4b33e8af1762" providerId="ADAL" clId="{B7616DAC-9463-4282-A452-471A0075FCC0}" dt="2021-04-14T08:17:56.798" v="39" actId="478"/>
          <ac:graphicFrameMkLst>
            <pc:docMk/>
            <pc:sldMk cId="2760104869" sldId="317"/>
            <ac:graphicFrameMk id="10" creationId="{DEDAA88A-35C9-41FB-8E7A-C5D9CDFE9C7A}"/>
          </ac:graphicFrameMkLst>
        </pc:graphicFrameChg>
        <pc:graphicFrameChg chg="add mod">
          <ac:chgData name="Max Bonnell" userId="3cf5a3e2-5f9b-4e72-8114-4b33e8af1762" providerId="ADAL" clId="{B7616DAC-9463-4282-A452-471A0075FCC0}" dt="2021-04-14T08:24:48.579" v="67"/>
          <ac:graphicFrameMkLst>
            <pc:docMk/>
            <pc:sldMk cId="2760104869" sldId="317"/>
            <ac:graphicFrameMk id="11" creationId="{DEDAA88A-35C9-41FB-8E7A-C5D9CDFE9C7A}"/>
          </ac:graphicFrameMkLst>
        </pc:graphicFrameChg>
        <pc:picChg chg="del">
          <ac:chgData name="Max Bonnell" userId="3cf5a3e2-5f9b-4e72-8114-4b33e8af1762" providerId="ADAL" clId="{B7616DAC-9463-4282-A452-471A0075FCC0}" dt="2021-04-14T08:17:30.471" v="33" actId="478"/>
          <ac:picMkLst>
            <pc:docMk/>
            <pc:sldMk cId="2760104869" sldId="317"/>
            <ac:picMk id="7" creationId="{C08863ED-8D77-4821-8905-E20C3AA66FBF}"/>
          </ac:picMkLst>
        </pc:picChg>
      </pc:sldChg>
      <pc:sldChg chg="modSp mod">
        <pc:chgData name="Max Bonnell" userId="3cf5a3e2-5f9b-4e72-8114-4b33e8af1762" providerId="ADAL" clId="{B7616DAC-9463-4282-A452-471A0075FCC0}" dt="2021-04-14T10:04:02.013" v="1706" actId="20577"/>
        <pc:sldMkLst>
          <pc:docMk/>
          <pc:sldMk cId="3300189312" sldId="322"/>
        </pc:sldMkLst>
        <pc:spChg chg="mod">
          <ac:chgData name="Max Bonnell" userId="3cf5a3e2-5f9b-4e72-8114-4b33e8af1762" providerId="ADAL" clId="{B7616DAC-9463-4282-A452-471A0075FCC0}" dt="2021-04-14T10:04:02.013" v="1706" actId="20577"/>
          <ac:spMkLst>
            <pc:docMk/>
            <pc:sldMk cId="3300189312" sldId="322"/>
            <ac:spMk id="3" creationId="{7E2BD49D-A993-4FC5-AC62-1D5C5EDEABA2}"/>
          </ac:spMkLst>
        </pc:spChg>
      </pc:sldChg>
      <pc:sldChg chg="addSp delSp modSp new del mod">
        <pc:chgData name="Max Bonnell" userId="3cf5a3e2-5f9b-4e72-8114-4b33e8af1762" providerId="ADAL" clId="{B7616DAC-9463-4282-A452-471A0075FCC0}" dt="2021-04-14T09:09:21.188" v="246" actId="2696"/>
        <pc:sldMkLst>
          <pc:docMk/>
          <pc:sldMk cId="3845698212" sldId="322"/>
        </pc:sldMkLst>
        <pc:spChg chg="del">
          <ac:chgData name="Max Bonnell" userId="3cf5a3e2-5f9b-4e72-8114-4b33e8af1762" providerId="ADAL" clId="{B7616DAC-9463-4282-A452-471A0075FCC0}" dt="2021-04-14T09:05:39.984" v="242"/>
          <ac:spMkLst>
            <pc:docMk/>
            <pc:sldMk cId="3845698212" sldId="322"/>
            <ac:spMk id="3" creationId="{B0D52EC7-FC9D-4F0E-8146-0FCDEDEFBD8A}"/>
          </ac:spMkLst>
        </pc:spChg>
        <pc:graphicFrameChg chg="add mod">
          <ac:chgData name="Max Bonnell" userId="3cf5a3e2-5f9b-4e72-8114-4b33e8af1762" providerId="ADAL" clId="{B7616DAC-9463-4282-A452-471A0075FCC0}" dt="2021-04-14T09:05:59.735" v="245" actId="692"/>
          <ac:graphicFrameMkLst>
            <pc:docMk/>
            <pc:sldMk cId="3845698212" sldId="322"/>
            <ac:graphicFrameMk id="7" creationId="{0298AD71-16AE-45BA-9038-7FCB64C798B3}"/>
          </ac:graphicFrameMkLst>
        </pc:graphicFrameChg>
      </pc:sldChg>
      <pc:sldChg chg="modSp mod">
        <pc:chgData name="Max Bonnell" userId="3cf5a3e2-5f9b-4e72-8114-4b33e8af1762" providerId="ADAL" clId="{B7616DAC-9463-4282-A452-471A0075FCC0}" dt="2021-04-14T10:03:25.039" v="1705" actId="20577"/>
        <pc:sldMkLst>
          <pc:docMk/>
          <pc:sldMk cId="718211271" sldId="323"/>
        </pc:sldMkLst>
        <pc:spChg chg="mod">
          <ac:chgData name="Max Bonnell" userId="3cf5a3e2-5f9b-4e72-8114-4b33e8af1762" providerId="ADAL" clId="{B7616DAC-9463-4282-A452-471A0075FCC0}" dt="2021-04-14T10:03:25.039" v="1705" actId="20577"/>
          <ac:spMkLst>
            <pc:docMk/>
            <pc:sldMk cId="718211271" sldId="323"/>
            <ac:spMk id="3" creationId="{32D6CD36-896D-4108-A2AA-BBBD987A1956}"/>
          </ac:spMkLst>
        </pc:spChg>
      </pc:sldChg>
      <pc:sldChg chg="modNotesTx">
        <pc:chgData name="Max Bonnell" userId="3cf5a3e2-5f9b-4e72-8114-4b33e8af1762" providerId="ADAL" clId="{B7616DAC-9463-4282-A452-471A0075FCC0}" dt="2021-04-14T14:33:12.971" v="6123" actId="20577"/>
        <pc:sldMkLst>
          <pc:docMk/>
          <pc:sldMk cId="1591735401" sldId="324"/>
        </pc:sldMkLst>
      </pc:sldChg>
      <pc:sldChg chg="modSp new mod ord">
        <pc:chgData name="Max Bonnell" userId="3cf5a3e2-5f9b-4e72-8114-4b33e8af1762" providerId="ADAL" clId="{B7616DAC-9463-4282-A452-471A0075FCC0}" dt="2021-04-14T10:24:21.199" v="2254" actId="20577"/>
        <pc:sldMkLst>
          <pc:docMk/>
          <pc:sldMk cId="305052213" sldId="327"/>
        </pc:sldMkLst>
        <pc:spChg chg="mod">
          <ac:chgData name="Max Bonnell" userId="3cf5a3e2-5f9b-4e72-8114-4b33e8af1762" providerId="ADAL" clId="{B7616DAC-9463-4282-A452-471A0075FCC0}" dt="2021-04-14T10:19:53.729" v="1794" actId="20577"/>
          <ac:spMkLst>
            <pc:docMk/>
            <pc:sldMk cId="305052213" sldId="327"/>
            <ac:spMk id="2" creationId="{3F01FA4F-8649-4AFC-9923-9AFAF7DDDBC2}"/>
          </ac:spMkLst>
        </pc:spChg>
        <pc:spChg chg="mod">
          <ac:chgData name="Max Bonnell" userId="3cf5a3e2-5f9b-4e72-8114-4b33e8af1762" providerId="ADAL" clId="{B7616DAC-9463-4282-A452-471A0075FCC0}" dt="2021-04-14T10:24:21.199" v="2254" actId="20577"/>
          <ac:spMkLst>
            <pc:docMk/>
            <pc:sldMk cId="305052213" sldId="327"/>
            <ac:spMk id="3" creationId="{377C9A7E-FF98-485B-B814-BCB852AFAC44}"/>
          </ac:spMkLst>
        </pc:spChg>
      </pc:sldChg>
    </pc:docChg>
  </pc:docChgLst>
  <pc:docChgLst>
    <pc:chgData name="Rory Middleton" userId="S::rorymiddleton@kubrickgroup.com::8154b258-967e-45fb-b051-3cba34a0145c" providerId="AD" clId="Web-{E327D613-0CCB-4C17-B08A-86D44484F6BA}"/>
    <pc:docChg chg="modSld">
      <pc:chgData name="Rory Middleton" userId="S::rorymiddleton@kubrickgroup.com::8154b258-967e-45fb-b051-3cba34a0145c" providerId="AD" clId="Web-{E327D613-0CCB-4C17-B08A-86D44484F6BA}" dt="2021-06-01T18:13:36.264" v="236" actId="1076"/>
      <pc:docMkLst>
        <pc:docMk/>
      </pc:docMkLst>
      <pc:sldChg chg="modSp modNotes">
        <pc:chgData name="Rory Middleton" userId="S::rorymiddleton@kubrickgroup.com::8154b258-967e-45fb-b051-3cba34a0145c" providerId="AD" clId="Web-{E327D613-0CCB-4C17-B08A-86D44484F6BA}" dt="2021-06-01T18:11:47.715" v="198" actId="20577"/>
        <pc:sldMkLst>
          <pc:docMk/>
          <pc:sldMk cId="2530831024" sldId="332"/>
        </pc:sldMkLst>
        <pc:spChg chg="mod">
          <ac:chgData name="Rory Middleton" userId="S::rorymiddleton@kubrickgroup.com::8154b258-967e-45fb-b051-3cba34a0145c" providerId="AD" clId="Web-{E327D613-0CCB-4C17-B08A-86D44484F6BA}" dt="2021-06-01T18:07:43.943" v="144" actId="20577"/>
          <ac:spMkLst>
            <pc:docMk/>
            <pc:sldMk cId="2530831024" sldId="332"/>
            <ac:spMk id="2" creationId="{7337A3B9-AE39-4059-97AC-28CACBD5C35E}"/>
          </ac:spMkLst>
        </pc:spChg>
        <pc:spChg chg="mod">
          <ac:chgData name="Rory Middleton" userId="S::rorymiddleton@kubrickgroup.com::8154b258-967e-45fb-b051-3cba34a0145c" providerId="AD" clId="Web-{E327D613-0CCB-4C17-B08A-86D44484F6BA}" dt="2021-06-01T18:11:47.715" v="198" actId="20577"/>
          <ac:spMkLst>
            <pc:docMk/>
            <pc:sldMk cId="2530831024" sldId="332"/>
            <ac:spMk id="9" creationId="{AE45DA4C-FC02-474E-9F05-CFC5347207CE}"/>
          </ac:spMkLst>
        </pc:spChg>
      </pc:sldChg>
      <pc:sldChg chg="addSp delSp modSp">
        <pc:chgData name="Rory Middleton" userId="S::rorymiddleton@kubrickgroup.com::8154b258-967e-45fb-b051-3cba34a0145c" providerId="AD" clId="Web-{E327D613-0CCB-4C17-B08A-86D44484F6BA}" dt="2021-06-01T18:13:36.264" v="236" actId="1076"/>
        <pc:sldMkLst>
          <pc:docMk/>
          <pc:sldMk cId="1736729530" sldId="338"/>
        </pc:sldMkLst>
        <pc:picChg chg="add del mod">
          <ac:chgData name="Rory Middleton" userId="S::rorymiddleton@kubrickgroup.com::8154b258-967e-45fb-b051-3cba34a0145c" providerId="AD" clId="Web-{E327D613-0CCB-4C17-B08A-86D44484F6BA}" dt="2021-06-01T16:03:11.963" v="1"/>
          <ac:picMkLst>
            <pc:docMk/>
            <pc:sldMk cId="1736729530" sldId="338"/>
            <ac:picMk id="3" creationId="{3618BB7E-987C-4D9F-A991-28C78CAC4978}"/>
          </ac:picMkLst>
        </pc:picChg>
        <pc:picChg chg="add mod">
          <ac:chgData name="Rory Middleton" userId="S::rorymiddleton@kubrickgroup.com::8154b258-967e-45fb-b051-3cba34a0145c" providerId="AD" clId="Web-{E327D613-0CCB-4C17-B08A-86D44484F6BA}" dt="2021-06-01T18:13:36.264" v="236" actId="1076"/>
          <ac:picMkLst>
            <pc:docMk/>
            <pc:sldMk cId="1736729530" sldId="338"/>
            <ac:picMk id="7" creationId="{77D2B57B-9205-4BFB-833F-9F039BEAB787}"/>
          </ac:picMkLst>
        </pc:picChg>
      </pc:sldChg>
      <pc:sldChg chg="modSp modNotes">
        <pc:chgData name="Rory Middleton" userId="S::rorymiddleton@kubrickgroup.com::8154b258-967e-45fb-b051-3cba34a0145c" providerId="AD" clId="Web-{E327D613-0CCB-4C17-B08A-86D44484F6BA}" dt="2021-06-01T18:11:56.059" v="205" actId="20577"/>
        <pc:sldMkLst>
          <pc:docMk/>
          <pc:sldMk cId="3298277929" sldId="339"/>
        </pc:sldMkLst>
        <pc:spChg chg="mod">
          <ac:chgData name="Rory Middleton" userId="S::rorymiddleton@kubrickgroup.com::8154b258-967e-45fb-b051-3cba34a0145c" providerId="AD" clId="Web-{E327D613-0CCB-4C17-B08A-86D44484F6BA}" dt="2021-06-01T18:07:54.959" v="158" actId="20577"/>
          <ac:spMkLst>
            <pc:docMk/>
            <pc:sldMk cId="3298277929" sldId="339"/>
            <ac:spMk id="2" creationId="{7337A3B9-AE39-4059-97AC-28CACBD5C35E}"/>
          </ac:spMkLst>
        </pc:spChg>
        <pc:spChg chg="mod">
          <ac:chgData name="Rory Middleton" userId="S::rorymiddleton@kubrickgroup.com::8154b258-967e-45fb-b051-3cba34a0145c" providerId="AD" clId="Web-{E327D613-0CCB-4C17-B08A-86D44484F6BA}" dt="2021-06-01T18:11:56.059" v="205" actId="20577"/>
          <ac:spMkLst>
            <pc:docMk/>
            <pc:sldMk cId="3298277929" sldId="339"/>
            <ac:spMk id="12" creationId="{E1EAD063-287E-4638-A819-0103BAFFC9DE}"/>
          </ac:spMkLst>
        </pc:spChg>
      </pc:sldChg>
      <pc:sldChg chg="addSp modSp modNotes">
        <pc:chgData name="Rory Middleton" userId="S::rorymiddleton@kubrickgroup.com::8154b258-967e-45fb-b051-3cba34a0145c" providerId="AD" clId="Web-{E327D613-0CCB-4C17-B08A-86D44484F6BA}" dt="2021-06-01T18:13:12.826" v="235"/>
        <pc:sldMkLst>
          <pc:docMk/>
          <pc:sldMk cId="1475760562" sldId="347"/>
        </pc:sldMkLst>
        <pc:spChg chg="add mod">
          <ac:chgData name="Rory Middleton" userId="S::rorymiddleton@kubrickgroup.com::8154b258-967e-45fb-b051-3cba34a0145c" providerId="AD" clId="Web-{E327D613-0CCB-4C17-B08A-86D44484F6BA}" dt="2021-06-01T16:08:42.747" v="75" actId="14100"/>
          <ac:spMkLst>
            <pc:docMk/>
            <pc:sldMk cId="1475760562" sldId="347"/>
            <ac:spMk id="3" creationId="{4196388E-6864-45D1-B955-2D15005240F8}"/>
          </ac:spMkLst>
        </pc:spChg>
        <pc:spChg chg="mod">
          <ac:chgData name="Rory Middleton" userId="S::rorymiddleton@kubrickgroup.com::8154b258-967e-45fb-b051-3cba34a0145c" providerId="AD" clId="Web-{E327D613-0CCB-4C17-B08A-86D44484F6BA}" dt="2021-06-01T16:06:40.709" v="14" actId="1076"/>
          <ac:spMkLst>
            <pc:docMk/>
            <pc:sldMk cId="1475760562" sldId="347"/>
            <ac:spMk id="8" creationId="{0562FEBB-6F1A-4436-B005-C78D7DEF3374}"/>
          </ac:spMkLst>
        </pc:spChg>
        <pc:spChg chg="mod">
          <ac:chgData name="Rory Middleton" userId="S::rorymiddleton@kubrickgroup.com::8154b258-967e-45fb-b051-3cba34a0145c" providerId="AD" clId="Web-{E327D613-0CCB-4C17-B08A-86D44484F6BA}" dt="2021-06-01T16:06:40.725" v="15" actId="1076"/>
          <ac:spMkLst>
            <pc:docMk/>
            <pc:sldMk cId="1475760562" sldId="347"/>
            <ac:spMk id="10" creationId="{FA387420-1661-41C3-913D-4BFFD65CB869}"/>
          </ac:spMkLst>
        </pc:spChg>
        <pc:graphicFrameChg chg="mod">
          <ac:chgData name="Rory Middleton" userId="S::rorymiddleton@kubrickgroup.com::8154b258-967e-45fb-b051-3cba34a0145c" providerId="AD" clId="Web-{E327D613-0CCB-4C17-B08A-86D44484F6BA}" dt="2021-06-01T16:06:53.694" v="16" actId="1076"/>
          <ac:graphicFrameMkLst>
            <pc:docMk/>
            <pc:sldMk cId="1475760562" sldId="347"/>
            <ac:graphicFrameMk id="7" creationId="{AC5C0D25-8DF8-421C-89E6-F6C9A2C4A318}"/>
          </ac:graphicFrameMkLst>
        </pc:graphicFrameChg>
      </pc:sldChg>
    </pc:docChg>
  </pc:docChgLst>
  <pc:docChgLst>
    <pc:chgData name="Rory Middleton" userId="S::rorymiddleton@kubrickgroup.com::8154b258-967e-45fb-b051-3cba34a0145c" providerId="AD" clId="Web-{BB192402-275F-43CE-A510-928AC3323FB2}"/>
    <pc:docChg chg="addSld delSld modSld sldOrd">
      <pc:chgData name="Rory Middleton" userId="S::rorymiddleton@kubrickgroup.com::8154b258-967e-45fb-b051-3cba34a0145c" providerId="AD" clId="Web-{BB192402-275F-43CE-A510-928AC3323FB2}" dt="2021-06-01T11:18:02.976" v="501" actId="20577"/>
      <pc:docMkLst>
        <pc:docMk/>
      </pc:docMkLst>
      <pc:sldChg chg="addSp delSp modSp mod modClrScheme chgLayout">
        <pc:chgData name="Rory Middleton" userId="S::rorymiddleton@kubrickgroup.com::8154b258-967e-45fb-b051-3cba34a0145c" providerId="AD" clId="Web-{BB192402-275F-43CE-A510-928AC3323FB2}" dt="2021-06-01T10:10:57.888" v="217" actId="20577"/>
        <pc:sldMkLst>
          <pc:docMk/>
          <pc:sldMk cId="4031691896" sldId="270"/>
        </pc:sldMkLst>
        <pc:spChg chg="mod">
          <ac:chgData name="Rory Middleton" userId="S::rorymiddleton@kubrickgroup.com::8154b258-967e-45fb-b051-3cba34a0145c" providerId="AD" clId="Web-{BB192402-275F-43CE-A510-928AC3323FB2}" dt="2021-06-01T09:52:41.703" v="19"/>
          <ac:spMkLst>
            <pc:docMk/>
            <pc:sldMk cId="4031691896" sldId="270"/>
            <ac:spMk id="2" creationId="{51E0F4A9-1F1E-488B-8F90-B428ACF302C8}"/>
          </ac:spMkLst>
        </pc:spChg>
        <pc:spChg chg="add del">
          <ac:chgData name="Rory Middleton" userId="S::rorymiddleton@kubrickgroup.com::8154b258-967e-45fb-b051-3cba34a0145c" providerId="AD" clId="Web-{BB192402-275F-43CE-A510-928AC3323FB2}" dt="2021-06-01T09:52:41.703" v="19"/>
          <ac:spMkLst>
            <pc:docMk/>
            <pc:sldMk cId="4031691896" sldId="270"/>
            <ac:spMk id="3" creationId="{A1DE2138-5DE0-45CA-942E-892440B6EFEB}"/>
          </ac:spMkLst>
        </pc:spChg>
        <pc:spChg chg="mod">
          <ac:chgData name="Rory Middleton" userId="S::rorymiddleton@kubrickgroup.com::8154b258-967e-45fb-b051-3cba34a0145c" providerId="AD" clId="Web-{BB192402-275F-43CE-A510-928AC3323FB2}" dt="2021-06-01T09:52:41.703" v="19"/>
          <ac:spMkLst>
            <pc:docMk/>
            <pc:sldMk cId="4031691896" sldId="270"/>
            <ac:spMk id="4" creationId="{4134FAF7-ECF2-4853-99CD-D20A7C0B7249}"/>
          </ac:spMkLst>
        </pc:spChg>
        <pc:spChg chg="mod">
          <ac:chgData name="Rory Middleton" userId="S::rorymiddleton@kubrickgroup.com::8154b258-967e-45fb-b051-3cba34a0145c" providerId="AD" clId="Web-{BB192402-275F-43CE-A510-928AC3323FB2}" dt="2021-06-01T09:52:41.703" v="19"/>
          <ac:spMkLst>
            <pc:docMk/>
            <pc:sldMk cId="4031691896" sldId="270"/>
            <ac:spMk id="5" creationId="{0FD374E9-AF0B-47FA-9B86-FB63F740A941}"/>
          </ac:spMkLst>
        </pc:spChg>
        <pc:spChg chg="mod">
          <ac:chgData name="Rory Middleton" userId="S::rorymiddleton@kubrickgroup.com::8154b258-967e-45fb-b051-3cba34a0145c" providerId="AD" clId="Web-{BB192402-275F-43CE-A510-928AC3323FB2}" dt="2021-06-01T09:52:41.703" v="19"/>
          <ac:spMkLst>
            <pc:docMk/>
            <pc:sldMk cId="4031691896" sldId="270"/>
            <ac:spMk id="6" creationId="{24CD66F4-1B1E-4188-BBDF-6ED36863853A}"/>
          </ac:spMkLst>
        </pc:spChg>
        <pc:spChg chg="add del mod">
          <ac:chgData name="Rory Middleton" userId="S::rorymiddleton@kubrickgroup.com::8154b258-967e-45fb-b051-3cba34a0145c" providerId="AD" clId="Web-{BB192402-275F-43CE-A510-928AC3323FB2}" dt="2021-06-01T09:51:49.655" v="16"/>
          <ac:spMkLst>
            <pc:docMk/>
            <pc:sldMk cId="4031691896" sldId="270"/>
            <ac:spMk id="9" creationId="{E165AA48-C9E6-4F41-925E-310AB68A838A}"/>
          </ac:spMkLst>
        </pc:spChg>
        <pc:spChg chg="add del mod">
          <ac:chgData name="Rory Middleton" userId="S::rorymiddleton@kubrickgroup.com::8154b258-967e-45fb-b051-3cba34a0145c" providerId="AD" clId="Web-{BB192402-275F-43CE-A510-928AC3323FB2}" dt="2021-06-01T09:51:58.171" v="18"/>
          <ac:spMkLst>
            <pc:docMk/>
            <pc:sldMk cId="4031691896" sldId="270"/>
            <ac:spMk id="11" creationId="{0FF9CF30-5EBB-4247-BA84-5F183A5633FD}"/>
          </ac:spMkLst>
        </pc:spChg>
        <pc:spChg chg="add del mod">
          <ac:chgData name="Rory Middleton" userId="S::rorymiddleton@kubrickgroup.com::8154b258-967e-45fb-b051-3cba34a0145c" providerId="AD" clId="Web-{BB192402-275F-43CE-A510-928AC3323FB2}" dt="2021-06-01T09:51:39.327" v="14"/>
          <ac:spMkLst>
            <pc:docMk/>
            <pc:sldMk cId="4031691896" sldId="270"/>
            <ac:spMk id="12" creationId="{E165AA48-C9E6-4F41-925E-310AB68A838A}"/>
          </ac:spMkLst>
        </pc:spChg>
        <pc:graphicFrameChg chg="add del mod">
          <ac:chgData name="Rory Middleton" userId="S::rorymiddleton@kubrickgroup.com::8154b258-967e-45fb-b051-3cba34a0145c" providerId="AD" clId="Web-{BB192402-275F-43CE-A510-928AC3323FB2}" dt="2021-06-01T09:51:39.327" v="14"/>
          <ac:graphicFrameMkLst>
            <pc:docMk/>
            <pc:sldMk cId="4031691896" sldId="270"/>
            <ac:graphicFrameMk id="8" creationId="{E9ED5E68-0E3D-41D5-A252-A20EECC6FBFA}"/>
          </ac:graphicFrameMkLst>
        </pc:graphicFrameChg>
        <pc:graphicFrameChg chg="add del mod">
          <ac:chgData name="Rory Middleton" userId="S::rorymiddleton@kubrickgroup.com::8154b258-967e-45fb-b051-3cba34a0145c" providerId="AD" clId="Web-{BB192402-275F-43CE-A510-928AC3323FB2}" dt="2021-06-01T09:51:49.655" v="16"/>
          <ac:graphicFrameMkLst>
            <pc:docMk/>
            <pc:sldMk cId="4031691896" sldId="270"/>
            <ac:graphicFrameMk id="10" creationId="{E9ED5E68-0E3D-41D5-A252-A20EECC6FBFA}"/>
          </ac:graphicFrameMkLst>
        </pc:graphicFrameChg>
        <pc:graphicFrameChg chg="add del mod">
          <ac:chgData name="Rory Middleton" userId="S::rorymiddleton@kubrickgroup.com::8154b258-967e-45fb-b051-3cba34a0145c" providerId="AD" clId="Web-{BB192402-275F-43CE-A510-928AC3323FB2}" dt="2021-06-01T09:51:58.171" v="18"/>
          <ac:graphicFrameMkLst>
            <pc:docMk/>
            <pc:sldMk cId="4031691896" sldId="270"/>
            <ac:graphicFrameMk id="13" creationId="{64F93D13-CC87-4E0B-BAEC-38593FE2BF1C}"/>
          </ac:graphicFrameMkLst>
        </pc:graphicFrameChg>
        <pc:graphicFrameChg chg="add modGraphic">
          <ac:chgData name="Rory Middleton" userId="S::rorymiddleton@kubrickgroup.com::8154b258-967e-45fb-b051-3cba34a0145c" providerId="AD" clId="Web-{BB192402-275F-43CE-A510-928AC3323FB2}" dt="2021-06-01T10:10:57.888" v="217" actId="20577"/>
          <ac:graphicFrameMkLst>
            <pc:docMk/>
            <pc:sldMk cId="4031691896" sldId="270"/>
            <ac:graphicFrameMk id="14" creationId="{D0CEF7A4-9DFA-4B99-AE7C-9019090D139C}"/>
          </ac:graphicFrameMkLst>
        </pc:graphicFrameChg>
        <pc:picChg chg="add del mod">
          <ac:chgData name="Rory Middleton" userId="S::rorymiddleton@kubrickgroup.com::8154b258-967e-45fb-b051-3cba34a0145c" providerId="AD" clId="Web-{BB192402-275F-43CE-A510-928AC3323FB2}" dt="2021-06-01T09:50:50.544" v="12"/>
          <ac:picMkLst>
            <pc:docMk/>
            <pc:sldMk cId="4031691896" sldId="270"/>
            <ac:picMk id="7" creationId="{6F647AA1-9A6B-4620-927A-14DB9E7DC85F}"/>
          </ac:picMkLst>
        </pc:picChg>
      </pc:sldChg>
      <pc:sldChg chg="modSp">
        <pc:chgData name="Rory Middleton" userId="S::rorymiddleton@kubrickgroup.com::8154b258-967e-45fb-b051-3cba34a0145c" providerId="AD" clId="Web-{BB192402-275F-43CE-A510-928AC3323FB2}" dt="2021-06-01T09:54:39.847" v="58" actId="20577"/>
        <pc:sldMkLst>
          <pc:docMk/>
          <pc:sldMk cId="2171068254" sldId="335"/>
        </pc:sldMkLst>
        <pc:graphicFrameChg chg="modGraphic">
          <ac:chgData name="Rory Middleton" userId="S::rorymiddleton@kubrickgroup.com::8154b258-967e-45fb-b051-3cba34a0145c" providerId="AD" clId="Web-{BB192402-275F-43CE-A510-928AC3323FB2}" dt="2021-06-01T09:54:39.847" v="58" actId="20577"/>
          <ac:graphicFrameMkLst>
            <pc:docMk/>
            <pc:sldMk cId="2171068254" sldId="335"/>
            <ac:graphicFrameMk id="7" creationId="{2FB4960C-3D27-4554-9634-ED003555F8CB}"/>
          </ac:graphicFrameMkLst>
        </pc:graphicFrameChg>
      </pc:sldChg>
      <pc:sldChg chg="addSp delSp modSp add del replId">
        <pc:chgData name="Rory Middleton" userId="S::rorymiddleton@kubrickgroup.com::8154b258-967e-45fb-b051-3cba34a0145c" providerId="AD" clId="Web-{BB192402-275F-43CE-A510-928AC3323FB2}" dt="2021-06-01T10:02:44.672" v="59"/>
        <pc:sldMkLst>
          <pc:docMk/>
          <pc:sldMk cId="4254905507" sldId="336"/>
        </pc:sldMkLst>
        <pc:spChg chg="add del mod">
          <ac:chgData name="Rory Middleton" userId="S::rorymiddleton@kubrickgroup.com::8154b258-967e-45fb-b051-3cba34a0145c" providerId="AD" clId="Web-{BB192402-275F-43CE-A510-928AC3323FB2}" dt="2021-06-01T09:53:31.033" v="22"/>
          <ac:spMkLst>
            <pc:docMk/>
            <pc:sldMk cId="4254905507" sldId="336"/>
            <ac:spMk id="34" creationId="{D837E855-8405-4BDA-9D2E-EDC6BD4A3A30}"/>
          </ac:spMkLst>
        </pc:spChg>
        <pc:graphicFrameChg chg="del">
          <ac:chgData name="Rory Middleton" userId="S::rorymiddleton@kubrickgroup.com::8154b258-967e-45fb-b051-3cba34a0145c" providerId="AD" clId="Web-{BB192402-275F-43CE-A510-928AC3323FB2}" dt="2021-06-01T09:53:19.829" v="21"/>
          <ac:graphicFrameMkLst>
            <pc:docMk/>
            <pc:sldMk cId="4254905507" sldId="336"/>
            <ac:graphicFrameMk id="14" creationId="{D0CEF7A4-9DFA-4B99-AE7C-9019090D139C}"/>
          </ac:graphicFrameMkLst>
        </pc:graphicFrameChg>
        <pc:picChg chg="add mod ord">
          <ac:chgData name="Rory Middleton" userId="S::rorymiddleton@kubrickgroup.com::8154b258-967e-45fb-b051-3cba34a0145c" providerId="AD" clId="Web-{BB192402-275F-43CE-A510-928AC3323FB2}" dt="2021-06-01T09:53:41.595" v="23"/>
          <ac:picMkLst>
            <pc:docMk/>
            <pc:sldMk cId="4254905507" sldId="336"/>
            <ac:picMk id="35" creationId="{8859F33F-B3EF-476D-990A-738F3E9C3F37}"/>
          </ac:picMkLst>
        </pc:picChg>
      </pc:sldChg>
      <pc:sldChg chg="addSp delSp modSp">
        <pc:chgData name="Rory Middleton" userId="S::rorymiddleton@kubrickgroup.com::8154b258-967e-45fb-b051-3cba34a0145c" providerId="AD" clId="Web-{BB192402-275F-43CE-A510-928AC3323FB2}" dt="2021-06-01T10:26:53.803" v="240" actId="20577"/>
        <pc:sldMkLst>
          <pc:docMk/>
          <pc:sldMk cId="1736729530" sldId="338"/>
        </pc:sldMkLst>
        <pc:spChg chg="mod">
          <ac:chgData name="Rory Middleton" userId="S::rorymiddleton@kubrickgroup.com::8154b258-967e-45fb-b051-3cba34a0145c" providerId="AD" clId="Web-{BB192402-275F-43CE-A510-928AC3323FB2}" dt="2021-06-01T10:26:33.677" v="238" actId="20577"/>
          <ac:spMkLst>
            <pc:docMk/>
            <pc:sldMk cId="1736729530" sldId="338"/>
            <ac:spMk id="2" creationId="{5CD5E264-4C88-447B-AB18-03D35B5E1B0B}"/>
          </ac:spMkLst>
        </pc:spChg>
        <pc:spChg chg="del">
          <ac:chgData name="Rory Middleton" userId="S::rorymiddleton@kubrickgroup.com::8154b258-967e-45fb-b051-3cba34a0145c" providerId="AD" clId="Web-{BB192402-275F-43CE-A510-928AC3323FB2}" dt="2021-06-01T10:04:29.487" v="60"/>
          <ac:spMkLst>
            <pc:docMk/>
            <pc:sldMk cId="1736729530" sldId="338"/>
            <ac:spMk id="3" creationId="{8C5888BD-BFA8-4AAD-B298-4F0482CF40F8}"/>
          </ac:spMkLst>
        </pc:spChg>
        <pc:spChg chg="add mod">
          <ac:chgData name="Rory Middleton" userId="S::rorymiddleton@kubrickgroup.com::8154b258-967e-45fb-b051-3cba34a0145c" providerId="AD" clId="Web-{BB192402-275F-43CE-A510-928AC3323FB2}" dt="2021-06-01T10:26:53.803" v="240" actId="20577"/>
          <ac:spMkLst>
            <pc:docMk/>
            <pc:sldMk cId="1736729530" sldId="338"/>
            <ac:spMk id="9" creationId="{0D0B749F-ED41-4CF7-B56F-F1D73D018E5E}"/>
          </ac:spMkLst>
        </pc:spChg>
        <pc:picChg chg="add del mod ord">
          <ac:chgData name="Rory Middleton" userId="S::rorymiddleton@kubrickgroup.com::8154b258-967e-45fb-b051-3cba34a0145c" providerId="AD" clId="Web-{BB192402-275F-43CE-A510-928AC3323FB2}" dt="2021-06-01T10:04:45.206" v="62"/>
          <ac:picMkLst>
            <pc:docMk/>
            <pc:sldMk cId="1736729530" sldId="338"/>
            <ac:picMk id="7" creationId="{625DFF22-0327-4478-9B13-5343B3D1FD87}"/>
          </ac:picMkLst>
        </pc:picChg>
      </pc:sldChg>
      <pc:sldChg chg="add mod ord replId modShow">
        <pc:chgData name="Rory Middleton" userId="S::rorymiddleton@kubrickgroup.com::8154b258-967e-45fb-b051-3cba34a0145c" providerId="AD" clId="Web-{BB192402-275F-43CE-A510-928AC3323FB2}" dt="2021-06-01T11:17:31.991" v="489"/>
        <pc:sldMkLst>
          <pc:docMk/>
          <pc:sldMk cId="1448883374" sldId="341"/>
        </pc:sldMkLst>
      </pc:sldChg>
      <pc:sldChg chg="modSp add replId">
        <pc:chgData name="Rory Middleton" userId="S::rorymiddleton@kubrickgroup.com::8154b258-967e-45fb-b051-3cba34a0145c" providerId="AD" clId="Web-{BB192402-275F-43CE-A510-928AC3323FB2}" dt="2021-06-01T11:18:02.976" v="501" actId="20577"/>
        <pc:sldMkLst>
          <pc:docMk/>
          <pc:sldMk cId="2519825901" sldId="342"/>
        </pc:sldMkLst>
        <pc:spChg chg="mod">
          <ac:chgData name="Rory Middleton" userId="S::rorymiddleton@kubrickgroup.com::8154b258-967e-45fb-b051-3cba34a0145c" providerId="AD" clId="Web-{BB192402-275F-43CE-A510-928AC3323FB2}" dt="2021-06-01T10:27:33.445" v="254" actId="20577"/>
          <ac:spMkLst>
            <pc:docMk/>
            <pc:sldMk cId="2519825901" sldId="342"/>
            <ac:spMk id="2" creationId="{5CD5E264-4C88-447B-AB18-03D35B5E1B0B}"/>
          </ac:spMkLst>
        </pc:spChg>
        <pc:spChg chg="mod">
          <ac:chgData name="Rory Middleton" userId="S::rorymiddleton@kubrickgroup.com::8154b258-967e-45fb-b051-3cba34a0145c" providerId="AD" clId="Web-{BB192402-275F-43CE-A510-928AC3323FB2}" dt="2021-06-01T11:18:02.976" v="501" actId="20577"/>
          <ac:spMkLst>
            <pc:docMk/>
            <pc:sldMk cId="2519825901" sldId="342"/>
            <ac:spMk id="9" creationId="{0D0B749F-ED41-4CF7-B56F-F1D73D018E5E}"/>
          </ac:spMkLst>
        </pc:spChg>
      </pc:sldChg>
      <pc:sldChg chg="modSp add replId">
        <pc:chgData name="Rory Middleton" userId="S::rorymiddleton@kubrickgroup.com::8154b258-967e-45fb-b051-3cba34a0145c" providerId="AD" clId="Web-{BB192402-275F-43CE-A510-928AC3323FB2}" dt="2021-06-01T10:37:54.351" v="487" actId="20577"/>
        <pc:sldMkLst>
          <pc:docMk/>
          <pc:sldMk cId="2001994159" sldId="344"/>
        </pc:sldMkLst>
        <pc:spChg chg="mod">
          <ac:chgData name="Rory Middleton" userId="S::rorymiddleton@kubrickgroup.com::8154b258-967e-45fb-b051-3cba34a0145c" providerId="AD" clId="Web-{BB192402-275F-43CE-A510-928AC3323FB2}" dt="2021-06-01T10:35:31.051" v="452" actId="20577"/>
          <ac:spMkLst>
            <pc:docMk/>
            <pc:sldMk cId="2001994159" sldId="344"/>
            <ac:spMk id="2" creationId="{5CD5E264-4C88-447B-AB18-03D35B5E1B0B}"/>
          </ac:spMkLst>
        </pc:spChg>
        <pc:spChg chg="mod">
          <ac:chgData name="Rory Middleton" userId="S::rorymiddleton@kubrickgroup.com::8154b258-967e-45fb-b051-3cba34a0145c" providerId="AD" clId="Web-{BB192402-275F-43CE-A510-928AC3323FB2}" dt="2021-06-01T10:37:54.351" v="487" actId="20577"/>
          <ac:spMkLst>
            <pc:docMk/>
            <pc:sldMk cId="2001994159" sldId="344"/>
            <ac:spMk id="9" creationId="{0D0B749F-ED41-4CF7-B56F-F1D73D018E5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1F5A5-FD02-45F1-9144-D2AEC713E04E}" type="doc">
      <dgm:prSet loTypeId="urn:microsoft.com/office/officeart/2018/2/layout/IconLabelList" loCatId="icon" qsTypeId="urn:microsoft.com/office/officeart/2005/8/quickstyle/simple1" qsCatId="simple" csTypeId="urn:microsoft.com/office/officeart/2005/8/colors/colorful3" csCatId="colorful" phldr="1"/>
      <dgm:spPr/>
    </dgm:pt>
    <dgm:pt modelId="{AF7C5386-62CD-47F0-8870-A73E807D3420}">
      <dgm:prSet phldrT="[Text]"/>
      <dgm:spPr/>
      <dgm:t>
        <a:bodyPr/>
        <a:lstStyle/>
        <a:p>
          <a:pPr>
            <a:lnSpc>
              <a:spcPct val="100000"/>
            </a:lnSpc>
          </a:pPr>
          <a:r>
            <a:rPr lang="en-GB"/>
            <a:t>10-K is released</a:t>
          </a:r>
        </a:p>
      </dgm:t>
    </dgm:pt>
    <dgm:pt modelId="{F31A1C28-2E21-40C0-A363-D2FD05729DFB}" type="parTrans" cxnId="{BBC9B46A-EA5C-4681-93B1-72DD8AAF6926}">
      <dgm:prSet/>
      <dgm:spPr/>
      <dgm:t>
        <a:bodyPr/>
        <a:lstStyle/>
        <a:p>
          <a:endParaRPr lang="en-GB"/>
        </a:p>
      </dgm:t>
    </dgm:pt>
    <dgm:pt modelId="{172762C4-0F70-441F-8EA6-9E272210F9DF}" type="sibTrans" cxnId="{BBC9B46A-EA5C-4681-93B1-72DD8AAF6926}">
      <dgm:prSet/>
      <dgm:spPr/>
      <dgm:t>
        <a:bodyPr/>
        <a:lstStyle/>
        <a:p>
          <a:endParaRPr lang="en-GB"/>
        </a:p>
      </dgm:t>
    </dgm:pt>
    <dgm:pt modelId="{3E3763A9-81E5-4DF9-A10E-E3BA649F8F42}">
      <dgm:prSet phldrT="[Text]"/>
      <dgm:spPr/>
      <dgm:t>
        <a:bodyPr/>
        <a:lstStyle/>
        <a:p>
          <a:pPr>
            <a:lnSpc>
              <a:spcPct val="100000"/>
            </a:lnSpc>
          </a:pPr>
          <a:r>
            <a:rPr lang="en-GB"/>
            <a:t>Market prices affected</a:t>
          </a:r>
        </a:p>
      </dgm:t>
    </dgm:pt>
    <dgm:pt modelId="{A0F93C3E-2BBC-4F9E-AFC2-5D91411AF609}" type="parTrans" cxnId="{7749B857-2805-4C03-8706-02FB9644BC1D}">
      <dgm:prSet/>
      <dgm:spPr/>
      <dgm:t>
        <a:bodyPr/>
        <a:lstStyle/>
        <a:p>
          <a:endParaRPr lang="en-GB"/>
        </a:p>
      </dgm:t>
    </dgm:pt>
    <dgm:pt modelId="{6B2F2003-89B1-40D3-85F6-1FE21ACB74ED}" type="sibTrans" cxnId="{7749B857-2805-4C03-8706-02FB9644BC1D}">
      <dgm:prSet/>
      <dgm:spPr/>
      <dgm:t>
        <a:bodyPr/>
        <a:lstStyle/>
        <a:p>
          <a:endParaRPr lang="en-GB"/>
        </a:p>
      </dgm:t>
    </dgm:pt>
    <dgm:pt modelId="{91B0B169-04E7-4DCD-BD44-F82AD32E7FAA}">
      <dgm:prSet phldrT="[Text]"/>
      <dgm:spPr/>
      <dgm:t>
        <a:bodyPr/>
        <a:lstStyle/>
        <a:p>
          <a:pPr>
            <a:lnSpc>
              <a:spcPct val="100000"/>
            </a:lnSpc>
          </a:pPr>
          <a:r>
            <a:rPr lang="en-GB"/>
            <a:t>Potential for profit</a:t>
          </a:r>
        </a:p>
      </dgm:t>
    </dgm:pt>
    <dgm:pt modelId="{2771BA9E-535C-45C7-BCF9-B5838FB8C877}" type="parTrans" cxnId="{EF091D59-62A7-4B80-9C20-35421C471DC2}">
      <dgm:prSet/>
      <dgm:spPr/>
      <dgm:t>
        <a:bodyPr/>
        <a:lstStyle/>
        <a:p>
          <a:endParaRPr lang="en-GB"/>
        </a:p>
      </dgm:t>
    </dgm:pt>
    <dgm:pt modelId="{940BFF9D-DE31-40E7-AD00-50F08C2F5AD9}" type="sibTrans" cxnId="{EF091D59-62A7-4B80-9C20-35421C471DC2}">
      <dgm:prSet/>
      <dgm:spPr/>
      <dgm:t>
        <a:bodyPr/>
        <a:lstStyle/>
        <a:p>
          <a:endParaRPr lang="en-GB"/>
        </a:p>
      </dgm:t>
    </dgm:pt>
    <dgm:pt modelId="{19237653-BE40-46A4-B2BF-B87CE43FB5F8}" type="pres">
      <dgm:prSet presAssocID="{8691F5A5-FD02-45F1-9144-D2AEC713E04E}" presName="root" presStyleCnt="0">
        <dgm:presLayoutVars>
          <dgm:dir/>
          <dgm:resizeHandles val="exact"/>
        </dgm:presLayoutVars>
      </dgm:prSet>
      <dgm:spPr/>
    </dgm:pt>
    <dgm:pt modelId="{E0CBCB0E-F3E9-444E-ADCB-1CE9AB713ED2}" type="pres">
      <dgm:prSet presAssocID="{AF7C5386-62CD-47F0-8870-A73E807D3420}" presName="compNode" presStyleCnt="0"/>
      <dgm:spPr/>
    </dgm:pt>
    <dgm:pt modelId="{5793A616-DF90-47AE-AEBA-27F2C259B2AF}" type="pres">
      <dgm:prSet presAssocID="{AF7C5386-62CD-47F0-8870-A73E807D3420}" presName="iconRect" presStyleLbl="node1" presStyleIdx="0" presStyleCnt="3"/>
      <dgm:spPr>
        <a:prstGeom prst="foldedCorner">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with solid fill"/>
        </a:ext>
      </dgm:extLst>
    </dgm:pt>
    <dgm:pt modelId="{B026B786-8496-48A8-AD22-A099AF870474}" type="pres">
      <dgm:prSet presAssocID="{AF7C5386-62CD-47F0-8870-A73E807D3420}" presName="spaceRect" presStyleCnt="0"/>
      <dgm:spPr/>
    </dgm:pt>
    <dgm:pt modelId="{4F66EC26-08F7-48A4-A06E-187D0FC4913D}" type="pres">
      <dgm:prSet presAssocID="{AF7C5386-62CD-47F0-8870-A73E807D3420}" presName="textRect" presStyleLbl="revTx" presStyleIdx="0" presStyleCnt="3">
        <dgm:presLayoutVars>
          <dgm:chMax val="1"/>
          <dgm:chPref val="1"/>
        </dgm:presLayoutVars>
      </dgm:prSet>
      <dgm:spPr/>
    </dgm:pt>
    <dgm:pt modelId="{457F5296-2B69-4427-AB64-C85ED2BD12C6}" type="pres">
      <dgm:prSet presAssocID="{172762C4-0F70-441F-8EA6-9E272210F9DF}" presName="sibTrans" presStyleCnt="0"/>
      <dgm:spPr/>
    </dgm:pt>
    <dgm:pt modelId="{517D730A-9CC6-4887-9801-352750FC0B3E}" type="pres">
      <dgm:prSet presAssocID="{3E3763A9-81E5-4DF9-A10E-E3BA649F8F42}" presName="compNode" presStyleCnt="0"/>
      <dgm:spPr/>
    </dgm:pt>
    <dgm:pt modelId="{A710E879-14ED-438A-BA44-CEAD8E27EC35}" type="pres">
      <dgm:prSet presAssocID="{3E3763A9-81E5-4DF9-A10E-E3BA649F8F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graph with upward trend with solid fill"/>
        </a:ext>
      </dgm:extLst>
    </dgm:pt>
    <dgm:pt modelId="{D5006BB1-1FA2-424A-9DD4-A54CD6AB2CE3}" type="pres">
      <dgm:prSet presAssocID="{3E3763A9-81E5-4DF9-A10E-E3BA649F8F42}" presName="spaceRect" presStyleCnt="0"/>
      <dgm:spPr/>
    </dgm:pt>
    <dgm:pt modelId="{D410B976-0B75-4EAA-8F9A-ED58B0941B32}" type="pres">
      <dgm:prSet presAssocID="{3E3763A9-81E5-4DF9-A10E-E3BA649F8F42}" presName="textRect" presStyleLbl="revTx" presStyleIdx="1" presStyleCnt="3">
        <dgm:presLayoutVars>
          <dgm:chMax val="1"/>
          <dgm:chPref val="1"/>
        </dgm:presLayoutVars>
      </dgm:prSet>
      <dgm:spPr/>
    </dgm:pt>
    <dgm:pt modelId="{5BE8B289-8D57-4952-B2BE-6E203412753D}" type="pres">
      <dgm:prSet presAssocID="{6B2F2003-89B1-40D3-85F6-1FE21ACB74ED}" presName="sibTrans" presStyleCnt="0"/>
      <dgm:spPr/>
    </dgm:pt>
    <dgm:pt modelId="{2F9333DD-BC37-48A5-90B2-7EDCEB44AD8D}" type="pres">
      <dgm:prSet presAssocID="{91B0B169-04E7-4DCD-BD44-F82AD32E7FAA}" presName="compNode" presStyleCnt="0"/>
      <dgm:spPr/>
    </dgm:pt>
    <dgm:pt modelId="{93F45368-D96A-4992-BC31-7A09E8C2E309}" type="pres">
      <dgm:prSet presAssocID="{91B0B169-04E7-4DCD-BD44-F82AD32E7F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2A3321C9-821A-41B5-B8B5-2CCF4F8EF77E}" type="pres">
      <dgm:prSet presAssocID="{91B0B169-04E7-4DCD-BD44-F82AD32E7FAA}" presName="spaceRect" presStyleCnt="0"/>
      <dgm:spPr/>
    </dgm:pt>
    <dgm:pt modelId="{DE1E23F4-1C5F-43CB-8F6D-3A96FDF71F8A}" type="pres">
      <dgm:prSet presAssocID="{91B0B169-04E7-4DCD-BD44-F82AD32E7FAA}" presName="textRect" presStyleLbl="revTx" presStyleIdx="2" presStyleCnt="3">
        <dgm:presLayoutVars>
          <dgm:chMax val="1"/>
          <dgm:chPref val="1"/>
        </dgm:presLayoutVars>
      </dgm:prSet>
      <dgm:spPr/>
    </dgm:pt>
  </dgm:ptLst>
  <dgm:cxnLst>
    <dgm:cxn modelId="{2B9C7211-350A-4A9B-8161-F3DC95B63C3A}" type="presOf" srcId="{AF7C5386-62CD-47F0-8870-A73E807D3420}" destId="{4F66EC26-08F7-48A4-A06E-187D0FC4913D}" srcOrd="0" destOrd="0" presId="urn:microsoft.com/office/officeart/2018/2/layout/IconLabelList"/>
    <dgm:cxn modelId="{89B0721B-45D5-4833-A46B-CE81E5632AF0}" type="presOf" srcId="{8691F5A5-FD02-45F1-9144-D2AEC713E04E}" destId="{19237653-BE40-46A4-B2BF-B87CE43FB5F8}" srcOrd="0" destOrd="0" presId="urn:microsoft.com/office/officeart/2018/2/layout/IconLabelList"/>
    <dgm:cxn modelId="{FF89F938-9285-4863-8C78-D432C282D5FC}" type="presOf" srcId="{91B0B169-04E7-4DCD-BD44-F82AD32E7FAA}" destId="{DE1E23F4-1C5F-43CB-8F6D-3A96FDF71F8A}" srcOrd="0" destOrd="0" presId="urn:microsoft.com/office/officeart/2018/2/layout/IconLabelList"/>
    <dgm:cxn modelId="{BBC9B46A-EA5C-4681-93B1-72DD8AAF6926}" srcId="{8691F5A5-FD02-45F1-9144-D2AEC713E04E}" destId="{AF7C5386-62CD-47F0-8870-A73E807D3420}" srcOrd="0" destOrd="0" parTransId="{F31A1C28-2E21-40C0-A363-D2FD05729DFB}" sibTransId="{172762C4-0F70-441F-8EA6-9E272210F9DF}"/>
    <dgm:cxn modelId="{6DF95871-1F4A-4904-957D-C73C2F46F487}" type="presOf" srcId="{3E3763A9-81E5-4DF9-A10E-E3BA649F8F42}" destId="{D410B976-0B75-4EAA-8F9A-ED58B0941B32}" srcOrd="0" destOrd="0" presId="urn:microsoft.com/office/officeart/2018/2/layout/IconLabelList"/>
    <dgm:cxn modelId="{7749B857-2805-4C03-8706-02FB9644BC1D}" srcId="{8691F5A5-FD02-45F1-9144-D2AEC713E04E}" destId="{3E3763A9-81E5-4DF9-A10E-E3BA649F8F42}" srcOrd="1" destOrd="0" parTransId="{A0F93C3E-2BBC-4F9E-AFC2-5D91411AF609}" sibTransId="{6B2F2003-89B1-40D3-85F6-1FE21ACB74ED}"/>
    <dgm:cxn modelId="{EF091D59-62A7-4B80-9C20-35421C471DC2}" srcId="{8691F5A5-FD02-45F1-9144-D2AEC713E04E}" destId="{91B0B169-04E7-4DCD-BD44-F82AD32E7FAA}" srcOrd="2" destOrd="0" parTransId="{2771BA9E-535C-45C7-BCF9-B5838FB8C877}" sibTransId="{940BFF9D-DE31-40E7-AD00-50F08C2F5AD9}"/>
    <dgm:cxn modelId="{43FB9CE8-3711-495F-9C19-EE0C94A87131}" type="presParOf" srcId="{19237653-BE40-46A4-B2BF-B87CE43FB5F8}" destId="{E0CBCB0E-F3E9-444E-ADCB-1CE9AB713ED2}" srcOrd="0" destOrd="0" presId="urn:microsoft.com/office/officeart/2018/2/layout/IconLabelList"/>
    <dgm:cxn modelId="{6989CCCA-32B0-41EE-A184-0BB611F732D9}" type="presParOf" srcId="{E0CBCB0E-F3E9-444E-ADCB-1CE9AB713ED2}" destId="{5793A616-DF90-47AE-AEBA-27F2C259B2AF}" srcOrd="0" destOrd="0" presId="urn:microsoft.com/office/officeart/2018/2/layout/IconLabelList"/>
    <dgm:cxn modelId="{0E2D7AB6-CEBD-46EC-BE1F-975261818A5B}" type="presParOf" srcId="{E0CBCB0E-F3E9-444E-ADCB-1CE9AB713ED2}" destId="{B026B786-8496-48A8-AD22-A099AF870474}" srcOrd="1" destOrd="0" presId="urn:microsoft.com/office/officeart/2018/2/layout/IconLabelList"/>
    <dgm:cxn modelId="{B574CC90-2723-49A2-B6D9-12D876324571}" type="presParOf" srcId="{E0CBCB0E-F3E9-444E-ADCB-1CE9AB713ED2}" destId="{4F66EC26-08F7-48A4-A06E-187D0FC4913D}" srcOrd="2" destOrd="0" presId="urn:microsoft.com/office/officeart/2018/2/layout/IconLabelList"/>
    <dgm:cxn modelId="{943A3E42-6774-4733-839A-E8D9110B7A74}" type="presParOf" srcId="{19237653-BE40-46A4-B2BF-B87CE43FB5F8}" destId="{457F5296-2B69-4427-AB64-C85ED2BD12C6}" srcOrd="1" destOrd="0" presId="urn:microsoft.com/office/officeart/2018/2/layout/IconLabelList"/>
    <dgm:cxn modelId="{889A994E-A5E1-480D-8301-82E253008DE5}" type="presParOf" srcId="{19237653-BE40-46A4-B2BF-B87CE43FB5F8}" destId="{517D730A-9CC6-4887-9801-352750FC0B3E}" srcOrd="2" destOrd="0" presId="urn:microsoft.com/office/officeart/2018/2/layout/IconLabelList"/>
    <dgm:cxn modelId="{83491F4D-B8BB-414E-8FD0-75029ABC0AE8}" type="presParOf" srcId="{517D730A-9CC6-4887-9801-352750FC0B3E}" destId="{A710E879-14ED-438A-BA44-CEAD8E27EC35}" srcOrd="0" destOrd="0" presId="urn:microsoft.com/office/officeart/2018/2/layout/IconLabelList"/>
    <dgm:cxn modelId="{5281180A-E9E5-483E-A829-245C140D8878}" type="presParOf" srcId="{517D730A-9CC6-4887-9801-352750FC0B3E}" destId="{D5006BB1-1FA2-424A-9DD4-A54CD6AB2CE3}" srcOrd="1" destOrd="0" presId="urn:microsoft.com/office/officeart/2018/2/layout/IconLabelList"/>
    <dgm:cxn modelId="{85EBBF53-952A-4530-8394-041A24C3170C}" type="presParOf" srcId="{517D730A-9CC6-4887-9801-352750FC0B3E}" destId="{D410B976-0B75-4EAA-8F9A-ED58B0941B32}" srcOrd="2" destOrd="0" presId="urn:microsoft.com/office/officeart/2018/2/layout/IconLabelList"/>
    <dgm:cxn modelId="{5692D720-F168-47F4-962E-426621D537CD}" type="presParOf" srcId="{19237653-BE40-46A4-B2BF-B87CE43FB5F8}" destId="{5BE8B289-8D57-4952-B2BE-6E203412753D}" srcOrd="3" destOrd="0" presId="urn:microsoft.com/office/officeart/2018/2/layout/IconLabelList"/>
    <dgm:cxn modelId="{A73C6471-84CA-4255-96F2-5A54FBEB22D4}" type="presParOf" srcId="{19237653-BE40-46A4-B2BF-B87CE43FB5F8}" destId="{2F9333DD-BC37-48A5-90B2-7EDCEB44AD8D}" srcOrd="4" destOrd="0" presId="urn:microsoft.com/office/officeart/2018/2/layout/IconLabelList"/>
    <dgm:cxn modelId="{AC67CCC5-F317-4075-902A-1D9024D5E78D}" type="presParOf" srcId="{2F9333DD-BC37-48A5-90B2-7EDCEB44AD8D}" destId="{93F45368-D96A-4992-BC31-7A09E8C2E309}" srcOrd="0" destOrd="0" presId="urn:microsoft.com/office/officeart/2018/2/layout/IconLabelList"/>
    <dgm:cxn modelId="{1F0AD141-F2D9-4779-9FAF-AD043F7C3212}" type="presParOf" srcId="{2F9333DD-BC37-48A5-90B2-7EDCEB44AD8D}" destId="{2A3321C9-821A-41B5-B8B5-2CCF4F8EF77E}" srcOrd="1" destOrd="0" presId="urn:microsoft.com/office/officeart/2018/2/layout/IconLabelList"/>
    <dgm:cxn modelId="{2E73A4FE-4CF6-443A-B795-8A932BD727D0}" type="presParOf" srcId="{2F9333DD-BC37-48A5-90B2-7EDCEB44AD8D}" destId="{DE1E23F4-1C5F-43CB-8F6D-3A96FDF71F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8A65EC5-AC66-494F-BB07-AFD6E621282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6A0F174-261F-46DE-B72A-C8BC8107060C}">
      <dgm:prSet custT="1"/>
      <dgm:spPr/>
      <dgm:t>
        <a:bodyPr/>
        <a:lstStyle/>
        <a:p>
          <a:pPr>
            <a:lnSpc>
              <a:spcPct val="100000"/>
            </a:lnSpc>
          </a:pPr>
          <a:br>
            <a:rPr lang="en-GB" sz="2800"/>
          </a:br>
          <a:br>
            <a:rPr lang="en-GB" sz="1400"/>
          </a:br>
          <a:br>
            <a:rPr lang="en-GB" sz="1400"/>
          </a:br>
          <a:endParaRPr lang="en-GB" sz="1400"/>
        </a:p>
      </dgm:t>
    </dgm:pt>
    <dgm:pt modelId="{A19BAF95-60E3-441E-8E17-766A9CEAE4DC}" type="parTrans" cxnId="{32BF010E-D59C-4288-A107-3C48A4E6AC49}">
      <dgm:prSet/>
      <dgm:spPr/>
      <dgm:t>
        <a:bodyPr/>
        <a:lstStyle/>
        <a:p>
          <a:endParaRPr lang="en-US"/>
        </a:p>
      </dgm:t>
    </dgm:pt>
    <dgm:pt modelId="{8D9D9293-8F73-4A00-A0A1-23D03520F775}" type="sibTrans" cxnId="{32BF010E-D59C-4288-A107-3C48A4E6AC49}">
      <dgm:prSet/>
      <dgm:spPr/>
      <dgm:t>
        <a:bodyPr/>
        <a:lstStyle/>
        <a:p>
          <a:endParaRPr lang="en-US"/>
        </a:p>
      </dgm:t>
    </dgm:pt>
    <dgm:pt modelId="{2582956C-FA3C-4A6E-8854-8A6E5880DBD2}" type="pres">
      <dgm:prSet presAssocID="{E8A65EC5-AC66-494F-BB07-AFD6E6212829}" presName="root" presStyleCnt="0">
        <dgm:presLayoutVars>
          <dgm:dir/>
          <dgm:resizeHandles val="exact"/>
        </dgm:presLayoutVars>
      </dgm:prSet>
      <dgm:spPr/>
    </dgm:pt>
    <dgm:pt modelId="{AB6E6CE2-B464-4E97-A5B3-C85B521D7F5D}" type="pres">
      <dgm:prSet presAssocID="{56A0F174-261F-46DE-B72A-C8BC8107060C}" presName="compNode" presStyleCnt="0"/>
      <dgm:spPr/>
    </dgm:pt>
    <dgm:pt modelId="{E87F95AC-02E7-405E-B823-BFCDAE2873FE}" type="pres">
      <dgm:prSet presAssocID="{56A0F174-261F-46DE-B72A-C8BC8107060C}" presName="bgRect" presStyleLbl="bgShp" presStyleIdx="0" presStyleCnt="1"/>
      <dgm:spPr/>
    </dgm:pt>
    <dgm:pt modelId="{3AA562BA-8886-46A0-817E-B4B22012B58E}" type="pres">
      <dgm:prSet presAssocID="{56A0F174-261F-46DE-B72A-C8BC8107060C}"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D743B77E-D144-4AB2-BA50-CF18A5F60C71}" type="pres">
      <dgm:prSet presAssocID="{56A0F174-261F-46DE-B72A-C8BC8107060C}" presName="spaceRect" presStyleCnt="0"/>
      <dgm:spPr/>
    </dgm:pt>
    <dgm:pt modelId="{75462511-CA95-422F-97A6-310D7604380F}" type="pres">
      <dgm:prSet presAssocID="{56A0F174-261F-46DE-B72A-C8BC8107060C}" presName="parTx" presStyleLbl="revTx" presStyleIdx="0" presStyleCnt="1">
        <dgm:presLayoutVars>
          <dgm:chMax val="0"/>
          <dgm:chPref val="0"/>
        </dgm:presLayoutVars>
      </dgm:prSet>
      <dgm:spPr/>
    </dgm:pt>
  </dgm:ptLst>
  <dgm:cxnLst>
    <dgm:cxn modelId="{32BF010E-D59C-4288-A107-3C48A4E6AC49}" srcId="{E8A65EC5-AC66-494F-BB07-AFD6E6212829}" destId="{56A0F174-261F-46DE-B72A-C8BC8107060C}" srcOrd="0" destOrd="0" parTransId="{A19BAF95-60E3-441E-8E17-766A9CEAE4DC}" sibTransId="{8D9D9293-8F73-4A00-A0A1-23D03520F775}"/>
    <dgm:cxn modelId="{2B3EEF7D-B9D0-4C5E-BC71-A737AF75870C}" type="presOf" srcId="{56A0F174-261F-46DE-B72A-C8BC8107060C}" destId="{75462511-CA95-422F-97A6-310D7604380F}" srcOrd="0" destOrd="0" presId="urn:microsoft.com/office/officeart/2018/2/layout/IconVerticalSolidList"/>
    <dgm:cxn modelId="{180FA5AC-DC80-4295-8610-2BED974B5F7D}" type="presOf" srcId="{E8A65EC5-AC66-494F-BB07-AFD6E6212829}" destId="{2582956C-FA3C-4A6E-8854-8A6E5880DBD2}" srcOrd="0" destOrd="0" presId="urn:microsoft.com/office/officeart/2018/2/layout/IconVerticalSolidList"/>
    <dgm:cxn modelId="{E6197F62-D953-4884-BF7E-82C3C91853DA}" type="presParOf" srcId="{2582956C-FA3C-4A6E-8854-8A6E5880DBD2}" destId="{AB6E6CE2-B464-4E97-A5B3-C85B521D7F5D}" srcOrd="0" destOrd="0" presId="urn:microsoft.com/office/officeart/2018/2/layout/IconVerticalSolidList"/>
    <dgm:cxn modelId="{1615F47A-6A2F-4FA3-BC9A-EC672257DDDA}" type="presParOf" srcId="{AB6E6CE2-B464-4E97-A5B3-C85B521D7F5D}" destId="{E87F95AC-02E7-405E-B823-BFCDAE2873FE}" srcOrd="0" destOrd="0" presId="urn:microsoft.com/office/officeart/2018/2/layout/IconVerticalSolidList"/>
    <dgm:cxn modelId="{483F2740-4DDE-408C-B455-03E98ACD6F36}" type="presParOf" srcId="{AB6E6CE2-B464-4E97-A5B3-C85B521D7F5D}" destId="{3AA562BA-8886-46A0-817E-B4B22012B58E}" srcOrd="1" destOrd="0" presId="urn:microsoft.com/office/officeart/2018/2/layout/IconVerticalSolidList"/>
    <dgm:cxn modelId="{31C5638E-4234-4BBC-B795-BAA07AFF9531}" type="presParOf" srcId="{AB6E6CE2-B464-4E97-A5B3-C85B521D7F5D}" destId="{D743B77E-D144-4AB2-BA50-CF18A5F60C71}" srcOrd="2" destOrd="0" presId="urn:microsoft.com/office/officeart/2018/2/layout/IconVerticalSolidList"/>
    <dgm:cxn modelId="{16956C2B-D874-42AC-B901-1E2B706AA72F}" type="presParOf" srcId="{AB6E6CE2-B464-4E97-A5B3-C85B521D7F5D}" destId="{75462511-CA95-422F-97A6-310D7604380F}"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4402C9-B961-4C6E-B245-12B8D125E58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GB"/>
        </a:p>
      </dgm:t>
    </dgm:pt>
    <dgm:pt modelId="{EEA33614-2EDD-4954-A0D8-AEC49CCCC7D4}">
      <dgm:prSet phldrT="[Text]"/>
      <dgm:spPr>
        <a:solidFill>
          <a:schemeClr val="tx1">
            <a:lumMod val="75000"/>
            <a:lumOff val="25000"/>
          </a:schemeClr>
        </a:solidFill>
      </dgm:spPr>
      <dgm:t>
        <a:bodyPr/>
        <a:lstStyle/>
        <a:p>
          <a:pPr>
            <a:lnSpc>
              <a:spcPct val="100000"/>
            </a:lnSpc>
          </a:pPr>
          <a:r>
            <a:rPr lang="en-GB"/>
            <a:t>10K report from SEC website</a:t>
          </a:r>
        </a:p>
      </dgm:t>
    </dgm:pt>
    <dgm:pt modelId="{9DC54D2A-FC1F-47F1-9C7A-E7A6CBE73741}" type="parTrans" cxnId="{73648DC9-11F4-4C3D-9F03-654A3B894F9D}">
      <dgm:prSet/>
      <dgm:spPr/>
      <dgm:t>
        <a:bodyPr/>
        <a:lstStyle/>
        <a:p>
          <a:endParaRPr lang="en-GB"/>
        </a:p>
      </dgm:t>
    </dgm:pt>
    <dgm:pt modelId="{8D570CD0-90A4-44B0-8392-A3C41ED718A9}" type="sibTrans" cxnId="{73648DC9-11F4-4C3D-9F03-654A3B894F9D}">
      <dgm:prSet/>
      <dgm:spPr>
        <a:ln>
          <a:solidFill>
            <a:schemeClr val="tx1">
              <a:alpha val="90000"/>
            </a:schemeClr>
          </a:solidFill>
        </a:ln>
      </dgm:spPr>
      <dgm:t>
        <a:bodyPr/>
        <a:lstStyle/>
        <a:p>
          <a:endParaRPr lang="en-GB"/>
        </a:p>
      </dgm:t>
    </dgm:pt>
    <dgm:pt modelId="{4DF08797-35A7-48C8-8E28-06C4B9F6B34B}">
      <dgm:prSet phldrT="[Text]"/>
      <dgm:spPr>
        <a:solidFill>
          <a:schemeClr val="tx2">
            <a:lumMod val="75000"/>
          </a:schemeClr>
        </a:solidFill>
      </dgm:spPr>
      <dgm:t>
        <a:bodyPr/>
        <a:lstStyle/>
        <a:p>
          <a:pPr>
            <a:lnSpc>
              <a:spcPct val="100000"/>
            </a:lnSpc>
          </a:pPr>
          <a:r>
            <a:rPr lang="en-GB"/>
            <a:t>Extract the text</a:t>
          </a:r>
        </a:p>
      </dgm:t>
    </dgm:pt>
    <dgm:pt modelId="{EBC0D147-110C-49BC-AF1C-BFE5F2F5220C}" type="parTrans" cxnId="{3B1FED37-F2F8-45CC-8511-935B406E7B6B}">
      <dgm:prSet/>
      <dgm:spPr/>
      <dgm:t>
        <a:bodyPr/>
        <a:lstStyle/>
        <a:p>
          <a:endParaRPr lang="en-GB"/>
        </a:p>
      </dgm:t>
    </dgm:pt>
    <dgm:pt modelId="{9B82DB42-36FC-4069-9808-71AE4DA49666}" type="sibTrans" cxnId="{3B1FED37-F2F8-45CC-8511-935B406E7B6B}">
      <dgm:prSet/>
      <dgm:spPr>
        <a:ln>
          <a:solidFill>
            <a:schemeClr val="tx1">
              <a:alpha val="90000"/>
            </a:schemeClr>
          </a:solidFill>
        </a:ln>
      </dgm:spPr>
      <dgm:t>
        <a:bodyPr/>
        <a:lstStyle/>
        <a:p>
          <a:endParaRPr lang="en-GB"/>
        </a:p>
      </dgm:t>
    </dgm:pt>
    <dgm:pt modelId="{0ED2E4D7-C13A-41CA-9620-8916DD4B9879}">
      <dgm:prSet phldrT="[Text]"/>
      <dgm:spPr>
        <a:solidFill>
          <a:schemeClr val="accent1">
            <a:lumMod val="50000"/>
            <a:lumOff val="50000"/>
          </a:schemeClr>
        </a:solidFill>
      </dgm:spPr>
      <dgm:t>
        <a:bodyPr/>
        <a:lstStyle/>
        <a:p>
          <a:pPr>
            <a:lnSpc>
              <a:spcPct val="100000"/>
            </a:lnSpc>
          </a:pPr>
          <a:r>
            <a:rPr lang="en-GB"/>
            <a:t>Count the occurrence of </a:t>
          </a:r>
          <a:r>
            <a:rPr lang="en-GB" b="0" i="0"/>
            <a:t>Loughran-McDonald sentiment words</a:t>
          </a:r>
          <a:endParaRPr lang="en-GB"/>
        </a:p>
      </dgm:t>
    </dgm:pt>
    <dgm:pt modelId="{9BCC0B30-ACD0-4D53-8B53-321C432111B1}" type="parTrans" cxnId="{CCCA7EE4-5165-46BE-8A5F-DB11453A2053}">
      <dgm:prSet/>
      <dgm:spPr/>
      <dgm:t>
        <a:bodyPr/>
        <a:lstStyle/>
        <a:p>
          <a:endParaRPr lang="en-GB"/>
        </a:p>
      </dgm:t>
    </dgm:pt>
    <dgm:pt modelId="{EF9BF6DC-0187-4F5E-B84C-02D3039FA589}" type="sibTrans" cxnId="{CCCA7EE4-5165-46BE-8A5F-DB11453A2053}">
      <dgm:prSet/>
      <dgm:spPr>
        <a:ln>
          <a:solidFill>
            <a:schemeClr val="tx1">
              <a:alpha val="90000"/>
            </a:schemeClr>
          </a:solidFill>
        </a:ln>
      </dgm:spPr>
      <dgm:t>
        <a:bodyPr/>
        <a:lstStyle/>
        <a:p>
          <a:endParaRPr lang="en-GB"/>
        </a:p>
      </dgm:t>
    </dgm:pt>
    <dgm:pt modelId="{8800B118-A479-46C4-98D2-AAC059A196CB}">
      <dgm:prSet phldrT="[Text]"/>
      <dgm:spPr>
        <a:solidFill>
          <a:schemeClr val="accent2">
            <a:lumMod val="75000"/>
          </a:schemeClr>
        </a:solidFill>
      </dgm:spPr>
      <dgm:t>
        <a:bodyPr/>
        <a:lstStyle/>
        <a:p>
          <a:pPr>
            <a:lnSpc>
              <a:spcPct val="100000"/>
            </a:lnSpc>
          </a:pPr>
          <a:r>
            <a:rPr lang="en-GB"/>
            <a:t>Gather the market information on 10K filing date</a:t>
          </a:r>
        </a:p>
      </dgm:t>
    </dgm:pt>
    <dgm:pt modelId="{FB3B53E7-8D0D-47FF-A79C-CBD3CCB83BB2}" type="parTrans" cxnId="{C416C524-B6B5-4713-A9D5-5801F545A96F}">
      <dgm:prSet/>
      <dgm:spPr/>
      <dgm:t>
        <a:bodyPr/>
        <a:lstStyle/>
        <a:p>
          <a:endParaRPr lang="en-GB"/>
        </a:p>
      </dgm:t>
    </dgm:pt>
    <dgm:pt modelId="{27B9F954-9E76-4613-8208-B41E25A3F198}" type="sibTrans" cxnId="{C416C524-B6B5-4713-A9D5-5801F545A96F}">
      <dgm:prSet/>
      <dgm:spPr>
        <a:ln>
          <a:solidFill>
            <a:schemeClr val="tx1">
              <a:alpha val="90000"/>
            </a:schemeClr>
          </a:solidFill>
        </a:ln>
      </dgm:spPr>
      <dgm:t>
        <a:bodyPr/>
        <a:lstStyle/>
        <a:p>
          <a:endParaRPr lang="en-GB"/>
        </a:p>
      </dgm:t>
    </dgm:pt>
    <dgm:pt modelId="{E10125E3-EF50-4895-B8AA-5986FCB8C179}">
      <dgm:prSet phldrT="[Text]"/>
      <dgm:spPr>
        <a:solidFill>
          <a:schemeClr val="accent3"/>
        </a:solidFill>
      </dgm:spPr>
      <dgm:t>
        <a:bodyPr/>
        <a:lstStyle/>
        <a:p>
          <a:pPr>
            <a:lnSpc>
              <a:spcPct val="100000"/>
            </a:lnSpc>
          </a:pPr>
          <a:r>
            <a:rPr lang="en-GB"/>
            <a:t>Analyse data to check for profitable short term movements</a:t>
          </a:r>
        </a:p>
      </dgm:t>
    </dgm:pt>
    <dgm:pt modelId="{B5571042-0FA8-4C81-9785-03271415DFB0}" type="parTrans" cxnId="{27690525-13E5-4DF0-903D-6DCF7EAA2AD4}">
      <dgm:prSet/>
      <dgm:spPr/>
      <dgm:t>
        <a:bodyPr/>
        <a:lstStyle/>
        <a:p>
          <a:endParaRPr lang="en-GB"/>
        </a:p>
      </dgm:t>
    </dgm:pt>
    <dgm:pt modelId="{E7E1C57B-81C5-4E77-A450-CCA3032FEAE4}" type="sibTrans" cxnId="{27690525-13E5-4DF0-903D-6DCF7EAA2AD4}">
      <dgm:prSet/>
      <dgm:spPr/>
      <dgm:t>
        <a:bodyPr/>
        <a:lstStyle/>
        <a:p>
          <a:endParaRPr lang="en-GB"/>
        </a:p>
      </dgm:t>
    </dgm:pt>
    <dgm:pt modelId="{2D074FC7-2852-41AA-BF20-CE186BC09C74}" type="pres">
      <dgm:prSet presAssocID="{CB4402C9-B961-4C6E-B245-12B8D125E585}" presName="outerComposite" presStyleCnt="0">
        <dgm:presLayoutVars>
          <dgm:chMax val="5"/>
          <dgm:dir/>
          <dgm:resizeHandles val="exact"/>
        </dgm:presLayoutVars>
      </dgm:prSet>
      <dgm:spPr/>
    </dgm:pt>
    <dgm:pt modelId="{557798D2-EB9E-42BF-9BD9-C886095F4874}" type="pres">
      <dgm:prSet presAssocID="{CB4402C9-B961-4C6E-B245-12B8D125E585}" presName="dummyMaxCanvas" presStyleCnt="0">
        <dgm:presLayoutVars/>
      </dgm:prSet>
      <dgm:spPr/>
    </dgm:pt>
    <dgm:pt modelId="{C3DEEEE2-6D71-4DDC-B590-4E8040B14EF3}" type="pres">
      <dgm:prSet presAssocID="{CB4402C9-B961-4C6E-B245-12B8D125E585}" presName="FiveNodes_1" presStyleLbl="node1" presStyleIdx="0" presStyleCnt="5">
        <dgm:presLayoutVars>
          <dgm:bulletEnabled val="1"/>
        </dgm:presLayoutVars>
      </dgm:prSet>
      <dgm:spPr/>
    </dgm:pt>
    <dgm:pt modelId="{0719772E-A1EE-4E0F-AE9C-4D07FE595782}" type="pres">
      <dgm:prSet presAssocID="{CB4402C9-B961-4C6E-B245-12B8D125E585}" presName="FiveNodes_2" presStyleLbl="node1" presStyleIdx="1" presStyleCnt="5">
        <dgm:presLayoutVars>
          <dgm:bulletEnabled val="1"/>
        </dgm:presLayoutVars>
      </dgm:prSet>
      <dgm:spPr/>
    </dgm:pt>
    <dgm:pt modelId="{4F48452B-0834-4488-95A1-CB432184ED21}" type="pres">
      <dgm:prSet presAssocID="{CB4402C9-B961-4C6E-B245-12B8D125E585}" presName="FiveNodes_3" presStyleLbl="node1" presStyleIdx="2" presStyleCnt="5">
        <dgm:presLayoutVars>
          <dgm:bulletEnabled val="1"/>
        </dgm:presLayoutVars>
      </dgm:prSet>
      <dgm:spPr/>
    </dgm:pt>
    <dgm:pt modelId="{D9E27030-4089-4E24-947C-48BAF10F2A6F}" type="pres">
      <dgm:prSet presAssocID="{CB4402C9-B961-4C6E-B245-12B8D125E585}" presName="FiveNodes_4" presStyleLbl="node1" presStyleIdx="3" presStyleCnt="5">
        <dgm:presLayoutVars>
          <dgm:bulletEnabled val="1"/>
        </dgm:presLayoutVars>
      </dgm:prSet>
      <dgm:spPr/>
    </dgm:pt>
    <dgm:pt modelId="{B6519B56-0C59-48EE-BAF0-7EE32E2F7B85}" type="pres">
      <dgm:prSet presAssocID="{CB4402C9-B961-4C6E-B245-12B8D125E585}" presName="FiveNodes_5" presStyleLbl="node1" presStyleIdx="4" presStyleCnt="5">
        <dgm:presLayoutVars>
          <dgm:bulletEnabled val="1"/>
        </dgm:presLayoutVars>
      </dgm:prSet>
      <dgm:spPr/>
    </dgm:pt>
    <dgm:pt modelId="{27A6B537-6F03-4DEC-B1B3-68575D751EFE}" type="pres">
      <dgm:prSet presAssocID="{CB4402C9-B961-4C6E-B245-12B8D125E585}" presName="FiveConn_1-2" presStyleLbl="fgAccFollowNode1" presStyleIdx="0" presStyleCnt="4">
        <dgm:presLayoutVars>
          <dgm:bulletEnabled val="1"/>
        </dgm:presLayoutVars>
      </dgm:prSet>
      <dgm:spPr/>
    </dgm:pt>
    <dgm:pt modelId="{0B4ED777-0E7B-4385-80A8-24DD779A4539}" type="pres">
      <dgm:prSet presAssocID="{CB4402C9-B961-4C6E-B245-12B8D125E585}" presName="FiveConn_2-3" presStyleLbl="fgAccFollowNode1" presStyleIdx="1" presStyleCnt="4">
        <dgm:presLayoutVars>
          <dgm:bulletEnabled val="1"/>
        </dgm:presLayoutVars>
      </dgm:prSet>
      <dgm:spPr/>
    </dgm:pt>
    <dgm:pt modelId="{5F24C8EE-0652-4643-AB4E-5C98997F5E59}" type="pres">
      <dgm:prSet presAssocID="{CB4402C9-B961-4C6E-B245-12B8D125E585}" presName="FiveConn_3-4" presStyleLbl="fgAccFollowNode1" presStyleIdx="2" presStyleCnt="4">
        <dgm:presLayoutVars>
          <dgm:bulletEnabled val="1"/>
        </dgm:presLayoutVars>
      </dgm:prSet>
      <dgm:spPr/>
    </dgm:pt>
    <dgm:pt modelId="{2678FE80-B8D2-4939-BCE2-5D2AB2098F3C}" type="pres">
      <dgm:prSet presAssocID="{CB4402C9-B961-4C6E-B245-12B8D125E585}" presName="FiveConn_4-5" presStyleLbl="fgAccFollowNode1" presStyleIdx="3" presStyleCnt="4">
        <dgm:presLayoutVars>
          <dgm:bulletEnabled val="1"/>
        </dgm:presLayoutVars>
      </dgm:prSet>
      <dgm:spPr/>
    </dgm:pt>
    <dgm:pt modelId="{5A41CFFC-F089-475F-AD64-4E2FAC61DCD9}" type="pres">
      <dgm:prSet presAssocID="{CB4402C9-B961-4C6E-B245-12B8D125E585}" presName="FiveNodes_1_text" presStyleLbl="node1" presStyleIdx="4" presStyleCnt="5">
        <dgm:presLayoutVars>
          <dgm:bulletEnabled val="1"/>
        </dgm:presLayoutVars>
      </dgm:prSet>
      <dgm:spPr/>
    </dgm:pt>
    <dgm:pt modelId="{0A3ABBC9-E14E-40E1-B5D6-22E5A10FB441}" type="pres">
      <dgm:prSet presAssocID="{CB4402C9-B961-4C6E-B245-12B8D125E585}" presName="FiveNodes_2_text" presStyleLbl="node1" presStyleIdx="4" presStyleCnt="5">
        <dgm:presLayoutVars>
          <dgm:bulletEnabled val="1"/>
        </dgm:presLayoutVars>
      </dgm:prSet>
      <dgm:spPr/>
    </dgm:pt>
    <dgm:pt modelId="{D7B35AF0-2C06-46A1-AF8A-E6A153784C97}" type="pres">
      <dgm:prSet presAssocID="{CB4402C9-B961-4C6E-B245-12B8D125E585}" presName="FiveNodes_3_text" presStyleLbl="node1" presStyleIdx="4" presStyleCnt="5">
        <dgm:presLayoutVars>
          <dgm:bulletEnabled val="1"/>
        </dgm:presLayoutVars>
      </dgm:prSet>
      <dgm:spPr/>
    </dgm:pt>
    <dgm:pt modelId="{51BE852B-DD09-4FD5-8287-E114B8DEF87C}" type="pres">
      <dgm:prSet presAssocID="{CB4402C9-B961-4C6E-B245-12B8D125E585}" presName="FiveNodes_4_text" presStyleLbl="node1" presStyleIdx="4" presStyleCnt="5">
        <dgm:presLayoutVars>
          <dgm:bulletEnabled val="1"/>
        </dgm:presLayoutVars>
      </dgm:prSet>
      <dgm:spPr/>
    </dgm:pt>
    <dgm:pt modelId="{83A1C25D-4FA1-4D5D-91E8-AFB099D61667}" type="pres">
      <dgm:prSet presAssocID="{CB4402C9-B961-4C6E-B245-12B8D125E585}" presName="FiveNodes_5_text" presStyleLbl="node1" presStyleIdx="4" presStyleCnt="5">
        <dgm:presLayoutVars>
          <dgm:bulletEnabled val="1"/>
        </dgm:presLayoutVars>
      </dgm:prSet>
      <dgm:spPr/>
    </dgm:pt>
  </dgm:ptLst>
  <dgm:cxnLst>
    <dgm:cxn modelId="{BBA5D605-C130-4226-AAD0-CC39221A7278}" type="presOf" srcId="{EF9BF6DC-0187-4F5E-B84C-02D3039FA589}" destId="{5F24C8EE-0652-4643-AB4E-5C98997F5E59}" srcOrd="0" destOrd="0" presId="urn:microsoft.com/office/officeart/2005/8/layout/vProcess5"/>
    <dgm:cxn modelId="{20B93817-DE9D-41E0-92F2-9E283DAF5939}" type="presOf" srcId="{0ED2E4D7-C13A-41CA-9620-8916DD4B9879}" destId="{4F48452B-0834-4488-95A1-CB432184ED21}" srcOrd="0" destOrd="0" presId="urn:microsoft.com/office/officeart/2005/8/layout/vProcess5"/>
    <dgm:cxn modelId="{7545081A-B660-460B-A4BD-6620DEB0FA2D}" type="presOf" srcId="{4DF08797-35A7-48C8-8E28-06C4B9F6B34B}" destId="{0719772E-A1EE-4E0F-AE9C-4D07FE595782}" srcOrd="0" destOrd="0" presId="urn:microsoft.com/office/officeart/2005/8/layout/vProcess5"/>
    <dgm:cxn modelId="{C416C524-B6B5-4713-A9D5-5801F545A96F}" srcId="{CB4402C9-B961-4C6E-B245-12B8D125E585}" destId="{8800B118-A479-46C4-98D2-AAC059A196CB}" srcOrd="3" destOrd="0" parTransId="{FB3B53E7-8D0D-47FF-A79C-CBD3CCB83BB2}" sibTransId="{27B9F954-9E76-4613-8208-B41E25A3F198}"/>
    <dgm:cxn modelId="{27690525-13E5-4DF0-903D-6DCF7EAA2AD4}" srcId="{CB4402C9-B961-4C6E-B245-12B8D125E585}" destId="{E10125E3-EF50-4895-B8AA-5986FCB8C179}" srcOrd="4" destOrd="0" parTransId="{B5571042-0FA8-4C81-9785-03271415DFB0}" sibTransId="{E7E1C57B-81C5-4E77-A450-CCA3032FEAE4}"/>
    <dgm:cxn modelId="{3B1FED37-F2F8-45CC-8511-935B406E7B6B}" srcId="{CB4402C9-B961-4C6E-B245-12B8D125E585}" destId="{4DF08797-35A7-48C8-8E28-06C4B9F6B34B}" srcOrd="1" destOrd="0" parTransId="{EBC0D147-110C-49BC-AF1C-BFE5F2F5220C}" sibTransId="{9B82DB42-36FC-4069-9808-71AE4DA49666}"/>
    <dgm:cxn modelId="{A6A59D5C-A6F6-46D4-8592-B8A1D860BE2A}" type="presOf" srcId="{EEA33614-2EDD-4954-A0D8-AEC49CCCC7D4}" destId="{C3DEEEE2-6D71-4DDC-B590-4E8040B14EF3}" srcOrd="0" destOrd="0" presId="urn:microsoft.com/office/officeart/2005/8/layout/vProcess5"/>
    <dgm:cxn modelId="{2DBDD263-B8C3-416B-A0B9-05F823B6800B}" type="presOf" srcId="{E10125E3-EF50-4895-B8AA-5986FCB8C179}" destId="{83A1C25D-4FA1-4D5D-91E8-AFB099D61667}" srcOrd="1" destOrd="0" presId="urn:microsoft.com/office/officeart/2005/8/layout/vProcess5"/>
    <dgm:cxn modelId="{4675A466-A2D9-44F0-8D54-936C746C1F70}" type="presOf" srcId="{27B9F954-9E76-4613-8208-B41E25A3F198}" destId="{2678FE80-B8D2-4939-BCE2-5D2AB2098F3C}" srcOrd="0" destOrd="0" presId="urn:microsoft.com/office/officeart/2005/8/layout/vProcess5"/>
    <dgm:cxn modelId="{B5274190-4F5B-4215-AB07-A555A2A47016}" type="presOf" srcId="{8D570CD0-90A4-44B0-8392-A3C41ED718A9}" destId="{27A6B537-6F03-4DEC-B1B3-68575D751EFE}" srcOrd="0" destOrd="0" presId="urn:microsoft.com/office/officeart/2005/8/layout/vProcess5"/>
    <dgm:cxn modelId="{12D79293-E7F2-4165-91CE-E148E60F6760}" type="presOf" srcId="{EEA33614-2EDD-4954-A0D8-AEC49CCCC7D4}" destId="{5A41CFFC-F089-475F-AD64-4E2FAC61DCD9}" srcOrd="1" destOrd="0" presId="urn:microsoft.com/office/officeart/2005/8/layout/vProcess5"/>
    <dgm:cxn modelId="{832801A0-A20D-419F-907C-AFAC86040907}" type="presOf" srcId="{8800B118-A479-46C4-98D2-AAC059A196CB}" destId="{D9E27030-4089-4E24-947C-48BAF10F2A6F}" srcOrd="0" destOrd="0" presId="urn:microsoft.com/office/officeart/2005/8/layout/vProcess5"/>
    <dgm:cxn modelId="{B32E1FA0-5A5A-4C4C-84E3-42389DA7C4F4}" type="presOf" srcId="{CB4402C9-B961-4C6E-B245-12B8D125E585}" destId="{2D074FC7-2852-41AA-BF20-CE186BC09C74}" srcOrd="0" destOrd="0" presId="urn:microsoft.com/office/officeart/2005/8/layout/vProcess5"/>
    <dgm:cxn modelId="{A52C03B7-FB1D-496A-92F9-5CF4B2A51CB9}" type="presOf" srcId="{0ED2E4D7-C13A-41CA-9620-8916DD4B9879}" destId="{D7B35AF0-2C06-46A1-AF8A-E6A153784C97}" srcOrd="1" destOrd="0" presId="urn:microsoft.com/office/officeart/2005/8/layout/vProcess5"/>
    <dgm:cxn modelId="{19E373BF-538B-480D-9FBE-6FF1B4948BBD}" type="presOf" srcId="{4DF08797-35A7-48C8-8E28-06C4B9F6B34B}" destId="{0A3ABBC9-E14E-40E1-B5D6-22E5A10FB441}" srcOrd="1" destOrd="0" presId="urn:microsoft.com/office/officeart/2005/8/layout/vProcess5"/>
    <dgm:cxn modelId="{85EA0BC1-5190-40D3-8D9D-0964B2F61596}" type="presOf" srcId="{E10125E3-EF50-4895-B8AA-5986FCB8C179}" destId="{B6519B56-0C59-48EE-BAF0-7EE32E2F7B85}" srcOrd="0" destOrd="0" presId="urn:microsoft.com/office/officeart/2005/8/layout/vProcess5"/>
    <dgm:cxn modelId="{73648DC9-11F4-4C3D-9F03-654A3B894F9D}" srcId="{CB4402C9-B961-4C6E-B245-12B8D125E585}" destId="{EEA33614-2EDD-4954-A0D8-AEC49CCCC7D4}" srcOrd="0" destOrd="0" parTransId="{9DC54D2A-FC1F-47F1-9C7A-E7A6CBE73741}" sibTransId="{8D570CD0-90A4-44B0-8392-A3C41ED718A9}"/>
    <dgm:cxn modelId="{CE517FD8-7FAF-4709-BBBA-4CBB219ED3FF}" type="presOf" srcId="{9B82DB42-36FC-4069-9808-71AE4DA49666}" destId="{0B4ED777-0E7B-4385-80A8-24DD779A4539}" srcOrd="0" destOrd="0" presId="urn:microsoft.com/office/officeart/2005/8/layout/vProcess5"/>
    <dgm:cxn modelId="{CCCA7EE4-5165-46BE-8A5F-DB11453A2053}" srcId="{CB4402C9-B961-4C6E-B245-12B8D125E585}" destId="{0ED2E4D7-C13A-41CA-9620-8916DD4B9879}" srcOrd="2" destOrd="0" parTransId="{9BCC0B30-ACD0-4D53-8B53-321C432111B1}" sibTransId="{EF9BF6DC-0187-4F5E-B84C-02D3039FA589}"/>
    <dgm:cxn modelId="{06B372E7-355C-4865-872C-6E089AF3F34D}" type="presOf" srcId="{8800B118-A479-46C4-98D2-AAC059A196CB}" destId="{51BE852B-DD09-4FD5-8287-E114B8DEF87C}" srcOrd="1" destOrd="0" presId="urn:microsoft.com/office/officeart/2005/8/layout/vProcess5"/>
    <dgm:cxn modelId="{E1388AD8-9ADC-4756-A4A2-E36EFC1C6313}" type="presParOf" srcId="{2D074FC7-2852-41AA-BF20-CE186BC09C74}" destId="{557798D2-EB9E-42BF-9BD9-C886095F4874}" srcOrd="0" destOrd="0" presId="urn:microsoft.com/office/officeart/2005/8/layout/vProcess5"/>
    <dgm:cxn modelId="{C7ACB646-59AD-4B91-9FA5-76484A8B7135}" type="presParOf" srcId="{2D074FC7-2852-41AA-BF20-CE186BC09C74}" destId="{C3DEEEE2-6D71-4DDC-B590-4E8040B14EF3}" srcOrd="1" destOrd="0" presId="urn:microsoft.com/office/officeart/2005/8/layout/vProcess5"/>
    <dgm:cxn modelId="{E83195A6-1941-4D6E-99EA-94DAA53C3155}" type="presParOf" srcId="{2D074FC7-2852-41AA-BF20-CE186BC09C74}" destId="{0719772E-A1EE-4E0F-AE9C-4D07FE595782}" srcOrd="2" destOrd="0" presId="urn:microsoft.com/office/officeart/2005/8/layout/vProcess5"/>
    <dgm:cxn modelId="{8818109A-14F6-4309-BAB0-EDBF0E0DDE25}" type="presParOf" srcId="{2D074FC7-2852-41AA-BF20-CE186BC09C74}" destId="{4F48452B-0834-4488-95A1-CB432184ED21}" srcOrd="3" destOrd="0" presId="urn:microsoft.com/office/officeart/2005/8/layout/vProcess5"/>
    <dgm:cxn modelId="{BC2F08F4-F02A-4ABD-9C7F-D60F4CD6264C}" type="presParOf" srcId="{2D074FC7-2852-41AA-BF20-CE186BC09C74}" destId="{D9E27030-4089-4E24-947C-48BAF10F2A6F}" srcOrd="4" destOrd="0" presId="urn:microsoft.com/office/officeart/2005/8/layout/vProcess5"/>
    <dgm:cxn modelId="{7C8A02E3-48BB-4324-A11E-8E9F5655FD14}" type="presParOf" srcId="{2D074FC7-2852-41AA-BF20-CE186BC09C74}" destId="{B6519B56-0C59-48EE-BAF0-7EE32E2F7B85}" srcOrd="5" destOrd="0" presId="urn:microsoft.com/office/officeart/2005/8/layout/vProcess5"/>
    <dgm:cxn modelId="{78B7FD56-2B63-4172-919D-D9ACCBF8FA0B}" type="presParOf" srcId="{2D074FC7-2852-41AA-BF20-CE186BC09C74}" destId="{27A6B537-6F03-4DEC-B1B3-68575D751EFE}" srcOrd="6" destOrd="0" presId="urn:microsoft.com/office/officeart/2005/8/layout/vProcess5"/>
    <dgm:cxn modelId="{6C7C855E-409B-4D40-AD51-EEBD771A4265}" type="presParOf" srcId="{2D074FC7-2852-41AA-BF20-CE186BC09C74}" destId="{0B4ED777-0E7B-4385-80A8-24DD779A4539}" srcOrd="7" destOrd="0" presId="urn:microsoft.com/office/officeart/2005/8/layout/vProcess5"/>
    <dgm:cxn modelId="{DEFC951E-9B6D-4335-9DDF-16FEC6CD1641}" type="presParOf" srcId="{2D074FC7-2852-41AA-BF20-CE186BC09C74}" destId="{5F24C8EE-0652-4643-AB4E-5C98997F5E59}" srcOrd="8" destOrd="0" presId="urn:microsoft.com/office/officeart/2005/8/layout/vProcess5"/>
    <dgm:cxn modelId="{5789A207-0524-416D-9042-1990727F02A6}" type="presParOf" srcId="{2D074FC7-2852-41AA-BF20-CE186BC09C74}" destId="{2678FE80-B8D2-4939-BCE2-5D2AB2098F3C}" srcOrd="9" destOrd="0" presId="urn:microsoft.com/office/officeart/2005/8/layout/vProcess5"/>
    <dgm:cxn modelId="{5F715D45-B810-48FC-96EE-C5E2975A0939}" type="presParOf" srcId="{2D074FC7-2852-41AA-BF20-CE186BC09C74}" destId="{5A41CFFC-F089-475F-AD64-4E2FAC61DCD9}" srcOrd="10" destOrd="0" presId="urn:microsoft.com/office/officeart/2005/8/layout/vProcess5"/>
    <dgm:cxn modelId="{E23AAB0E-F18C-40C7-9C60-5C3F018C3C9E}" type="presParOf" srcId="{2D074FC7-2852-41AA-BF20-CE186BC09C74}" destId="{0A3ABBC9-E14E-40E1-B5D6-22E5A10FB441}" srcOrd="11" destOrd="0" presId="urn:microsoft.com/office/officeart/2005/8/layout/vProcess5"/>
    <dgm:cxn modelId="{6D337E44-E408-49DD-B283-E7541BAA90DC}" type="presParOf" srcId="{2D074FC7-2852-41AA-BF20-CE186BC09C74}" destId="{D7B35AF0-2C06-46A1-AF8A-E6A153784C97}" srcOrd="12" destOrd="0" presId="urn:microsoft.com/office/officeart/2005/8/layout/vProcess5"/>
    <dgm:cxn modelId="{D319262E-F50F-4F54-8A87-A2989F8197CC}" type="presParOf" srcId="{2D074FC7-2852-41AA-BF20-CE186BC09C74}" destId="{51BE852B-DD09-4FD5-8287-E114B8DEF87C}" srcOrd="13" destOrd="0" presId="urn:microsoft.com/office/officeart/2005/8/layout/vProcess5"/>
    <dgm:cxn modelId="{FD326B5B-8258-434E-AA28-FFC7A3ABE5B8}" type="presParOf" srcId="{2D074FC7-2852-41AA-BF20-CE186BC09C74}" destId="{83A1C25D-4FA1-4D5D-91E8-AFB099D6166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A65EC5-AC66-494F-BB07-AFD6E621282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6A0F174-261F-46DE-B72A-C8BC8107060C}">
      <dgm:prSet/>
      <dgm:spPr/>
      <dgm:t>
        <a:bodyPr/>
        <a:lstStyle/>
        <a:p>
          <a:pPr>
            <a:lnSpc>
              <a:spcPct val="100000"/>
            </a:lnSpc>
          </a:pPr>
          <a:r>
            <a:rPr lang="en-GB"/>
            <a:t>Deeper dive into returns vs. previous year – the positivity may already be incorporated in the price</a:t>
          </a:r>
          <a:endParaRPr lang="en-US"/>
        </a:p>
      </dgm:t>
    </dgm:pt>
    <dgm:pt modelId="{A19BAF95-60E3-441E-8E17-766A9CEAE4DC}" type="parTrans" cxnId="{FC4ED8C9-460D-4E63-A382-4A1F7DA33A2C}">
      <dgm:prSet/>
      <dgm:spPr/>
      <dgm:t>
        <a:bodyPr/>
        <a:lstStyle/>
        <a:p>
          <a:endParaRPr lang="en-US"/>
        </a:p>
      </dgm:t>
    </dgm:pt>
    <dgm:pt modelId="{8D9D9293-8F73-4A00-A0A1-23D03520F775}" type="sibTrans" cxnId="{FC4ED8C9-460D-4E63-A382-4A1F7DA33A2C}">
      <dgm:prSet/>
      <dgm:spPr/>
      <dgm:t>
        <a:bodyPr/>
        <a:lstStyle/>
        <a:p>
          <a:endParaRPr lang="en-US"/>
        </a:p>
      </dgm:t>
    </dgm:pt>
    <dgm:pt modelId="{067EF71E-6EA6-475F-9201-91366F00340A}">
      <dgm:prSet/>
      <dgm:spPr/>
      <dgm:t>
        <a:bodyPr/>
        <a:lstStyle/>
        <a:p>
          <a:pPr>
            <a:lnSpc>
              <a:spcPct val="100000"/>
            </a:lnSpc>
          </a:pPr>
          <a:r>
            <a:rPr lang="en-US"/>
            <a:t>Focus on specific companies and/or sectors</a:t>
          </a:r>
        </a:p>
      </dgm:t>
    </dgm:pt>
    <dgm:pt modelId="{A613C9ED-5142-48F6-B052-60FABCBBDEF7}" type="parTrans" cxnId="{60DA6623-E2F0-44F4-8E68-4BE354687CF9}">
      <dgm:prSet/>
      <dgm:spPr/>
      <dgm:t>
        <a:bodyPr/>
        <a:lstStyle/>
        <a:p>
          <a:endParaRPr lang="en-US"/>
        </a:p>
      </dgm:t>
    </dgm:pt>
    <dgm:pt modelId="{B4496DF6-C15C-4C19-BE9F-0303A96A6019}" type="sibTrans" cxnId="{60DA6623-E2F0-44F4-8E68-4BE354687CF9}">
      <dgm:prSet/>
      <dgm:spPr/>
      <dgm:t>
        <a:bodyPr/>
        <a:lstStyle/>
        <a:p>
          <a:endParaRPr lang="en-US"/>
        </a:p>
      </dgm:t>
    </dgm:pt>
    <dgm:pt modelId="{A93C55AB-CB75-41D5-8488-4802353A1B31}">
      <dgm:prSet/>
      <dgm:spPr/>
      <dgm:t>
        <a:bodyPr/>
        <a:lstStyle/>
        <a:p>
          <a:pPr>
            <a:lnSpc>
              <a:spcPct val="100000"/>
            </a:lnSpc>
          </a:pPr>
          <a:r>
            <a:rPr lang="en-GB"/>
            <a:t>Faster/larger scale</a:t>
          </a:r>
          <a:endParaRPr lang="en-US"/>
        </a:p>
      </dgm:t>
    </dgm:pt>
    <dgm:pt modelId="{5F003EDF-8723-439C-89B0-E52B7DB1C9B7}" type="parTrans" cxnId="{AC9A7F5E-C2F9-4D4F-881C-364957E6BD60}">
      <dgm:prSet/>
      <dgm:spPr/>
      <dgm:t>
        <a:bodyPr/>
        <a:lstStyle/>
        <a:p>
          <a:endParaRPr lang="en-US"/>
        </a:p>
      </dgm:t>
    </dgm:pt>
    <dgm:pt modelId="{A0DED525-9472-4D15-B8BC-AFBA1DB443D1}" type="sibTrans" cxnId="{AC9A7F5E-C2F9-4D4F-881C-364957E6BD60}">
      <dgm:prSet/>
      <dgm:spPr/>
      <dgm:t>
        <a:bodyPr/>
        <a:lstStyle/>
        <a:p>
          <a:endParaRPr lang="en-US"/>
        </a:p>
      </dgm:t>
    </dgm:pt>
    <dgm:pt modelId="{22BBEA96-B3F2-49DD-8CBE-850A045373F0}">
      <dgm:prSet phldrT="[Text]"/>
      <dgm:spPr/>
      <dgm:t>
        <a:bodyPr/>
        <a:lstStyle/>
        <a:p>
          <a:pPr>
            <a:lnSpc>
              <a:spcPct val="100000"/>
            </a:lnSpc>
          </a:pPr>
          <a:r>
            <a:rPr lang="en-GB"/>
            <a:t>Incorporate into other models</a:t>
          </a:r>
        </a:p>
      </dgm:t>
    </dgm:pt>
    <dgm:pt modelId="{5BF6F381-5C11-47F0-B0C3-819E9BC66A40}" type="parTrans" cxnId="{49422A34-A688-4C94-A4EF-F2FE6A7C8ACF}">
      <dgm:prSet/>
      <dgm:spPr/>
      <dgm:t>
        <a:bodyPr/>
        <a:lstStyle/>
        <a:p>
          <a:endParaRPr lang="en-GB"/>
        </a:p>
      </dgm:t>
    </dgm:pt>
    <dgm:pt modelId="{842A4E61-3242-4509-BA5D-FE0D7FEAF7C4}" type="sibTrans" cxnId="{49422A34-A688-4C94-A4EF-F2FE6A7C8ACF}">
      <dgm:prSet/>
      <dgm:spPr/>
      <dgm:t>
        <a:bodyPr/>
        <a:lstStyle/>
        <a:p>
          <a:endParaRPr lang="en-GB"/>
        </a:p>
      </dgm:t>
    </dgm:pt>
    <dgm:pt modelId="{6D29C43C-D743-4B24-81AE-97084592CA55}">
      <dgm:prSet phldrT="[Text]"/>
      <dgm:spPr/>
      <dgm:t>
        <a:bodyPr/>
        <a:lstStyle/>
        <a:p>
          <a:pPr>
            <a:lnSpc>
              <a:spcPct val="100000"/>
            </a:lnSpc>
          </a:pPr>
          <a:r>
            <a:rPr lang="en-GB"/>
            <a:t>Check volume for trading if possible</a:t>
          </a:r>
        </a:p>
      </dgm:t>
    </dgm:pt>
    <dgm:pt modelId="{CFD1BF48-1E99-478D-8378-70168373BDE4}" type="parTrans" cxnId="{F246C52D-0BE5-4EBE-BEDC-3BCB78BF1507}">
      <dgm:prSet/>
      <dgm:spPr/>
      <dgm:t>
        <a:bodyPr/>
        <a:lstStyle/>
        <a:p>
          <a:endParaRPr lang="en-GB"/>
        </a:p>
      </dgm:t>
    </dgm:pt>
    <dgm:pt modelId="{6B28221B-0621-4CE0-B77B-ABBF4F90EF18}" type="sibTrans" cxnId="{F246C52D-0BE5-4EBE-BEDC-3BCB78BF1507}">
      <dgm:prSet/>
      <dgm:spPr/>
      <dgm:t>
        <a:bodyPr/>
        <a:lstStyle/>
        <a:p>
          <a:endParaRPr lang="en-GB"/>
        </a:p>
      </dgm:t>
    </dgm:pt>
    <dgm:pt modelId="{2582956C-FA3C-4A6E-8854-8A6E5880DBD2}" type="pres">
      <dgm:prSet presAssocID="{E8A65EC5-AC66-494F-BB07-AFD6E6212829}" presName="root" presStyleCnt="0">
        <dgm:presLayoutVars>
          <dgm:dir/>
          <dgm:resizeHandles val="exact"/>
        </dgm:presLayoutVars>
      </dgm:prSet>
      <dgm:spPr/>
    </dgm:pt>
    <dgm:pt modelId="{AB6E6CE2-B464-4E97-A5B3-C85B521D7F5D}" type="pres">
      <dgm:prSet presAssocID="{56A0F174-261F-46DE-B72A-C8BC8107060C}" presName="compNode" presStyleCnt="0"/>
      <dgm:spPr/>
    </dgm:pt>
    <dgm:pt modelId="{E87F95AC-02E7-405E-B823-BFCDAE2873FE}" type="pres">
      <dgm:prSet presAssocID="{56A0F174-261F-46DE-B72A-C8BC8107060C}" presName="bgRect" presStyleLbl="bgShp" presStyleIdx="0" presStyleCnt="5"/>
      <dgm:spPr>
        <a:solidFill>
          <a:schemeClr val="tx1">
            <a:lumMod val="50000"/>
            <a:lumOff val="50000"/>
          </a:schemeClr>
        </a:solidFill>
      </dgm:spPr>
    </dgm:pt>
    <dgm:pt modelId="{3AA562BA-8886-46A0-817E-B4B22012B58E}" type="pres">
      <dgm:prSet presAssocID="{56A0F174-261F-46DE-B72A-C8BC8107060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D743B77E-D144-4AB2-BA50-CF18A5F60C71}" type="pres">
      <dgm:prSet presAssocID="{56A0F174-261F-46DE-B72A-C8BC8107060C}" presName="spaceRect" presStyleCnt="0"/>
      <dgm:spPr/>
    </dgm:pt>
    <dgm:pt modelId="{75462511-CA95-422F-97A6-310D7604380F}" type="pres">
      <dgm:prSet presAssocID="{56A0F174-261F-46DE-B72A-C8BC8107060C}" presName="parTx" presStyleLbl="revTx" presStyleIdx="0" presStyleCnt="5">
        <dgm:presLayoutVars>
          <dgm:chMax val="0"/>
          <dgm:chPref val="0"/>
        </dgm:presLayoutVars>
      </dgm:prSet>
      <dgm:spPr/>
    </dgm:pt>
    <dgm:pt modelId="{B20046AE-F3EF-4480-8BFE-7882D3B5C81B}" type="pres">
      <dgm:prSet presAssocID="{8D9D9293-8F73-4A00-A0A1-23D03520F775}" presName="sibTrans" presStyleCnt="0"/>
      <dgm:spPr/>
    </dgm:pt>
    <dgm:pt modelId="{38A59D65-8633-4E0C-BB95-C17EA0495520}" type="pres">
      <dgm:prSet presAssocID="{067EF71E-6EA6-475F-9201-91366F00340A}" presName="compNode" presStyleCnt="0"/>
      <dgm:spPr/>
    </dgm:pt>
    <dgm:pt modelId="{9985C929-3440-490A-8D3B-AB5F6B15A8D2}" type="pres">
      <dgm:prSet presAssocID="{067EF71E-6EA6-475F-9201-91366F00340A}" presName="bgRect" presStyleLbl="bgShp" presStyleIdx="1" presStyleCnt="5" custLinFactNeighborX="19691" custLinFactNeighborY="2425"/>
      <dgm:spPr>
        <a:solidFill>
          <a:schemeClr val="tx1">
            <a:lumMod val="50000"/>
            <a:lumOff val="50000"/>
          </a:schemeClr>
        </a:solidFill>
      </dgm:spPr>
    </dgm:pt>
    <dgm:pt modelId="{23755A60-7474-453D-8D16-55A1C7056951}" type="pres">
      <dgm:prSet presAssocID="{067EF71E-6EA6-475F-9201-91366F00340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with solid fill"/>
        </a:ext>
      </dgm:extLst>
    </dgm:pt>
    <dgm:pt modelId="{DF4C9FC3-B3D1-4C9A-8876-31E20E3F540F}" type="pres">
      <dgm:prSet presAssocID="{067EF71E-6EA6-475F-9201-91366F00340A}" presName="spaceRect" presStyleCnt="0"/>
      <dgm:spPr/>
    </dgm:pt>
    <dgm:pt modelId="{9856FE53-29D4-4479-B120-9E5067E3B552}" type="pres">
      <dgm:prSet presAssocID="{067EF71E-6EA6-475F-9201-91366F00340A}" presName="parTx" presStyleLbl="revTx" presStyleIdx="1" presStyleCnt="5">
        <dgm:presLayoutVars>
          <dgm:chMax val="0"/>
          <dgm:chPref val="0"/>
        </dgm:presLayoutVars>
      </dgm:prSet>
      <dgm:spPr/>
    </dgm:pt>
    <dgm:pt modelId="{E7B3D748-1835-4655-A1D3-9739129655BB}" type="pres">
      <dgm:prSet presAssocID="{B4496DF6-C15C-4C19-BE9F-0303A96A6019}" presName="sibTrans" presStyleCnt="0"/>
      <dgm:spPr/>
    </dgm:pt>
    <dgm:pt modelId="{B0A65429-C846-4E67-8D96-A5B3D3CBABDC}" type="pres">
      <dgm:prSet presAssocID="{A93C55AB-CB75-41D5-8488-4802353A1B31}" presName="compNode" presStyleCnt="0"/>
      <dgm:spPr/>
    </dgm:pt>
    <dgm:pt modelId="{63A5B420-882F-4F5B-9981-E0D84EB58313}" type="pres">
      <dgm:prSet presAssocID="{A93C55AB-CB75-41D5-8488-4802353A1B31}" presName="bgRect" presStyleLbl="bgShp" presStyleIdx="2" presStyleCnt="5"/>
      <dgm:spPr>
        <a:solidFill>
          <a:schemeClr val="tx1">
            <a:lumMod val="50000"/>
            <a:lumOff val="50000"/>
          </a:schemeClr>
        </a:solidFill>
      </dgm:spPr>
    </dgm:pt>
    <dgm:pt modelId="{E081EF9F-870A-44E9-BB29-952FFC61E2A9}" type="pres">
      <dgm:prSet presAssocID="{A93C55AB-CB75-41D5-8488-4802353A1B31}"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Upstairs with solid fill"/>
        </a:ext>
      </dgm:extLst>
    </dgm:pt>
    <dgm:pt modelId="{D4ED066D-57BD-4471-B196-30FF67BE2BEA}" type="pres">
      <dgm:prSet presAssocID="{A93C55AB-CB75-41D5-8488-4802353A1B31}" presName="spaceRect" presStyleCnt="0"/>
      <dgm:spPr/>
    </dgm:pt>
    <dgm:pt modelId="{A044C2CE-898D-435B-A57C-9270825D4A19}" type="pres">
      <dgm:prSet presAssocID="{A93C55AB-CB75-41D5-8488-4802353A1B31}" presName="parTx" presStyleLbl="revTx" presStyleIdx="2" presStyleCnt="5">
        <dgm:presLayoutVars>
          <dgm:chMax val="0"/>
          <dgm:chPref val="0"/>
        </dgm:presLayoutVars>
      </dgm:prSet>
      <dgm:spPr/>
    </dgm:pt>
    <dgm:pt modelId="{EAAE93E4-C1DB-46A5-8883-AA5C053EB592}" type="pres">
      <dgm:prSet presAssocID="{A0DED525-9472-4D15-B8BC-AFBA1DB443D1}" presName="sibTrans" presStyleCnt="0"/>
      <dgm:spPr/>
    </dgm:pt>
    <dgm:pt modelId="{3CB2F1EF-4CD1-4271-B208-A18BDFB7C088}" type="pres">
      <dgm:prSet presAssocID="{22BBEA96-B3F2-49DD-8CBE-850A045373F0}" presName="compNode" presStyleCnt="0"/>
      <dgm:spPr/>
    </dgm:pt>
    <dgm:pt modelId="{F24ABDDF-FC80-46F5-AFC6-6E709A55FC19}" type="pres">
      <dgm:prSet presAssocID="{22BBEA96-B3F2-49DD-8CBE-850A045373F0}" presName="bgRect" presStyleLbl="bgShp" presStyleIdx="3" presStyleCnt="5"/>
      <dgm:spPr>
        <a:solidFill>
          <a:schemeClr val="tx1">
            <a:lumMod val="50000"/>
            <a:lumOff val="50000"/>
          </a:schemeClr>
        </a:solidFill>
      </dgm:spPr>
    </dgm:pt>
    <dgm:pt modelId="{72D16F0F-A95E-45F4-A807-2F666E6C74EC}" type="pres">
      <dgm:prSet presAssocID="{22BBEA96-B3F2-49DD-8CBE-850A045373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342AC6A2-16E6-4C21-9E87-49D5F8C84B50}" type="pres">
      <dgm:prSet presAssocID="{22BBEA96-B3F2-49DD-8CBE-850A045373F0}" presName="spaceRect" presStyleCnt="0"/>
      <dgm:spPr/>
    </dgm:pt>
    <dgm:pt modelId="{266A2D08-67C5-40F0-AFBC-C07EC11FF553}" type="pres">
      <dgm:prSet presAssocID="{22BBEA96-B3F2-49DD-8CBE-850A045373F0}" presName="parTx" presStyleLbl="revTx" presStyleIdx="3" presStyleCnt="5">
        <dgm:presLayoutVars>
          <dgm:chMax val="0"/>
          <dgm:chPref val="0"/>
        </dgm:presLayoutVars>
      </dgm:prSet>
      <dgm:spPr/>
    </dgm:pt>
    <dgm:pt modelId="{5102D7C6-40E6-4683-B1AB-0D585DEAF127}" type="pres">
      <dgm:prSet presAssocID="{842A4E61-3242-4509-BA5D-FE0D7FEAF7C4}" presName="sibTrans" presStyleCnt="0"/>
      <dgm:spPr/>
    </dgm:pt>
    <dgm:pt modelId="{BE52D704-E508-4436-A85F-CEB22BC9344F}" type="pres">
      <dgm:prSet presAssocID="{6D29C43C-D743-4B24-81AE-97084592CA55}" presName="compNode" presStyleCnt="0"/>
      <dgm:spPr/>
    </dgm:pt>
    <dgm:pt modelId="{9B1F1945-8B61-41FC-948D-6352C6C37B69}" type="pres">
      <dgm:prSet presAssocID="{6D29C43C-D743-4B24-81AE-97084592CA55}" presName="bgRect" presStyleLbl="bgShp" presStyleIdx="4" presStyleCnt="5"/>
      <dgm:spPr>
        <a:solidFill>
          <a:schemeClr val="tx1">
            <a:lumMod val="50000"/>
            <a:lumOff val="50000"/>
          </a:schemeClr>
        </a:solidFill>
      </dgm:spPr>
    </dgm:pt>
    <dgm:pt modelId="{5C6630C5-218A-42D3-9DDD-3BDD8FD21335}" type="pres">
      <dgm:prSet presAssocID="{6D29C43C-D743-4B24-81AE-97084592CA5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Research with solid fill"/>
        </a:ext>
      </dgm:extLst>
    </dgm:pt>
    <dgm:pt modelId="{4D3E2BF0-643D-4A09-82EC-96D13C6BDD53}" type="pres">
      <dgm:prSet presAssocID="{6D29C43C-D743-4B24-81AE-97084592CA55}" presName="spaceRect" presStyleCnt="0"/>
      <dgm:spPr/>
    </dgm:pt>
    <dgm:pt modelId="{66CA1BA1-13A3-473D-BCB5-E9D41BC91DF7}" type="pres">
      <dgm:prSet presAssocID="{6D29C43C-D743-4B24-81AE-97084592CA55}" presName="parTx" presStyleLbl="revTx" presStyleIdx="4" presStyleCnt="5">
        <dgm:presLayoutVars>
          <dgm:chMax val="0"/>
          <dgm:chPref val="0"/>
        </dgm:presLayoutVars>
      </dgm:prSet>
      <dgm:spPr/>
    </dgm:pt>
  </dgm:ptLst>
  <dgm:cxnLst>
    <dgm:cxn modelId="{B0500602-F92D-4DCD-AFA7-7E522E300B3A}" type="presOf" srcId="{067EF71E-6EA6-475F-9201-91366F00340A}" destId="{9856FE53-29D4-4479-B120-9E5067E3B552}" srcOrd="0" destOrd="0" presId="urn:microsoft.com/office/officeart/2018/2/layout/IconVerticalSolidList"/>
    <dgm:cxn modelId="{60DA6623-E2F0-44F4-8E68-4BE354687CF9}" srcId="{E8A65EC5-AC66-494F-BB07-AFD6E6212829}" destId="{067EF71E-6EA6-475F-9201-91366F00340A}" srcOrd="1" destOrd="0" parTransId="{A613C9ED-5142-48F6-B052-60FABCBBDEF7}" sibTransId="{B4496DF6-C15C-4C19-BE9F-0303A96A6019}"/>
    <dgm:cxn modelId="{F246C52D-0BE5-4EBE-BEDC-3BCB78BF1507}" srcId="{E8A65EC5-AC66-494F-BB07-AFD6E6212829}" destId="{6D29C43C-D743-4B24-81AE-97084592CA55}" srcOrd="4" destOrd="0" parTransId="{CFD1BF48-1E99-478D-8378-70168373BDE4}" sibTransId="{6B28221B-0621-4CE0-B77B-ABBF4F90EF18}"/>
    <dgm:cxn modelId="{49422A34-A688-4C94-A4EF-F2FE6A7C8ACF}" srcId="{E8A65EC5-AC66-494F-BB07-AFD6E6212829}" destId="{22BBEA96-B3F2-49DD-8CBE-850A045373F0}" srcOrd="3" destOrd="0" parTransId="{5BF6F381-5C11-47F0-B0C3-819E9BC66A40}" sibTransId="{842A4E61-3242-4509-BA5D-FE0D7FEAF7C4}"/>
    <dgm:cxn modelId="{AC9A7F5E-C2F9-4D4F-881C-364957E6BD60}" srcId="{E8A65EC5-AC66-494F-BB07-AFD6E6212829}" destId="{A93C55AB-CB75-41D5-8488-4802353A1B31}" srcOrd="2" destOrd="0" parTransId="{5F003EDF-8723-439C-89B0-E52B7DB1C9B7}" sibTransId="{A0DED525-9472-4D15-B8BC-AFBA1DB443D1}"/>
    <dgm:cxn modelId="{31A00C72-131C-423A-8C45-BD4ABB7A97EF}" type="presOf" srcId="{22BBEA96-B3F2-49DD-8CBE-850A045373F0}" destId="{266A2D08-67C5-40F0-AFBC-C07EC11FF553}" srcOrd="0" destOrd="0" presId="urn:microsoft.com/office/officeart/2018/2/layout/IconVerticalSolidList"/>
    <dgm:cxn modelId="{E21DFC77-F9E2-457C-98ED-3A768A8FB71E}" type="presOf" srcId="{6D29C43C-D743-4B24-81AE-97084592CA55}" destId="{66CA1BA1-13A3-473D-BCB5-E9D41BC91DF7}" srcOrd="0" destOrd="0" presId="urn:microsoft.com/office/officeart/2018/2/layout/IconVerticalSolidList"/>
    <dgm:cxn modelId="{8CDEE99A-8D0D-4FE1-896D-D3F4544A5796}" type="presOf" srcId="{A93C55AB-CB75-41D5-8488-4802353A1B31}" destId="{A044C2CE-898D-435B-A57C-9270825D4A19}" srcOrd="0" destOrd="0" presId="urn:microsoft.com/office/officeart/2018/2/layout/IconVerticalSolidList"/>
    <dgm:cxn modelId="{180FA5AC-DC80-4295-8610-2BED974B5F7D}" type="presOf" srcId="{E8A65EC5-AC66-494F-BB07-AFD6E6212829}" destId="{2582956C-FA3C-4A6E-8854-8A6E5880DBD2}" srcOrd="0" destOrd="0" presId="urn:microsoft.com/office/officeart/2018/2/layout/IconVerticalSolidList"/>
    <dgm:cxn modelId="{FC4ED8C9-460D-4E63-A382-4A1F7DA33A2C}" srcId="{E8A65EC5-AC66-494F-BB07-AFD6E6212829}" destId="{56A0F174-261F-46DE-B72A-C8BC8107060C}" srcOrd="0" destOrd="0" parTransId="{A19BAF95-60E3-441E-8E17-766A9CEAE4DC}" sibTransId="{8D9D9293-8F73-4A00-A0A1-23D03520F775}"/>
    <dgm:cxn modelId="{B3D73AE3-26C1-4E81-AA6D-0268F932B80E}" type="presOf" srcId="{56A0F174-261F-46DE-B72A-C8BC8107060C}" destId="{75462511-CA95-422F-97A6-310D7604380F}" srcOrd="0" destOrd="0" presId="urn:microsoft.com/office/officeart/2018/2/layout/IconVerticalSolidList"/>
    <dgm:cxn modelId="{27FEE1A4-FA5F-49C5-BC0D-77AEBE94E8AA}" type="presParOf" srcId="{2582956C-FA3C-4A6E-8854-8A6E5880DBD2}" destId="{AB6E6CE2-B464-4E97-A5B3-C85B521D7F5D}" srcOrd="0" destOrd="0" presId="urn:microsoft.com/office/officeart/2018/2/layout/IconVerticalSolidList"/>
    <dgm:cxn modelId="{3A63ED7C-FAE9-4D41-8A02-EEBC5F192F7E}" type="presParOf" srcId="{AB6E6CE2-B464-4E97-A5B3-C85B521D7F5D}" destId="{E87F95AC-02E7-405E-B823-BFCDAE2873FE}" srcOrd="0" destOrd="0" presId="urn:microsoft.com/office/officeart/2018/2/layout/IconVerticalSolidList"/>
    <dgm:cxn modelId="{6986CAAD-2583-414E-9F45-E9EC00B6A496}" type="presParOf" srcId="{AB6E6CE2-B464-4E97-A5B3-C85B521D7F5D}" destId="{3AA562BA-8886-46A0-817E-B4B22012B58E}" srcOrd="1" destOrd="0" presId="urn:microsoft.com/office/officeart/2018/2/layout/IconVerticalSolidList"/>
    <dgm:cxn modelId="{FC2312E0-59F5-4DA0-8AA4-76BD339EBD67}" type="presParOf" srcId="{AB6E6CE2-B464-4E97-A5B3-C85B521D7F5D}" destId="{D743B77E-D144-4AB2-BA50-CF18A5F60C71}" srcOrd="2" destOrd="0" presId="urn:microsoft.com/office/officeart/2018/2/layout/IconVerticalSolidList"/>
    <dgm:cxn modelId="{816C6255-A399-44E0-A691-4A82D0044D8B}" type="presParOf" srcId="{AB6E6CE2-B464-4E97-A5B3-C85B521D7F5D}" destId="{75462511-CA95-422F-97A6-310D7604380F}" srcOrd="3" destOrd="0" presId="urn:microsoft.com/office/officeart/2018/2/layout/IconVerticalSolidList"/>
    <dgm:cxn modelId="{A1C0AFC6-381B-4467-9E56-C2E3AF498088}" type="presParOf" srcId="{2582956C-FA3C-4A6E-8854-8A6E5880DBD2}" destId="{B20046AE-F3EF-4480-8BFE-7882D3B5C81B}" srcOrd="1" destOrd="0" presId="urn:microsoft.com/office/officeart/2018/2/layout/IconVerticalSolidList"/>
    <dgm:cxn modelId="{8242CAFE-AF7D-4A6F-BE96-E31F03FEDDF4}" type="presParOf" srcId="{2582956C-FA3C-4A6E-8854-8A6E5880DBD2}" destId="{38A59D65-8633-4E0C-BB95-C17EA0495520}" srcOrd="2" destOrd="0" presId="urn:microsoft.com/office/officeart/2018/2/layout/IconVerticalSolidList"/>
    <dgm:cxn modelId="{C615D21D-45AC-456B-825E-93273155BD25}" type="presParOf" srcId="{38A59D65-8633-4E0C-BB95-C17EA0495520}" destId="{9985C929-3440-490A-8D3B-AB5F6B15A8D2}" srcOrd="0" destOrd="0" presId="urn:microsoft.com/office/officeart/2018/2/layout/IconVerticalSolidList"/>
    <dgm:cxn modelId="{71C78CD7-9AB8-4212-AF3E-261B964882F1}" type="presParOf" srcId="{38A59D65-8633-4E0C-BB95-C17EA0495520}" destId="{23755A60-7474-453D-8D16-55A1C7056951}" srcOrd="1" destOrd="0" presId="urn:microsoft.com/office/officeart/2018/2/layout/IconVerticalSolidList"/>
    <dgm:cxn modelId="{665AC38E-B7E3-4318-9E21-548CA92F1739}" type="presParOf" srcId="{38A59D65-8633-4E0C-BB95-C17EA0495520}" destId="{DF4C9FC3-B3D1-4C9A-8876-31E20E3F540F}" srcOrd="2" destOrd="0" presId="urn:microsoft.com/office/officeart/2018/2/layout/IconVerticalSolidList"/>
    <dgm:cxn modelId="{A0A717D4-B961-4FF6-A69F-C7FD3EB1C097}" type="presParOf" srcId="{38A59D65-8633-4E0C-BB95-C17EA0495520}" destId="{9856FE53-29D4-4479-B120-9E5067E3B552}" srcOrd="3" destOrd="0" presId="urn:microsoft.com/office/officeart/2018/2/layout/IconVerticalSolidList"/>
    <dgm:cxn modelId="{8459B2E3-D641-4156-B278-0D72B756C3F0}" type="presParOf" srcId="{2582956C-FA3C-4A6E-8854-8A6E5880DBD2}" destId="{E7B3D748-1835-4655-A1D3-9739129655BB}" srcOrd="3" destOrd="0" presId="urn:microsoft.com/office/officeart/2018/2/layout/IconVerticalSolidList"/>
    <dgm:cxn modelId="{2DA9FC4F-384B-41EE-B9DA-01D1A6229938}" type="presParOf" srcId="{2582956C-FA3C-4A6E-8854-8A6E5880DBD2}" destId="{B0A65429-C846-4E67-8D96-A5B3D3CBABDC}" srcOrd="4" destOrd="0" presId="urn:microsoft.com/office/officeart/2018/2/layout/IconVerticalSolidList"/>
    <dgm:cxn modelId="{23131A63-091F-4D49-AB1B-FA523C125892}" type="presParOf" srcId="{B0A65429-C846-4E67-8D96-A5B3D3CBABDC}" destId="{63A5B420-882F-4F5B-9981-E0D84EB58313}" srcOrd="0" destOrd="0" presId="urn:microsoft.com/office/officeart/2018/2/layout/IconVerticalSolidList"/>
    <dgm:cxn modelId="{CD207FB7-ADCD-4840-837D-33708D1E26BA}" type="presParOf" srcId="{B0A65429-C846-4E67-8D96-A5B3D3CBABDC}" destId="{E081EF9F-870A-44E9-BB29-952FFC61E2A9}" srcOrd="1" destOrd="0" presId="urn:microsoft.com/office/officeart/2018/2/layout/IconVerticalSolidList"/>
    <dgm:cxn modelId="{DD437F58-21AF-4BBF-81BE-E4FEB20E6580}" type="presParOf" srcId="{B0A65429-C846-4E67-8D96-A5B3D3CBABDC}" destId="{D4ED066D-57BD-4471-B196-30FF67BE2BEA}" srcOrd="2" destOrd="0" presId="urn:microsoft.com/office/officeart/2018/2/layout/IconVerticalSolidList"/>
    <dgm:cxn modelId="{B0E9C326-4F44-4E3F-9E00-BAF11CE56659}" type="presParOf" srcId="{B0A65429-C846-4E67-8D96-A5B3D3CBABDC}" destId="{A044C2CE-898D-435B-A57C-9270825D4A19}" srcOrd="3" destOrd="0" presId="urn:microsoft.com/office/officeart/2018/2/layout/IconVerticalSolidList"/>
    <dgm:cxn modelId="{4A565C94-882E-4B2D-BD55-B2F5A5FD7089}" type="presParOf" srcId="{2582956C-FA3C-4A6E-8854-8A6E5880DBD2}" destId="{EAAE93E4-C1DB-46A5-8883-AA5C053EB592}" srcOrd="5" destOrd="0" presId="urn:microsoft.com/office/officeart/2018/2/layout/IconVerticalSolidList"/>
    <dgm:cxn modelId="{8E6821F9-28AD-4366-A88C-8DFFF6AF5F02}" type="presParOf" srcId="{2582956C-FA3C-4A6E-8854-8A6E5880DBD2}" destId="{3CB2F1EF-4CD1-4271-B208-A18BDFB7C088}" srcOrd="6" destOrd="0" presId="urn:microsoft.com/office/officeart/2018/2/layout/IconVerticalSolidList"/>
    <dgm:cxn modelId="{659C9550-51C1-4BDF-9648-799BE34CA700}" type="presParOf" srcId="{3CB2F1EF-4CD1-4271-B208-A18BDFB7C088}" destId="{F24ABDDF-FC80-46F5-AFC6-6E709A55FC19}" srcOrd="0" destOrd="0" presId="urn:microsoft.com/office/officeart/2018/2/layout/IconVerticalSolidList"/>
    <dgm:cxn modelId="{03AEC64F-251A-4302-9A5A-9789EF5CF001}" type="presParOf" srcId="{3CB2F1EF-4CD1-4271-B208-A18BDFB7C088}" destId="{72D16F0F-A95E-45F4-A807-2F666E6C74EC}" srcOrd="1" destOrd="0" presId="urn:microsoft.com/office/officeart/2018/2/layout/IconVerticalSolidList"/>
    <dgm:cxn modelId="{D7867192-8692-471D-8B18-7D7710F1A2CC}" type="presParOf" srcId="{3CB2F1EF-4CD1-4271-B208-A18BDFB7C088}" destId="{342AC6A2-16E6-4C21-9E87-49D5F8C84B50}" srcOrd="2" destOrd="0" presId="urn:microsoft.com/office/officeart/2018/2/layout/IconVerticalSolidList"/>
    <dgm:cxn modelId="{B376AB07-EB68-4E9C-ADA8-CE3AFBA219CF}" type="presParOf" srcId="{3CB2F1EF-4CD1-4271-B208-A18BDFB7C088}" destId="{266A2D08-67C5-40F0-AFBC-C07EC11FF553}" srcOrd="3" destOrd="0" presId="urn:microsoft.com/office/officeart/2018/2/layout/IconVerticalSolidList"/>
    <dgm:cxn modelId="{BAD3E029-6984-4EA7-81C8-9A8C25D6E597}" type="presParOf" srcId="{2582956C-FA3C-4A6E-8854-8A6E5880DBD2}" destId="{5102D7C6-40E6-4683-B1AB-0D585DEAF127}" srcOrd="7" destOrd="0" presId="urn:microsoft.com/office/officeart/2018/2/layout/IconVerticalSolidList"/>
    <dgm:cxn modelId="{60C499EA-35B6-48D7-8B5B-4ECFBB3702B4}" type="presParOf" srcId="{2582956C-FA3C-4A6E-8854-8A6E5880DBD2}" destId="{BE52D704-E508-4436-A85F-CEB22BC9344F}" srcOrd="8" destOrd="0" presId="urn:microsoft.com/office/officeart/2018/2/layout/IconVerticalSolidList"/>
    <dgm:cxn modelId="{182B9B3B-5E0B-4F17-865E-6E124FF237E0}" type="presParOf" srcId="{BE52D704-E508-4436-A85F-CEB22BC9344F}" destId="{9B1F1945-8B61-41FC-948D-6352C6C37B69}" srcOrd="0" destOrd="0" presId="urn:microsoft.com/office/officeart/2018/2/layout/IconVerticalSolidList"/>
    <dgm:cxn modelId="{F6856942-6C11-4956-97EB-2334CA9197D5}" type="presParOf" srcId="{BE52D704-E508-4436-A85F-CEB22BC9344F}" destId="{5C6630C5-218A-42D3-9DDD-3BDD8FD21335}" srcOrd="1" destOrd="0" presId="urn:microsoft.com/office/officeart/2018/2/layout/IconVerticalSolidList"/>
    <dgm:cxn modelId="{F329CAB4-3C94-4B04-BE53-2012E73B0FDF}" type="presParOf" srcId="{BE52D704-E508-4436-A85F-CEB22BC9344F}" destId="{4D3E2BF0-643D-4A09-82EC-96D13C6BDD53}" srcOrd="2" destOrd="0" presId="urn:microsoft.com/office/officeart/2018/2/layout/IconVerticalSolidList"/>
    <dgm:cxn modelId="{7A2055D0-9617-424F-AD4B-D0D6957EC9CF}" type="presParOf" srcId="{BE52D704-E508-4436-A85F-CEB22BC9344F}" destId="{66CA1BA1-13A3-473D-BCB5-E9D41BC91DF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C020C8-F2EB-442C-A9AF-C194EBA519D3}" type="doc">
      <dgm:prSet loTypeId="urn:microsoft.com/office/officeart/2005/8/layout/process1" loCatId="process" qsTypeId="urn:microsoft.com/office/officeart/2005/8/quickstyle/simple1" qsCatId="simple" csTypeId="urn:microsoft.com/office/officeart/2005/8/colors/accent1_2" csCatId="accent1" phldr="1"/>
      <dgm:spPr/>
    </dgm:pt>
    <dgm:pt modelId="{9CCCE426-7DFC-483B-B935-90ECE15EF97A}">
      <dgm:prSet phldrT="[Text]"/>
      <dgm:spPr/>
      <dgm:t>
        <a:bodyPr/>
        <a:lstStyle/>
        <a:p>
          <a:r>
            <a:rPr lang="en-GB"/>
            <a:t>Demo</a:t>
          </a:r>
        </a:p>
      </dgm:t>
    </dgm:pt>
    <dgm:pt modelId="{1CCA1BE5-CE55-471B-8E69-D2E4DF926982}" type="parTrans" cxnId="{3126641A-10CB-4B00-9F1F-C077A661CA6A}">
      <dgm:prSet/>
      <dgm:spPr/>
      <dgm:t>
        <a:bodyPr/>
        <a:lstStyle/>
        <a:p>
          <a:endParaRPr lang="en-GB"/>
        </a:p>
      </dgm:t>
    </dgm:pt>
    <dgm:pt modelId="{D3A700B4-8662-4FAB-B31C-D3BC88AB6330}" type="sibTrans" cxnId="{3126641A-10CB-4B00-9F1F-C077A661CA6A}">
      <dgm:prSet/>
      <dgm:spPr/>
      <dgm:t>
        <a:bodyPr/>
        <a:lstStyle/>
        <a:p>
          <a:endParaRPr lang="en-GB"/>
        </a:p>
      </dgm:t>
    </dgm:pt>
    <dgm:pt modelId="{21807F5B-D2B7-4340-8617-D347F0CBC514}">
      <dgm:prSet phldrT="[Text]"/>
      <dgm:spPr/>
      <dgm:t>
        <a:bodyPr/>
        <a:lstStyle/>
        <a:p>
          <a:r>
            <a:rPr lang="en-GB"/>
            <a:t>Unit test</a:t>
          </a:r>
        </a:p>
      </dgm:t>
    </dgm:pt>
    <dgm:pt modelId="{FF6889FD-78A0-44C3-A90A-639B32C317D8}" type="parTrans" cxnId="{60629253-BAC3-4231-ADB8-7AA1D910B65F}">
      <dgm:prSet/>
      <dgm:spPr/>
      <dgm:t>
        <a:bodyPr/>
        <a:lstStyle/>
        <a:p>
          <a:endParaRPr lang="en-GB"/>
        </a:p>
      </dgm:t>
    </dgm:pt>
    <dgm:pt modelId="{5793F193-2C2E-4EB2-95F0-22DFD461577D}" type="sibTrans" cxnId="{60629253-BAC3-4231-ADB8-7AA1D910B65F}">
      <dgm:prSet/>
      <dgm:spPr/>
      <dgm:t>
        <a:bodyPr/>
        <a:lstStyle/>
        <a:p>
          <a:endParaRPr lang="en-GB"/>
        </a:p>
      </dgm:t>
    </dgm:pt>
    <dgm:pt modelId="{91CCCB8A-9F14-4D94-BFD1-54357D36DCEB}">
      <dgm:prSet phldrT="[Text]"/>
      <dgm:spPr/>
      <dgm:t>
        <a:bodyPr/>
        <a:lstStyle/>
        <a:p>
          <a:r>
            <a:rPr lang="en-GB"/>
            <a:t> </a:t>
          </a:r>
        </a:p>
      </dgm:t>
    </dgm:pt>
    <dgm:pt modelId="{DD59A039-FBFC-4FD6-BF69-F94A92F55E8F}" type="parTrans" cxnId="{143732E4-0A77-4F39-978D-158AF4EDA818}">
      <dgm:prSet/>
      <dgm:spPr/>
      <dgm:t>
        <a:bodyPr/>
        <a:lstStyle/>
        <a:p>
          <a:endParaRPr lang="en-GB"/>
        </a:p>
      </dgm:t>
    </dgm:pt>
    <dgm:pt modelId="{9D5F4FF7-CEC6-41FC-939E-D1AF70E63737}" type="sibTrans" cxnId="{143732E4-0A77-4F39-978D-158AF4EDA818}">
      <dgm:prSet/>
      <dgm:spPr/>
      <dgm:t>
        <a:bodyPr/>
        <a:lstStyle/>
        <a:p>
          <a:endParaRPr lang="en-GB"/>
        </a:p>
      </dgm:t>
    </dgm:pt>
    <dgm:pt modelId="{4C4026B7-2796-43B8-B37A-3FBF6B3FA659}" type="pres">
      <dgm:prSet presAssocID="{06C020C8-F2EB-442C-A9AF-C194EBA519D3}" presName="Name0" presStyleCnt="0">
        <dgm:presLayoutVars>
          <dgm:dir/>
          <dgm:resizeHandles val="exact"/>
        </dgm:presLayoutVars>
      </dgm:prSet>
      <dgm:spPr/>
    </dgm:pt>
    <dgm:pt modelId="{9E70EFB4-F1BB-40C8-85BB-10B00C253B51}" type="pres">
      <dgm:prSet presAssocID="{9CCCE426-7DFC-483B-B935-90ECE15EF97A}" presName="node" presStyleLbl="node1" presStyleIdx="0" presStyleCnt="3">
        <dgm:presLayoutVars>
          <dgm:bulletEnabled val="1"/>
        </dgm:presLayoutVars>
      </dgm:prSet>
      <dgm:spPr/>
    </dgm:pt>
    <dgm:pt modelId="{DB84D990-686F-4847-957C-267A215F217A}" type="pres">
      <dgm:prSet presAssocID="{D3A700B4-8662-4FAB-B31C-D3BC88AB6330}" presName="sibTrans" presStyleLbl="sibTrans2D1" presStyleIdx="0" presStyleCnt="2"/>
      <dgm:spPr/>
    </dgm:pt>
    <dgm:pt modelId="{D9BB08B0-95A0-4CC8-8695-200896340304}" type="pres">
      <dgm:prSet presAssocID="{D3A700B4-8662-4FAB-B31C-D3BC88AB6330}" presName="connectorText" presStyleLbl="sibTrans2D1" presStyleIdx="0" presStyleCnt="2"/>
      <dgm:spPr/>
    </dgm:pt>
    <dgm:pt modelId="{69760BF4-1327-4BA8-A89C-8FC6DB2382E2}" type="pres">
      <dgm:prSet presAssocID="{21807F5B-D2B7-4340-8617-D347F0CBC514}" presName="node" presStyleLbl="node1" presStyleIdx="1" presStyleCnt="3">
        <dgm:presLayoutVars>
          <dgm:bulletEnabled val="1"/>
        </dgm:presLayoutVars>
      </dgm:prSet>
      <dgm:spPr/>
    </dgm:pt>
    <dgm:pt modelId="{C9006907-3991-483F-B7BC-2567787346E7}" type="pres">
      <dgm:prSet presAssocID="{5793F193-2C2E-4EB2-95F0-22DFD461577D}" presName="sibTrans" presStyleLbl="sibTrans2D1" presStyleIdx="1" presStyleCnt="2"/>
      <dgm:spPr/>
    </dgm:pt>
    <dgm:pt modelId="{CF9B36B0-8FCD-4FC2-BA01-ED19008BF3F9}" type="pres">
      <dgm:prSet presAssocID="{5793F193-2C2E-4EB2-95F0-22DFD461577D}" presName="connectorText" presStyleLbl="sibTrans2D1" presStyleIdx="1" presStyleCnt="2"/>
      <dgm:spPr/>
    </dgm:pt>
    <dgm:pt modelId="{9C8848F3-AA35-466E-878A-DFB3C47D1A74}" type="pres">
      <dgm:prSet presAssocID="{91CCCB8A-9F14-4D94-BFD1-54357D36DCEB}" presName="node" presStyleLbl="node1" presStyleIdx="2" presStyleCnt="3">
        <dgm:presLayoutVars>
          <dgm:bulletEnabled val="1"/>
        </dgm:presLayoutVars>
      </dgm:prSet>
      <dgm:spPr/>
    </dgm:pt>
  </dgm:ptLst>
  <dgm:cxnLst>
    <dgm:cxn modelId="{FBF24609-8816-4D6A-A13B-FA4B56A1689F}" type="presOf" srcId="{5793F193-2C2E-4EB2-95F0-22DFD461577D}" destId="{CF9B36B0-8FCD-4FC2-BA01-ED19008BF3F9}" srcOrd="1" destOrd="0" presId="urn:microsoft.com/office/officeart/2005/8/layout/process1"/>
    <dgm:cxn modelId="{9EA5BB0D-DBAC-4B79-99FA-970E35809A56}" type="presOf" srcId="{9CCCE426-7DFC-483B-B935-90ECE15EF97A}" destId="{9E70EFB4-F1BB-40C8-85BB-10B00C253B51}" srcOrd="0" destOrd="0" presId="urn:microsoft.com/office/officeart/2005/8/layout/process1"/>
    <dgm:cxn modelId="{3126641A-10CB-4B00-9F1F-C077A661CA6A}" srcId="{06C020C8-F2EB-442C-A9AF-C194EBA519D3}" destId="{9CCCE426-7DFC-483B-B935-90ECE15EF97A}" srcOrd="0" destOrd="0" parTransId="{1CCA1BE5-CE55-471B-8E69-D2E4DF926982}" sibTransId="{D3A700B4-8662-4FAB-B31C-D3BC88AB6330}"/>
    <dgm:cxn modelId="{45792C48-E300-4B0D-924D-3DC2B76937B3}" type="presOf" srcId="{5793F193-2C2E-4EB2-95F0-22DFD461577D}" destId="{C9006907-3991-483F-B7BC-2567787346E7}" srcOrd="0" destOrd="0" presId="urn:microsoft.com/office/officeart/2005/8/layout/process1"/>
    <dgm:cxn modelId="{60629253-BAC3-4231-ADB8-7AA1D910B65F}" srcId="{06C020C8-F2EB-442C-A9AF-C194EBA519D3}" destId="{21807F5B-D2B7-4340-8617-D347F0CBC514}" srcOrd="1" destOrd="0" parTransId="{FF6889FD-78A0-44C3-A90A-639B32C317D8}" sibTransId="{5793F193-2C2E-4EB2-95F0-22DFD461577D}"/>
    <dgm:cxn modelId="{04F8807D-1CB1-476F-9DF9-0EF25358EA97}" type="presOf" srcId="{21807F5B-D2B7-4340-8617-D347F0CBC514}" destId="{69760BF4-1327-4BA8-A89C-8FC6DB2382E2}" srcOrd="0" destOrd="0" presId="urn:microsoft.com/office/officeart/2005/8/layout/process1"/>
    <dgm:cxn modelId="{823E2484-D027-4E62-9167-343AFEC3C463}" type="presOf" srcId="{D3A700B4-8662-4FAB-B31C-D3BC88AB6330}" destId="{D9BB08B0-95A0-4CC8-8695-200896340304}" srcOrd="1" destOrd="0" presId="urn:microsoft.com/office/officeart/2005/8/layout/process1"/>
    <dgm:cxn modelId="{739DAE8F-DB3E-4F1A-9493-98B5FDC64439}" type="presOf" srcId="{D3A700B4-8662-4FAB-B31C-D3BC88AB6330}" destId="{DB84D990-686F-4847-957C-267A215F217A}" srcOrd="0" destOrd="0" presId="urn:microsoft.com/office/officeart/2005/8/layout/process1"/>
    <dgm:cxn modelId="{B4D3B6C8-2F3F-4E13-A9C5-BD2628FFF403}" type="presOf" srcId="{06C020C8-F2EB-442C-A9AF-C194EBA519D3}" destId="{4C4026B7-2796-43B8-B37A-3FBF6B3FA659}" srcOrd="0" destOrd="0" presId="urn:microsoft.com/office/officeart/2005/8/layout/process1"/>
    <dgm:cxn modelId="{42133DD3-6777-47D5-BFFC-76DF605500D8}" type="presOf" srcId="{91CCCB8A-9F14-4D94-BFD1-54357D36DCEB}" destId="{9C8848F3-AA35-466E-878A-DFB3C47D1A74}" srcOrd="0" destOrd="0" presId="urn:microsoft.com/office/officeart/2005/8/layout/process1"/>
    <dgm:cxn modelId="{143732E4-0A77-4F39-978D-158AF4EDA818}" srcId="{06C020C8-F2EB-442C-A9AF-C194EBA519D3}" destId="{91CCCB8A-9F14-4D94-BFD1-54357D36DCEB}" srcOrd="2" destOrd="0" parTransId="{DD59A039-FBFC-4FD6-BF69-F94A92F55E8F}" sibTransId="{9D5F4FF7-CEC6-41FC-939E-D1AF70E63737}"/>
    <dgm:cxn modelId="{82724B44-9122-4883-9D93-D6DB3BDCA447}" type="presParOf" srcId="{4C4026B7-2796-43B8-B37A-3FBF6B3FA659}" destId="{9E70EFB4-F1BB-40C8-85BB-10B00C253B51}" srcOrd="0" destOrd="0" presId="urn:microsoft.com/office/officeart/2005/8/layout/process1"/>
    <dgm:cxn modelId="{95697D3F-DDF9-404D-B92F-31EB047EEC4D}" type="presParOf" srcId="{4C4026B7-2796-43B8-B37A-3FBF6B3FA659}" destId="{DB84D990-686F-4847-957C-267A215F217A}" srcOrd="1" destOrd="0" presId="urn:microsoft.com/office/officeart/2005/8/layout/process1"/>
    <dgm:cxn modelId="{076B08CF-93EB-4FD9-A821-EBE7233D850C}" type="presParOf" srcId="{DB84D990-686F-4847-957C-267A215F217A}" destId="{D9BB08B0-95A0-4CC8-8695-200896340304}" srcOrd="0" destOrd="0" presId="urn:microsoft.com/office/officeart/2005/8/layout/process1"/>
    <dgm:cxn modelId="{12B15233-B5DD-4E23-9544-7180A236110E}" type="presParOf" srcId="{4C4026B7-2796-43B8-B37A-3FBF6B3FA659}" destId="{69760BF4-1327-4BA8-A89C-8FC6DB2382E2}" srcOrd="2" destOrd="0" presId="urn:microsoft.com/office/officeart/2005/8/layout/process1"/>
    <dgm:cxn modelId="{77B6CDD7-BD93-4D0D-B3E6-EC1067464A1E}" type="presParOf" srcId="{4C4026B7-2796-43B8-B37A-3FBF6B3FA659}" destId="{C9006907-3991-483F-B7BC-2567787346E7}" srcOrd="3" destOrd="0" presId="urn:microsoft.com/office/officeart/2005/8/layout/process1"/>
    <dgm:cxn modelId="{16E9E36C-F3FC-4BAA-8D8E-D33EF769BF64}" type="presParOf" srcId="{C9006907-3991-483F-B7BC-2567787346E7}" destId="{CF9B36B0-8FCD-4FC2-BA01-ED19008BF3F9}" srcOrd="0" destOrd="0" presId="urn:microsoft.com/office/officeart/2005/8/layout/process1"/>
    <dgm:cxn modelId="{84BAD4B7-B8EC-409F-9B4F-CB8FA48231C4}" type="presParOf" srcId="{4C4026B7-2796-43B8-B37A-3FBF6B3FA659}" destId="{9C8848F3-AA35-466E-878A-DFB3C47D1A7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C1C71F-C946-4E94-8C45-D0C26F67A3DA}" type="doc">
      <dgm:prSet loTypeId="urn:microsoft.com/office/officeart/2016/7/layout/HorizontalActionList" loCatId="List" qsTypeId="urn:microsoft.com/office/officeart/2005/8/quickstyle/simple1" qsCatId="simple" csTypeId="urn:microsoft.com/office/officeart/2005/8/colors/colorful5" csCatId="colorful" phldr="1"/>
      <dgm:spPr/>
      <dgm:t>
        <a:bodyPr/>
        <a:lstStyle/>
        <a:p>
          <a:endParaRPr lang="en-US"/>
        </a:p>
      </dgm:t>
    </dgm:pt>
    <dgm:pt modelId="{66259B4D-F0DB-4D61-8907-365AB96DCA9E}">
      <dgm:prSet/>
      <dgm:spPr>
        <a:solidFill>
          <a:schemeClr val="tx1"/>
        </a:solidFill>
      </dgm:spPr>
      <dgm:t>
        <a:bodyPr/>
        <a:lstStyle/>
        <a:p>
          <a:r>
            <a:rPr lang="en-US"/>
            <a:t>Improve</a:t>
          </a:r>
        </a:p>
      </dgm:t>
    </dgm:pt>
    <dgm:pt modelId="{F350E91B-A005-4209-A70D-48F7313A4130}" type="parTrans" cxnId="{4EB39736-B4A8-4EC5-9E13-DDDEEA0A5091}">
      <dgm:prSet/>
      <dgm:spPr/>
      <dgm:t>
        <a:bodyPr/>
        <a:lstStyle/>
        <a:p>
          <a:endParaRPr lang="en-US"/>
        </a:p>
      </dgm:t>
    </dgm:pt>
    <dgm:pt modelId="{D60B6D83-0EDC-4F67-8190-12996C622923}" type="sibTrans" cxnId="{4EB39736-B4A8-4EC5-9E13-DDDEEA0A5091}">
      <dgm:prSet/>
      <dgm:spPr/>
      <dgm:t>
        <a:bodyPr/>
        <a:lstStyle/>
        <a:p>
          <a:endParaRPr lang="en-US"/>
        </a:p>
      </dgm:t>
    </dgm:pt>
    <dgm:pt modelId="{AFB008AE-4F71-47DC-8D83-C3DAA0620DB6}">
      <dgm:prSet custT="1"/>
      <dgm:spPr>
        <a:solidFill>
          <a:schemeClr val="tx1">
            <a:lumMod val="10000"/>
            <a:lumOff val="90000"/>
            <a:alpha val="90000"/>
          </a:schemeClr>
        </a:solidFill>
      </dgm:spPr>
      <dgm:t>
        <a:bodyPr/>
        <a:lstStyle/>
        <a:p>
          <a:r>
            <a:rPr lang="en-US" sz="2000"/>
            <a:t>Improve download speed</a:t>
          </a:r>
        </a:p>
      </dgm:t>
    </dgm:pt>
    <dgm:pt modelId="{2BEAEEF7-AAD9-45A7-9728-949F4F922CD0}" type="parTrans" cxnId="{A29A5563-7DA1-4C0F-B6C5-FAAF8EAFA111}">
      <dgm:prSet/>
      <dgm:spPr/>
      <dgm:t>
        <a:bodyPr/>
        <a:lstStyle/>
        <a:p>
          <a:endParaRPr lang="en-US"/>
        </a:p>
      </dgm:t>
    </dgm:pt>
    <dgm:pt modelId="{2E43F13E-4AA2-4CD6-8429-A239706FB79B}" type="sibTrans" cxnId="{A29A5563-7DA1-4C0F-B6C5-FAAF8EAFA111}">
      <dgm:prSet/>
      <dgm:spPr/>
      <dgm:t>
        <a:bodyPr/>
        <a:lstStyle/>
        <a:p>
          <a:endParaRPr lang="en-US"/>
        </a:p>
      </dgm:t>
    </dgm:pt>
    <dgm:pt modelId="{3386B763-9AA3-4D7E-8802-1D617C89F96F}">
      <dgm:prSet/>
      <dgm:spPr>
        <a:solidFill>
          <a:schemeClr val="tx2"/>
        </a:solidFill>
      </dgm:spPr>
      <dgm:t>
        <a:bodyPr/>
        <a:lstStyle/>
        <a:p>
          <a:r>
            <a:rPr lang="en-US"/>
            <a:t>Incorporate</a:t>
          </a:r>
        </a:p>
      </dgm:t>
    </dgm:pt>
    <dgm:pt modelId="{57DDF4BE-5442-404C-87C7-AC22EF1F0F29}" type="parTrans" cxnId="{A80D571F-501C-4D17-91C4-720ED1B0A6EA}">
      <dgm:prSet/>
      <dgm:spPr/>
      <dgm:t>
        <a:bodyPr/>
        <a:lstStyle/>
        <a:p>
          <a:endParaRPr lang="en-US"/>
        </a:p>
      </dgm:t>
    </dgm:pt>
    <dgm:pt modelId="{EF6C3323-6C2D-4FEB-AFA6-A1A9A724BD92}" type="sibTrans" cxnId="{A80D571F-501C-4D17-91C4-720ED1B0A6EA}">
      <dgm:prSet/>
      <dgm:spPr/>
      <dgm:t>
        <a:bodyPr/>
        <a:lstStyle/>
        <a:p>
          <a:endParaRPr lang="en-US"/>
        </a:p>
      </dgm:t>
    </dgm:pt>
    <dgm:pt modelId="{D2AE6E49-ECC0-4B06-A0BC-AF68EA6B3BC3}">
      <dgm:prSet custT="1"/>
      <dgm:spPr>
        <a:solidFill>
          <a:schemeClr val="tx2">
            <a:lumMod val="20000"/>
            <a:lumOff val="80000"/>
            <a:alpha val="90000"/>
          </a:schemeClr>
        </a:solidFill>
      </dgm:spPr>
      <dgm:t>
        <a:bodyPr/>
        <a:lstStyle/>
        <a:p>
          <a:r>
            <a:rPr lang="en-US" sz="1800"/>
            <a:t>Incorporate html cleaner in the downloader</a:t>
          </a:r>
        </a:p>
      </dgm:t>
    </dgm:pt>
    <dgm:pt modelId="{E73EA2D3-C6A7-42A7-B449-577602AE2064}" type="parTrans" cxnId="{5E2C4ED3-0A63-4EA3-A232-77EFA210ED8E}">
      <dgm:prSet/>
      <dgm:spPr/>
      <dgm:t>
        <a:bodyPr/>
        <a:lstStyle/>
        <a:p>
          <a:endParaRPr lang="en-US"/>
        </a:p>
      </dgm:t>
    </dgm:pt>
    <dgm:pt modelId="{2D1809B8-2633-46D4-AC30-ECD8B7FA4E2F}" type="sibTrans" cxnId="{5E2C4ED3-0A63-4EA3-A232-77EFA210ED8E}">
      <dgm:prSet/>
      <dgm:spPr/>
      <dgm:t>
        <a:bodyPr/>
        <a:lstStyle/>
        <a:p>
          <a:endParaRPr lang="en-US"/>
        </a:p>
      </dgm:t>
    </dgm:pt>
    <dgm:pt modelId="{2AA67B4F-6ECD-4988-AF22-69CA3E167FDE}">
      <dgm:prSet/>
      <dgm:spPr>
        <a:solidFill>
          <a:schemeClr val="accent2"/>
        </a:solidFill>
      </dgm:spPr>
      <dgm:t>
        <a:bodyPr/>
        <a:lstStyle/>
        <a:p>
          <a:r>
            <a:rPr lang="en-US"/>
            <a:t>Further</a:t>
          </a:r>
        </a:p>
      </dgm:t>
    </dgm:pt>
    <dgm:pt modelId="{A580B3DF-DFDF-40AF-BA6A-1DAF5305595B}" type="parTrans" cxnId="{9B45F90E-22CD-49E1-9EB5-AE7B9604CA9D}">
      <dgm:prSet/>
      <dgm:spPr/>
      <dgm:t>
        <a:bodyPr/>
        <a:lstStyle/>
        <a:p>
          <a:endParaRPr lang="en-US"/>
        </a:p>
      </dgm:t>
    </dgm:pt>
    <dgm:pt modelId="{1A40AB50-5578-4AB2-AEDF-FDCD9338E916}" type="sibTrans" cxnId="{9B45F90E-22CD-49E1-9EB5-AE7B9604CA9D}">
      <dgm:prSet/>
      <dgm:spPr/>
      <dgm:t>
        <a:bodyPr/>
        <a:lstStyle/>
        <a:p>
          <a:endParaRPr lang="en-US"/>
        </a:p>
      </dgm:t>
    </dgm:pt>
    <dgm:pt modelId="{A0AEEC43-C836-416F-A06A-512D6F5506DF}">
      <dgm:prSet custT="1"/>
      <dgm:spPr/>
      <dgm:t>
        <a:bodyPr/>
        <a:lstStyle/>
        <a:p>
          <a:pPr rtl="0"/>
          <a:r>
            <a:rPr lang="en-US" sz="1800"/>
            <a:t>Further analysis and training models</a:t>
          </a:r>
          <a:r>
            <a:rPr lang="en-US" sz="1800">
              <a:latin typeface="Pangea Text SemiBold"/>
            </a:rPr>
            <a:t>, ability to change time periods, removing 10-K amendments</a:t>
          </a:r>
          <a:endParaRPr lang="en-US" sz="1800"/>
        </a:p>
      </dgm:t>
    </dgm:pt>
    <dgm:pt modelId="{D4169B9A-D99F-4331-8155-7EB0ED87FEF9}" type="parTrans" cxnId="{6134316B-317D-4FD5-8076-0779D6FE926B}">
      <dgm:prSet/>
      <dgm:spPr/>
      <dgm:t>
        <a:bodyPr/>
        <a:lstStyle/>
        <a:p>
          <a:endParaRPr lang="en-US"/>
        </a:p>
      </dgm:t>
    </dgm:pt>
    <dgm:pt modelId="{270A78EB-DD91-4284-8E3E-71389FA2DEC7}" type="sibTrans" cxnId="{6134316B-317D-4FD5-8076-0779D6FE926B}">
      <dgm:prSet/>
      <dgm:spPr/>
      <dgm:t>
        <a:bodyPr/>
        <a:lstStyle/>
        <a:p>
          <a:endParaRPr lang="en-US"/>
        </a:p>
      </dgm:t>
    </dgm:pt>
    <dgm:pt modelId="{693F1CF1-6E03-4A9B-AFE1-FDDDC9DADD84}">
      <dgm:prSet/>
      <dgm:spPr>
        <a:solidFill>
          <a:schemeClr val="tx1">
            <a:lumMod val="10000"/>
            <a:lumOff val="90000"/>
            <a:alpha val="90000"/>
          </a:schemeClr>
        </a:solidFill>
      </dgm:spPr>
      <dgm:t>
        <a:bodyPr/>
        <a:lstStyle/>
        <a:p>
          <a:r>
            <a:rPr lang="en-US" sz="1600"/>
            <a:t>request the html (saves a requests step)</a:t>
          </a:r>
        </a:p>
      </dgm:t>
    </dgm:pt>
    <dgm:pt modelId="{B8790AED-9D56-4097-951A-E994C1080A9B}" type="parTrans" cxnId="{5B050AE2-5A89-4678-ACE1-D8F83FA6CEFF}">
      <dgm:prSet/>
      <dgm:spPr/>
      <dgm:t>
        <a:bodyPr/>
        <a:lstStyle/>
        <a:p>
          <a:endParaRPr lang="en-GB"/>
        </a:p>
      </dgm:t>
    </dgm:pt>
    <dgm:pt modelId="{BE6AFB42-DD59-4426-B5E3-7F70611C3EB3}" type="sibTrans" cxnId="{5B050AE2-5A89-4678-ACE1-D8F83FA6CEFF}">
      <dgm:prSet/>
      <dgm:spPr/>
      <dgm:t>
        <a:bodyPr/>
        <a:lstStyle/>
        <a:p>
          <a:endParaRPr lang="en-GB"/>
        </a:p>
      </dgm:t>
    </dgm:pt>
    <dgm:pt modelId="{B9F2CF97-7803-4374-8530-2B6C639648EA}">
      <dgm:prSet/>
      <dgm:spPr>
        <a:solidFill>
          <a:schemeClr val="tx1">
            <a:lumMod val="10000"/>
            <a:lumOff val="90000"/>
            <a:alpha val="90000"/>
          </a:schemeClr>
        </a:solidFill>
      </dgm:spPr>
      <dgm:t>
        <a:bodyPr/>
        <a:lstStyle/>
        <a:p>
          <a:r>
            <a:rPr lang="en-US" sz="1600"/>
            <a:t>parallel downloads</a:t>
          </a:r>
        </a:p>
      </dgm:t>
    </dgm:pt>
    <dgm:pt modelId="{E095B71E-68F6-42A1-903B-1F6C912589F0}" type="parTrans" cxnId="{F4D4D4A0-D998-41A9-9BA1-AE64F677BD25}">
      <dgm:prSet/>
      <dgm:spPr/>
      <dgm:t>
        <a:bodyPr/>
        <a:lstStyle/>
        <a:p>
          <a:endParaRPr lang="en-GB"/>
        </a:p>
      </dgm:t>
    </dgm:pt>
    <dgm:pt modelId="{68518D10-8D76-4573-8A46-FA872844F6AE}" type="sibTrans" cxnId="{F4D4D4A0-D998-41A9-9BA1-AE64F677BD25}">
      <dgm:prSet/>
      <dgm:spPr/>
      <dgm:t>
        <a:bodyPr/>
        <a:lstStyle/>
        <a:p>
          <a:endParaRPr lang="en-GB"/>
        </a:p>
      </dgm:t>
    </dgm:pt>
    <dgm:pt modelId="{B6B0F7B3-0DC5-4DE8-9E08-F7772EA73BC4}">
      <dgm:prSet custT="1"/>
      <dgm:spPr>
        <a:solidFill>
          <a:schemeClr val="tx2">
            <a:lumMod val="20000"/>
            <a:lumOff val="80000"/>
            <a:alpha val="90000"/>
          </a:schemeClr>
        </a:solidFill>
      </dgm:spPr>
      <dgm:t>
        <a:bodyPr/>
        <a:lstStyle/>
        <a:p>
          <a:r>
            <a:rPr lang="en-US" sz="1600"/>
            <a:t>saves time and storage space</a:t>
          </a:r>
        </a:p>
      </dgm:t>
    </dgm:pt>
    <dgm:pt modelId="{C70F0764-1DBE-4A6F-B32C-163F5395276B}" type="parTrans" cxnId="{7731878C-0B43-44E9-9A5B-1B9ED387629E}">
      <dgm:prSet/>
      <dgm:spPr/>
      <dgm:t>
        <a:bodyPr/>
        <a:lstStyle/>
        <a:p>
          <a:endParaRPr lang="en-GB"/>
        </a:p>
      </dgm:t>
    </dgm:pt>
    <dgm:pt modelId="{A438547F-944F-4627-9BE5-1C69170D5872}" type="sibTrans" cxnId="{7731878C-0B43-44E9-9A5B-1B9ED387629E}">
      <dgm:prSet/>
      <dgm:spPr/>
      <dgm:t>
        <a:bodyPr/>
        <a:lstStyle/>
        <a:p>
          <a:endParaRPr lang="en-GB"/>
        </a:p>
      </dgm:t>
    </dgm:pt>
    <dgm:pt modelId="{DC4085A0-E9B8-4073-ADBE-05B22AFA1B77}" type="pres">
      <dgm:prSet presAssocID="{B9C1C71F-C946-4E94-8C45-D0C26F67A3DA}" presName="Name0" presStyleCnt="0">
        <dgm:presLayoutVars>
          <dgm:dir/>
          <dgm:animLvl val="lvl"/>
          <dgm:resizeHandles val="exact"/>
        </dgm:presLayoutVars>
      </dgm:prSet>
      <dgm:spPr/>
    </dgm:pt>
    <dgm:pt modelId="{C70E5FAC-E884-4598-9744-D72B8166E42C}" type="pres">
      <dgm:prSet presAssocID="{66259B4D-F0DB-4D61-8907-365AB96DCA9E}" presName="composite" presStyleCnt="0"/>
      <dgm:spPr/>
    </dgm:pt>
    <dgm:pt modelId="{BD07CF80-D7DD-4813-AEF4-22A5B9F06CF6}" type="pres">
      <dgm:prSet presAssocID="{66259B4D-F0DB-4D61-8907-365AB96DCA9E}" presName="parTx" presStyleLbl="alignNode1" presStyleIdx="0" presStyleCnt="3">
        <dgm:presLayoutVars>
          <dgm:chMax val="0"/>
          <dgm:chPref val="0"/>
        </dgm:presLayoutVars>
      </dgm:prSet>
      <dgm:spPr/>
    </dgm:pt>
    <dgm:pt modelId="{57758858-F0E8-4737-8F90-F53EC0962C02}" type="pres">
      <dgm:prSet presAssocID="{66259B4D-F0DB-4D61-8907-365AB96DCA9E}" presName="desTx" presStyleLbl="alignAccFollowNode1" presStyleIdx="0" presStyleCnt="3">
        <dgm:presLayoutVars/>
      </dgm:prSet>
      <dgm:spPr/>
    </dgm:pt>
    <dgm:pt modelId="{D76B4004-E9C9-4DD4-BED5-0173B9256E21}" type="pres">
      <dgm:prSet presAssocID="{D60B6D83-0EDC-4F67-8190-12996C622923}" presName="space" presStyleCnt="0"/>
      <dgm:spPr/>
    </dgm:pt>
    <dgm:pt modelId="{1A671C2B-6DB7-428A-9ED7-4C2285957F37}" type="pres">
      <dgm:prSet presAssocID="{3386B763-9AA3-4D7E-8802-1D617C89F96F}" presName="composite" presStyleCnt="0"/>
      <dgm:spPr/>
    </dgm:pt>
    <dgm:pt modelId="{C6387075-0C2C-4927-8F04-00CF24E8CC81}" type="pres">
      <dgm:prSet presAssocID="{3386B763-9AA3-4D7E-8802-1D617C89F96F}" presName="parTx" presStyleLbl="alignNode1" presStyleIdx="1" presStyleCnt="3">
        <dgm:presLayoutVars>
          <dgm:chMax val="0"/>
          <dgm:chPref val="0"/>
        </dgm:presLayoutVars>
      </dgm:prSet>
      <dgm:spPr/>
    </dgm:pt>
    <dgm:pt modelId="{D538DEE5-0603-4D0E-9437-D2F8F7103D4C}" type="pres">
      <dgm:prSet presAssocID="{3386B763-9AA3-4D7E-8802-1D617C89F96F}" presName="desTx" presStyleLbl="alignAccFollowNode1" presStyleIdx="1" presStyleCnt="3">
        <dgm:presLayoutVars/>
      </dgm:prSet>
      <dgm:spPr/>
    </dgm:pt>
    <dgm:pt modelId="{167FCB26-D705-4B7A-9FC1-E791D1586976}" type="pres">
      <dgm:prSet presAssocID="{EF6C3323-6C2D-4FEB-AFA6-A1A9A724BD92}" presName="space" presStyleCnt="0"/>
      <dgm:spPr/>
    </dgm:pt>
    <dgm:pt modelId="{7CF4E057-7BAC-453C-8CD8-617D38CCBCB8}" type="pres">
      <dgm:prSet presAssocID="{2AA67B4F-6ECD-4988-AF22-69CA3E167FDE}" presName="composite" presStyleCnt="0"/>
      <dgm:spPr/>
    </dgm:pt>
    <dgm:pt modelId="{2E19DBD6-C5F4-413D-B81D-346F397F9FED}" type="pres">
      <dgm:prSet presAssocID="{2AA67B4F-6ECD-4988-AF22-69CA3E167FDE}" presName="parTx" presStyleLbl="alignNode1" presStyleIdx="2" presStyleCnt="3">
        <dgm:presLayoutVars>
          <dgm:chMax val="0"/>
          <dgm:chPref val="0"/>
        </dgm:presLayoutVars>
      </dgm:prSet>
      <dgm:spPr/>
    </dgm:pt>
    <dgm:pt modelId="{DF9B8256-C210-4EB5-B52A-B5772BDC83A6}" type="pres">
      <dgm:prSet presAssocID="{2AA67B4F-6ECD-4988-AF22-69CA3E167FDE}" presName="desTx" presStyleLbl="alignAccFollowNode1" presStyleIdx="2" presStyleCnt="3">
        <dgm:presLayoutVars/>
      </dgm:prSet>
      <dgm:spPr/>
    </dgm:pt>
  </dgm:ptLst>
  <dgm:cxnLst>
    <dgm:cxn modelId="{107D6700-BAED-4CAD-8FD9-B9EEE41D3151}" type="presOf" srcId="{A0AEEC43-C836-416F-A06A-512D6F5506DF}" destId="{DF9B8256-C210-4EB5-B52A-B5772BDC83A6}" srcOrd="0" destOrd="0" presId="urn:microsoft.com/office/officeart/2016/7/layout/HorizontalActionList"/>
    <dgm:cxn modelId="{9B45F90E-22CD-49E1-9EB5-AE7B9604CA9D}" srcId="{B9C1C71F-C946-4E94-8C45-D0C26F67A3DA}" destId="{2AA67B4F-6ECD-4988-AF22-69CA3E167FDE}" srcOrd="2" destOrd="0" parTransId="{A580B3DF-DFDF-40AF-BA6A-1DAF5305595B}" sibTransId="{1A40AB50-5578-4AB2-AEDF-FDCD9338E916}"/>
    <dgm:cxn modelId="{A80D571F-501C-4D17-91C4-720ED1B0A6EA}" srcId="{B9C1C71F-C946-4E94-8C45-D0C26F67A3DA}" destId="{3386B763-9AA3-4D7E-8802-1D617C89F96F}" srcOrd="1" destOrd="0" parTransId="{57DDF4BE-5442-404C-87C7-AC22EF1F0F29}" sibTransId="{EF6C3323-6C2D-4FEB-AFA6-A1A9A724BD92}"/>
    <dgm:cxn modelId="{4EB39736-B4A8-4EC5-9E13-DDDEEA0A5091}" srcId="{B9C1C71F-C946-4E94-8C45-D0C26F67A3DA}" destId="{66259B4D-F0DB-4D61-8907-365AB96DCA9E}" srcOrd="0" destOrd="0" parTransId="{F350E91B-A005-4209-A70D-48F7313A4130}" sibTransId="{D60B6D83-0EDC-4F67-8190-12996C622923}"/>
    <dgm:cxn modelId="{8B5EDD3C-BECF-45B8-89C9-56635B4E4213}" type="presOf" srcId="{3386B763-9AA3-4D7E-8802-1D617C89F96F}" destId="{C6387075-0C2C-4927-8F04-00CF24E8CC81}" srcOrd="0" destOrd="0" presId="urn:microsoft.com/office/officeart/2016/7/layout/HorizontalActionList"/>
    <dgm:cxn modelId="{F32F183D-0086-421D-A7A0-2079B2BD5A53}" type="presOf" srcId="{2AA67B4F-6ECD-4988-AF22-69CA3E167FDE}" destId="{2E19DBD6-C5F4-413D-B81D-346F397F9FED}" srcOrd="0" destOrd="0" presId="urn:microsoft.com/office/officeart/2016/7/layout/HorizontalActionList"/>
    <dgm:cxn modelId="{3B0F023E-7D4E-4D92-A9AE-2C841DD8DE81}" type="presOf" srcId="{AFB008AE-4F71-47DC-8D83-C3DAA0620DB6}" destId="{57758858-F0E8-4737-8F90-F53EC0962C02}" srcOrd="0" destOrd="0" presId="urn:microsoft.com/office/officeart/2016/7/layout/HorizontalActionList"/>
    <dgm:cxn modelId="{5613CD5D-9EB1-4AA0-A431-E6FC18215625}" type="presOf" srcId="{B9F2CF97-7803-4374-8530-2B6C639648EA}" destId="{57758858-F0E8-4737-8F90-F53EC0962C02}" srcOrd="0" destOrd="1" presId="urn:microsoft.com/office/officeart/2016/7/layout/HorizontalActionList"/>
    <dgm:cxn modelId="{A29A5563-7DA1-4C0F-B6C5-FAAF8EAFA111}" srcId="{66259B4D-F0DB-4D61-8907-365AB96DCA9E}" destId="{AFB008AE-4F71-47DC-8D83-C3DAA0620DB6}" srcOrd="0" destOrd="0" parTransId="{2BEAEEF7-AAD9-45A7-9728-949F4F922CD0}" sibTransId="{2E43F13E-4AA2-4CD6-8429-A239706FB79B}"/>
    <dgm:cxn modelId="{6134316B-317D-4FD5-8076-0779D6FE926B}" srcId="{2AA67B4F-6ECD-4988-AF22-69CA3E167FDE}" destId="{A0AEEC43-C836-416F-A06A-512D6F5506DF}" srcOrd="0" destOrd="0" parTransId="{D4169B9A-D99F-4331-8155-7EB0ED87FEF9}" sibTransId="{270A78EB-DD91-4284-8E3E-71389FA2DEC7}"/>
    <dgm:cxn modelId="{7731878C-0B43-44E9-9A5B-1B9ED387629E}" srcId="{D2AE6E49-ECC0-4B06-A0BC-AF68EA6B3BC3}" destId="{B6B0F7B3-0DC5-4DE8-9E08-F7772EA73BC4}" srcOrd="0" destOrd="0" parTransId="{C70F0764-1DBE-4A6F-B32C-163F5395276B}" sibTransId="{A438547F-944F-4627-9BE5-1C69170D5872}"/>
    <dgm:cxn modelId="{00B6A48F-DAD1-412D-9F28-6D85DAC1B25A}" type="presOf" srcId="{693F1CF1-6E03-4A9B-AFE1-FDDDC9DADD84}" destId="{57758858-F0E8-4737-8F90-F53EC0962C02}" srcOrd="0" destOrd="2" presId="urn:microsoft.com/office/officeart/2016/7/layout/HorizontalActionList"/>
    <dgm:cxn modelId="{7A335592-DF1E-46C4-804E-58EA2C6D06F2}" type="presOf" srcId="{D2AE6E49-ECC0-4B06-A0BC-AF68EA6B3BC3}" destId="{D538DEE5-0603-4D0E-9437-D2F8F7103D4C}" srcOrd="0" destOrd="0" presId="urn:microsoft.com/office/officeart/2016/7/layout/HorizontalActionList"/>
    <dgm:cxn modelId="{74A01A98-EF26-49E9-9D8D-07D7A819E2CB}" type="presOf" srcId="{66259B4D-F0DB-4D61-8907-365AB96DCA9E}" destId="{BD07CF80-D7DD-4813-AEF4-22A5B9F06CF6}" srcOrd="0" destOrd="0" presId="urn:microsoft.com/office/officeart/2016/7/layout/HorizontalActionList"/>
    <dgm:cxn modelId="{F4D4D4A0-D998-41A9-9BA1-AE64F677BD25}" srcId="{AFB008AE-4F71-47DC-8D83-C3DAA0620DB6}" destId="{B9F2CF97-7803-4374-8530-2B6C639648EA}" srcOrd="0" destOrd="0" parTransId="{E095B71E-68F6-42A1-903B-1F6C912589F0}" sibTransId="{68518D10-8D76-4573-8A46-FA872844F6AE}"/>
    <dgm:cxn modelId="{5E2C4ED3-0A63-4EA3-A232-77EFA210ED8E}" srcId="{3386B763-9AA3-4D7E-8802-1D617C89F96F}" destId="{D2AE6E49-ECC0-4B06-A0BC-AF68EA6B3BC3}" srcOrd="0" destOrd="0" parTransId="{E73EA2D3-C6A7-42A7-B449-577602AE2064}" sibTransId="{2D1809B8-2633-46D4-AC30-ECD8B7FA4E2F}"/>
    <dgm:cxn modelId="{5B050AE2-5A89-4678-ACE1-D8F83FA6CEFF}" srcId="{AFB008AE-4F71-47DC-8D83-C3DAA0620DB6}" destId="{693F1CF1-6E03-4A9B-AFE1-FDDDC9DADD84}" srcOrd="1" destOrd="0" parTransId="{B8790AED-9D56-4097-951A-E994C1080A9B}" sibTransId="{BE6AFB42-DD59-4426-B5E3-7F70611C3EB3}"/>
    <dgm:cxn modelId="{D8FE41E5-9175-4530-B849-BFFF9F2DB7DC}" type="presOf" srcId="{B6B0F7B3-0DC5-4DE8-9E08-F7772EA73BC4}" destId="{D538DEE5-0603-4D0E-9437-D2F8F7103D4C}" srcOrd="0" destOrd="1" presId="urn:microsoft.com/office/officeart/2016/7/layout/HorizontalActionList"/>
    <dgm:cxn modelId="{64E606F2-B211-48CD-A0CF-FCEBEFC2DBE9}" type="presOf" srcId="{B9C1C71F-C946-4E94-8C45-D0C26F67A3DA}" destId="{DC4085A0-E9B8-4073-ADBE-05B22AFA1B77}" srcOrd="0" destOrd="0" presId="urn:microsoft.com/office/officeart/2016/7/layout/HorizontalActionList"/>
    <dgm:cxn modelId="{F686F1D1-2047-4877-B027-ABDC52A336DC}" type="presParOf" srcId="{DC4085A0-E9B8-4073-ADBE-05B22AFA1B77}" destId="{C70E5FAC-E884-4598-9744-D72B8166E42C}" srcOrd="0" destOrd="0" presId="urn:microsoft.com/office/officeart/2016/7/layout/HorizontalActionList"/>
    <dgm:cxn modelId="{208BF83D-5049-4E03-8478-5D936FC6FE63}" type="presParOf" srcId="{C70E5FAC-E884-4598-9744-D72B8166E42C}" destId="{BD07CF80-D7DD-4813-AEF4-22A5B9F06CF6}" srcOrd="0" destOrd="0" presId="urn:microsoft.com/office/officeart/2016/7/layout/HorizontalActionList"/>
    <dgm:cxn modelId="{AB5E178D-36C0-4FC1-A9E9-9598C241EC14}" type="presParOf" srcId="{C70E5FAC-E884-4598-9744-D72B8166E42C}" destId="{57758858-F0E8-4737-8F90-F53EC0962C02}" srcOrd="1" destOrd="0" presId="urn:microsoft.com/office/officeart/2016/7/layout/HorizontalActionList"/>
    <dgm:cxn modelId="{2AFB2ED5-D9B7-4DAF-8347-D23AE10487E5}" type="presParOf" srcId="{DC4085A0-E9B8-4073-ADBE-05B22AFA1B77}" destId="{D76B4004-E9C9-4DD4-BED5-0173B9256E21}" srcOrd="1" destOrd="0" presId="urn:microsoft.com/office/officeart/2016/7/layout/HorizontalActionList"/>
    <dgm:cxn modelId="{D48CDB61-6DCE-4496-B785-3537F1B1B381}" type="presParOf" srcId="{DC4085A0-E9B8-4073-ADBE-05B22AFA1B77}" destId="{1A671C2B-6DB7-428A-9ED7-4C2285957F37}" srcOrd="2" destOrd="0" presId="urn:microsoft.com/office/officeart/2016/7/layout/HorizontalActionList"/>
    <dgm:cxn modelId="{A9177940-8D1A-4DE8-A5D4-94513B8A4092}" type="presParOf" srcId="{1A671C2B-6DB7-428A-9ED7-4C2285957F37}" destId="{C6387075-0C2C-4927-8F04-00CF24E8CC81}" srcOrd="0" destOrd="0" presId="urn:microsoft.com/office/officeart/2016/7/layout/HorizontalActionList"/>
    <dgm:cxn modelId="{B4448296-8C40-4AA0-B18E-D94AD889845E}" type="presParOf" srcId="{1A671C2B-6DB7-428A-9ED7-4C2285957F37}" destId="{D538DEE5-0603-4D0E-9437-D2F8F7103D4C}" srcOrd="1" destOrd="0" presId="urn:microsoft.com/office/officeart/2016/7/layout/HorizontalActionList"/>
    <dgm:cxn modelId="{1AD8CE0D-543A-4820-BDEE-5C7504B86D60}" type="presParOf" srcId="{DC4085A0-E9B8-4073-ADBE-05B22AFA1B77}" destId="{167FCB26-D705-4B7A-9FC1-E791D1586976}" srcOrd="3" destOrd="0" presId="urn:microsoft.com/office/officeart/2016/7/layout/HorizontalActionList"/>
    <dgm:cxn modelId="{E2F12620-F5EC-4AE4-868D-CDDF61303BB4}" type="presParOf" srcId="{DC4085A0-E9B8-4073-ADBE-05B22AFA1B77}" destId="{7CF4E057-7BAC-453C-8CD8-617D38CCBCB8}" srcOrd="4" destOrd="0" presId="urn:microsoft.com/office/officeart/2016/7/layout/HorizontalActionList"/>
    <dgm:cxn modelId="{B2313BFF-2F7A-470E-A4FB-7492E5730E90}" type="presParOf" srcId="{7CF4E057-7BAC-453C-8CD8-617D38CCBCB8}" destId="{2E19DBD6-C5F4-413D-B81D-346F397F9FED}" srcOrd="0" destOrd="0" presId="urn:microsoft.com/office/officeart/2016/7/layout/HorizontalActionList"/>
    <dgm:cxn modelId="{4AC08839-35B0-4B5C-BBB8-CA9FB85E5A20}" type="presParOf" srcId="{7CF4E057-7BAC-453C-8CD8-617D38CCBCB8}" destId="{DF9B8256-C210-4EB5-B52A-B5772BDC83A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A616-DF90-47AE-AEBA-27F2C259B2AF}">
      <dsp:nvSpPr>
        <dsp:cNvPr id="0" name=""/>
        <dsp:cNvSpPr/>
      </dsp:nvSpPr>
      <dsp:spPr>
        <a:xfrm>
          <a:off x="1045574" y="883574"/>
          <a:ext cx="1476393" cy="1476393"/>
        </a:xfrm>
        <a:prstGeom prst="foldedCorner">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66EC26-08F7-48A4-A06E-187D0FC4913D}">
      <dsp:nvSpPr>
        <dsp:cNvPr id="0" name=""/>
        <dsp:cNvSpPr/>
      </dsp:nvSpPr>
      <dsp:spPr>
        <a:xfrm>
          <a:off x="143334" y="2747763"/>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GB" sz="2800" kern="1200"/>
            <a:t>10-K is released</a:t>
          </a:r>
        </a:p>
      </dsp:txBody>
      <dsp:txXfrm>
        <a:off x="143334" y="2747763"/>
        <a:ext cx="3280874" cy="720000"/>
      </dsp:txXfrm>
    </dsp:sp>
    <dsp:sp modelId="{A710E879-14ED-438A-BA44-CEAD8E27EC35}">
      <dsp:nvSpPr>
        <dsp:cNvPr id="0" name=""/>
        <dsp:cNvSpPr/>
      </dsp:nvSpPr>
      <dsp:spPr>
        <a:xfrm>
          <a:off x="4900603" y="883574"/>
          <a:ext cx="1476393" cy="14763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10B976-0B75-4EAA-8F9A-ED58B0941B32}">
      <dsp:nvSpPr>
        <dsp:cNvPr id="0" name=""/>
        <dsp:cNvSpPr/>
      </dsp:nvSpPr>
      <dsp:spPr>
        <a:xfrm>
          <a:off x="3998362" y="2747763"/>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GB" sz="2800" kern="1200"/>
            <a:t>Market prices affected</a:t>
          </a:r>
        </a:p>
      </dsp:txBody>
      <dsp:txXfrm>
        <a:off x="3998362" y="2747763"/>
        <a:ext cx="3280874" cy="720000"/>
      </dsp:txXfrm>
    </dsp:sp>
    <dsp:sp modelId="{93F45368-D96A-4992-BC31-7A09E8C2E309}">
      <dsp:nvSpPr>
        <dsp:cNvPr id="0" name=""/>
        <dsp:cNvSpPr/>
      </dsp:nvSpPr>
      <dsp:spPr>
        <a:xfrm>
          <a:off x="8755631" y="883574"/>
          <a:ext cx="1476393" cy="14763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1E23F4-1C5F-43CB-8F6D-3A96FDF71F8A}">
      <dsp:nvSpPr>
        <dsp:cNvPr id="0" name=""/>
        <dsp:cNvSpPr/>
      </dsp:nvSpPr>
      <dsp:spPr>
        <a:xfrm>
          <a:off x="7853390" y="2747763"/>
          <a:ext cx="32808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GB" sz="2800" kern="1200"/>
            <a:t>Potential for profit</a:t>
          </a:r>
        </a:p>
      </dsp:txBody>
      <dsp:txXfrm>
        <a:off x="7853390" y="2747763"/>
        <a:ext cx="328087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F95AC-02E7-405E-B823-BFCDAE2873FE}">
      <dsp:nvSpPr>
        <dsp:cNvPr id="0" name=""/>
        <dsp:cNvSpPr/>
      </dsp:nvSpPr>
      <dsp:spPr>
        <a:xfrm>
          <a:off x="0" y="17"/>
          <a:ext cx="11277600" cy="14620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562BA-8886-46A0-817E-B4B22012B58E}">
      <dsp:nvSpPr>
        <dsp:cNvPr id="0" name=""/>
        <dsp:cNvSpPr/>
      </dsp:nvSpPr>
      <dsp:spPr>
        <a:xfrm>
          <a:off x="442272" y="328980"/>
          <a:ext cx="804130" cy="804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62511-CA95-422F-97A6-310D7604380F}">
      <dsp:nvSpPr>
        <dsp:cNvPr id="0" name=""/>
        <dsp:cNvSpPr/>
      </dsp:nvSpPr>
      <dsp:spPr>
        <a:xfrm>
          <a:off x="1688675" y="17"/>
          <a:ext cx="8681198" cy="146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734" tIns="154734" rIns="154734" bIns="154734" numCol="1" spcCol="1270" anchor="ctr" anchorCtr="0">
          <a:noAutofit/>
        </a:bodyPr>
        <a:lstStyle/>
        <a:p>
          <a:pPr marL="0" lvl="0" indent="0" algn="l" defTabSz="1244600">
            <a:lnSpc>
              <a:spcPct val="100000"/>
            </a:lnSpc>
            <a:spcBef>
              <a:spcPct val="0"/>
            </a:spcBef>
            <a:spcAft>
              <a:spcPct val="35000"/>
            </a:spcAft>
            <a:buNone/>
          </a:pPr>
          <a:br>
            <a:rPr lang="en-GB" sz="2800" kern="1200"/>
          </a:br>
          <a:br>
            <a:rPr lang="en-GB" sz="1400" kern="1200"/>
          </a:br>
          <a:br>
            <a:rPr lang="en-GB" sz="1400" kern="1200"/>
          </a:br>
          <a:endParaRPr lang="en-GB" sz="1400" kern="1200"/>
        </a:p>
      </dsp:txBody>
      <dsp:txXfrm>
        <a:off x="1688675" y="17"/>
        <a:ext cx="8681198" cy="1462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EEEE2-6D71-4DDC-B590-4E8040B14EF3}">
      <dsp:nvSpPr>
        <dsp:cNvPr id="0" name=""/>
        <dsp:cNvSpPr/>
      </dsp:nvSpPr>
      <dsp:spPr>
        <a:xfrm>
          <a:off x="0" y="0"/>
          <a:ext cx="8683752" cy="78324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GB" sz="2200" kern="1200"/>
            <a:t>10K report from SEC website</a:t>
          </a:r>
        </a:p>
      </dsp:txBody>
      <dsp:txXfrm>
        <a:off x="22940" y="22940"/>
        <a:ext cx="7746935" cy="737360"/>
      </dsp:txXfrm>
    </dsp:sp>
    <dsp:sp modelId="{0719772E-A1EE-4E0F-AE9C-4D07FE595782}">
      <dsp:nvSpPr>
        <dsp:cNvPr id="0" name=""/>
        <dsp:cNvSpPr/>
      </dsp:nvSpPr>
      <dsp:spPr>
        <a:xfrm>
          <a:off x="648462" y="892024"/>
          <a:ext cx="8683752" cy="783240"/>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GB" sz="2200" kern="1200"/>
            <a:t>Extract the text</a:t>
          </a:r>
        </a:p>
      </dsp:txBody>
      <dsp:txXfrm>
        <a:off x="671402" y="914964"/>
        <a:ext cx="7480303" cy="737360"/>
      </dsp:txXfrm>
    </dsp:sp>
    <dsp:sp modelId="{4F48452B-0834-4488-95A1-CB432184ED21}">
      <dsp:nvSpPr>
        <dsp:cNvPr id="0" name=""/>
        <dsp:cNvSpPr/>
      </dsp:nvSpPr>
      <dsp:spPr>
        <a:xfrm>
          <a:off x="1296924" y="1784048"/>
          <a:ext cx="8683752" cy="783240"/>
        </a:xfrm>
        <a:prstGeom prst="roundRect">
          <a:avLst>
            <a:gd name="adj" fmla="val 10000"/>
          </a:avLst>
        </a:prstGeom>
        <a:solidFill>
          <a:schemeClr val="accent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GB" sz="2200" kern="1200"/>
            <a:t>Count the occurrence of </a:t>
          </a:r>
          <a:r>
            <a:rPr lang="en-GB" sz="2200" b="0" i="0" kern="1200"/>
            <a:t>Loughran-McDonald sentiment words</a:t>
          </a:r>
          <a:endParaRPr lang="en-GB" sz="2200" kern="1200"/>
        </a:p>
      </dsp:txBody>
      <dsp:txXfrm>
        <a:off x="1319864" y="1806988"/>
        <a:ext cx="7480303" cy="737360"/>
      </dsp:txXfrm>
    </dsp:sp>
    <dsp:sp modelId="{D9E27030-4089-4E24-947C-48BAF10F2A6F}">
      <dsp:nvSpPr>
        <dsp:cNvPr id="0" name=""/>
        <dsp:cNvSpPr/>
      </dsp:nvSpPr>
      <dsp:spPr>
        <a:xfrm>
          <a:off x="1945386" y="2676072"/>
          <a:ext cx="8683752" cy="783240"/>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GB" sz="2200" kern="1200"/>
            <a:t>Gather the market information on 10K filing date</a:t>
          </a:r>
        </a:p>
      </dsp:txBody>
      <dsp:txXfrm>
        <a:off x="1968326" y="2699012"/>
        <a:ext cx="7480303" cy="737360"/>
      </dsp:txXfrm>
    </dsp:sp>
    <dsp:sp modelId="{B6519B56-0C59-48EE-BAF0-7EE32E2F7B85}">
      <dsp:nvSpPr>
        <dsp:cNvPr id="0" name=""/>
        <dsp:cNvSpPr/>
      </dsp:nvSpPr>
      <dsp:spPr>
        <a:xfrm>
          <a:off x="2593848" y="3568097"/>
          <a:ext cx="8683752" cy="783240"/>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GB" sz="2200" kern="1200"/>
            <a:t>Analyse data to check for profitable short term movements</a:t>
          </a:r>
        </a:p>
      </dsp:txBody>
      <dsp:txXfrm>
        <a:off x="2616788" y="3591037"/>
        <a:ext cx="7480303" cy="737360"/>
      </dsp:txXfrm>
    </dsp:sp>
    <dsp:sp modelId="{27A6B537-6F03-4DEC-B1B3-68575D751EFE}">
      <dsp:nvSpPr>
        <dsp:cNvPr id="0" name=""/>
        <dsp:cNvSpPr/>
      </dsp:nvSpPr>
      <dsp:spPr>
        <a:xfrm>
          <a:off x="817464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8289194" y="572200"/>
        <a:ext cx="280008" cy="383102"/>
      </dsp:txXfrm>
    </dsp:sp>
    <dsp:sp modelId="{0B4ED777-0E7B-4385-80A8-24DD779A4539}">
      <dsp:nvSpPr>
        <dsp:cNvPr id="0" name=""/>
        <dsp:cNvSpPr/>
      </dsp:nvSpPr>
      <dsp:spPr>
        <a:xfrm>
          <a:off x="8823107"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8937656" y="1464225"/>
        <a:ext cx="280008" cy="383102"/>
      </dsp:txXfrm>
    </dsp:sp>
    <dsp:sp modelId="{5F24C8EE-0652-4643-AB4E-5C98997F5E59}">
      <dsp:nvSpPr>
        <dsp:cNvPr id="0" name=""/>
        <dsp:cNvSpPr/>
      </dsp:nvSpPr>
      <dsp:spPr>
        <a:xfrm>
          <a:off x="9471569"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9586118" y="2343195"/>
        <a:ext cx="280008" cy="383102"/>
      </dsp:txXfrm>
    </dsp:sp>
    <dsp:sp modelId="{2678FE80-B8D2-4939-BCE2-5D2AB2098F3C}">
      <dsp:nvSpPr>
        <dsp:cNvPr id="0" name=""/>
        <dsp:cNvSpPr/>
      </dsp:nvSpPr>
      <dsp:spPr>
        <a:xfrm>
          <a:off x="10120031"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10234580" y="3243922"/>
        <a:ext cx="280008" cy="383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F95AC-02E7-405E-B823-BFCDAE2873FE}">
      <dsp:nvSpPr>
        <dsp:cNvPr id="0" name=""/>
        <dsp:cNvSpPr/>
      </dsp:nvSpPr>
      <dsp:spPr>
        <a:xfrm>
          <a:off x="0" y="3399"/>
          <a:ext cx="11277600" cy="724089"/>
        </a:xfrm>
        <a:prstGeom prst="roundRect">
          <a:avLst>
            <a:gd name="adj" fmla="val 1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dsp:style>
    </dsp:sp>
    <dsp:sp modelId="{3AA562BA-8886-46A0-817E-B4B22012B58E}">
      <dsp:nvSpPr>
        <dsp:cNvPr id="0" name=""/>
        <dsp:cNvSpPr/>
      </dsp:nvSpPr>
      <dsp:spPr>
        <a:xfrm>
          <a:off x="219037" y="166319"/>
          <a:ext cx="398249" cy="39824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462511-CA95-422F-97A6-310D7604380F}">
      <dsp:nvSpPr>
        <dsp:cNvPr id="0" name=""/>
        <dsp:cNvSpPr/>
      </dsp:nvSpPr>
      <dsp:spPr>
        <a:xfrm>
          <a:off x="836323" y="3399"/>
          <a:ext cx="10441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t>Deeper dive into returns vs. previous year – the positivity may already be incorporated in the price</a:t>
          </a:r>
          <a:endParaRPr lang="en-US" sz="1900" kern="1200"/>
        </a:p>
      </dsp:txBody>
      <dsp:txXfrm>
        <a:off x="836323" y="3399"/>
        <a:ext cx="10441276" cy="724089"/>
      </dsp:txXfrm>
    </dsp:sp>
    <dsp:sp modelId="{9985C929-3440-490A-8D3B-AB5F6B15A8D2}">
      <dsp:nvSpPr>
        <dsp:cNvPr id="0" name=""/>
        <dsp:cNvSpPr/>
      </dsp:nvSpPr>
      <dsp:spPr>
        <a:xfrm>
          <a:off x="0" y="926070"/>
          <a:ext cx="11277600" cy="724089"/>
        </a:xfrm>
        <a:prstGeom prst="roundRect">
          <a:avLst>
            <a:gd name="adj" fmla="val 1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dsp:style>
    </dsp:sp>
    <dsp:sp modelId="{23755A60-7474-453D-8D16-55A1C7056951}">
      <dsp:nvSpPr>
        <dsp:cNvPr id="0" name=""/>
        <dsp:cNvSpPr/>
      </dsp:nvSpPr>
      <dsp:spPr>
        <a:xfrm>
          <a:off x="219037" y="1071431"/>
          <a:ext cx="398249" cy="39824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56FE53-29D4-4479-B120-9E5067E3B552}">
      <dsp:nvSpPr>
        <dsp:cNvPr id="0" name=""/>
        <dsp:cNvSpPr/>
      </dsp:nvSpPr>
      <dsp:spPr>
        <a:xfrm>
          <a:off x="836323" y="908511"/>
          <a:ext cx="10441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Focus on specific companies and/or sectors</a:t>
          </a:r>
        </a:p>
      </dsp:txBody>
      <dsp:txXfrm>
        <a:off x="836323" y="908511"/>
        <a:ext cx="10441276" cy="724089"/>
      </dsp:txXfrm>
    </dsp:sp>
    <dsp:sp modelId="{63A5B420-882F-4F5B-9981-E0D84EB58313}">
      <dsp:nvSpPr>
        <dsp:cNvPr id="0" name=""/>
        <dsp:cNvSpPr/>
      </dsp:nvSpPr>
      <dsp:spPr>
        <a:xfrm>
          <a:off x="0" y="1813624"/>
          <a:ext cx="11277600" cy="724089"/>
        </a:xfrm>
        <a:prstGeom prst="roundRect">
          <a:avLst>
            <a:gd name="adj" fmla="val 1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dsp:style>
    </dsp:sp>
    <dsp:sp modelId="{E081EF9F-870A-44E9-BB29-952FFC61E2A9}">
      <dsp:nvSpPr>
        <dsp:cNvPr id="0" name=""/>
        <dsp:cNvSpPr/>
      </dsp:nvSpPr>
      <dsp:spPr>
        <a:xfrm>
          <a:off x="219037" y="1976544"/>
          <a:ext cx="398249" cy="39824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44C2CE-898D-435B-A57C-9270825D4A19}">
      <dsp:nvSpPr>
        <dsp:cNvPr id="0" name=""/>
        <dsp:cNvSpPr/>
      </dsp:nvSpPr>
      <dsp:spPr>
        <a:xfrm>
          <a:off x="836323" y="1813624"/>
          <a:ext cx="10441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t>Faster/larger scale</a:t>
          </a:r>
          <a:endParaRPr lang="en-US" sz="1900" kern="1200"/>
        </a:p>
      </dsp:txBody>
      <dsp:txXfrm>
        <a:off x="836323" y="1813624"/>
        <a:ext cx="10441276" cy="724089"/>
      </dsp:txXfrm>
    </dsp:sp>
    <dsp:sp modelId="{F24ABDDF-FC80-46F5-AFC6-6E709A55FC19}">
      <dsp:nvSpPr>
        <dsp:cNvPr id="0" name=""/>
        <dsp:cNvSpPr/>
      </dsp:nvSpPr>
      <dsp:spPr>
        <a:xfrm>
          <a:off x="0" y="2718736"/>
          <a:ext cx="11277600" cy="724089"/>
        </a:xfrm>
        <a:prstGeom prst="roundRect">
          <a:avLst>
            <a:gd name="adj" fmla="val 1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dsp:style>
    </dsp:sp>
    <dsp:sp modelId="{72D16F0F-A95E-45F4-A807-2F666E6C74EC}">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6A2D08-67C5-40F0-AFBC-C07EC11FF553}">
      <dsp:nvSpPr>
        <dsp:cNvPr id="0" name=""/>
        <dsp:cNvSpPr/>
      </dsp:nvSpPr>
      <dsp:spPr>
        <a:xfrm>
          <a:off x="836323" y="2718736"/>
          <a:ext cx="10441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t>Incorporate into other models</a:t>
          </a:r>
        </a:p>
      </dsp:txBody>
      <dsp:txXfrm>
        <a:off x="836323" y="2718736"/>
        <a:ext cx="10441276" cy="724089"/>
      </dsp:txXfrm>
    </dsp:sp>
    <dsp:sp modelId="{9B1F1945-8B61-41FC-948D-6352C6C37B69}">
      <dsp:nvSpPr>
        <dsp:cNvPr id="0" name=""/>
        <dsp:cNvSpPr/>
      </dsp:nvSpPr>
      <dsp:spPr>
        <a:xfrm>
          <a:off x="0" y="3623848"/>
          <a:ext cx="11277600" cy="724089"/>
        </a:xfrm>
        <a:prstGeom prst="roundRect">
          <a:avLst>
            <a:gd name="adj" fmla="val 1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dsp:style>
    </dsp:sp>
    <dsp:sp modelId="{5C6630C5-218A-42D3-9DDD-3BDD8FD21335}">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A1BA1-13A3-473D-BCB5-E9D41BC91DF7}">
      <dsp:nvSpPr>
        <dsp:cNvPr id="0" name=""/>
        <dsp:cNvSpPr/>
      </dsp:nvSpPr>
      <dsp:spPr>
        <a:xfrm>
          <a:off x="836323" y="3623848"/>
          <a:ext cx="10441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t>Check volume for trading if possible</a:t>
          </a:r>
        </a:p>
      </dsp:txBody>
      <dsp:txXfrm>
        <a:off x="836323" y="3623848"/>
        <a:ext cx="10441276" cy="72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0EFB4-F1BB-40C8-85BB-10B00C253B51}">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a:t>Demo</a:t>
          </a:r>
        </a:p>
      </dsp:txBody>
      <dsp:txXfrm>
        <a:off x="44665" y="2106299"/>
        <a:ext cx="2060143" cy="1206068"/>
      </dsp:txXfrm>
    </dsp:sp>
    <dsp:sp modelId="{DB84D990-686F-4847-957C-267A215F217A}">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2355850" y="2550475"/>
        <a:ext cx="316861" cy="317716"/>
      </dsp:txXfrm>
    </dsp:sp>
    <dsp:sp modelId="{69760BF4-1327-4BA8-A89C-8FC6DB2382E2}">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a:t>Unit test</a:t>
          </a:r>
        </a:p>
      </dsp:txBody>
      <dsp:txXfrm>
        <a:off x="3033928" y="2106299"/>
        <a:ext cx="2060143" cy="1206068"/>
      </dsp:txXfrm>
    </dsp:sp>
    <dsp:sp modelId="{C9006907-3991-483F-B7BC-2567787346E7}">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5345112" y="2550475"/>
        <a:ext cx="316861" cy="317716"/>
      </dsp:txXfrm>
    </dsp:sp>
    <dsp:sp modelId="{9C8848F3-AA35-466E-878A-DFB3C47D1A74}">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GB" sz="3900" kern="1200"/>
            <a:t> </a:t>
          </a:r>
        </a:p>
      </dsp:txBody>
      <dsp:txXfrm>
        <a:off x="6023190" y="2106299"/>
        <a:ext cx="2060143" cy="12060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7CF80-D7DD-4813-AEF4-22A5B9F06CF6}">
      <dsp:nvSpPr>
        <dsp:cNvPr id="0" name=""/>
        <dsp:cNvSpPr/>
      </dsp:nvSpPr>
      <dsp:spPr>
        <a:xfrm>
          <a:off x="6821" y="947133"/>
          <a:ext cx="2938393" cy="881517"/>
        </a:xfrm>
        <a:prstGeom prst="rect">
          <a:avLst/>
        </a:prstGeom>
        <a:solidFill>
          <a:schemeClr val="tx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198" tIns="232198" rIns="232198" bIns="232198" numCol="1" spcCol="1270" anchor="ctr" anchorCtr="0">
          <a:noAutofit/>
        </a:bodyPr>
        <a:lstStyle/>
        <a:p>
          <a:pPr marL="0" lvl="0" indent="0" algn="ctr" defTabSz="1289050">
            <a:lnSpc>
              <a:spcPct val="90000"/>
            </a:lnSpc>
            <a:spcBef>
              <a:spcPct val="0"/>
            </a:spcBef>
            <a:spcAft>
              <a:spcPct val="35000"/>
            </a:spcAft>
            <a:buNone/>
          </a:pPr>
          <a:r>
            <a:rPr lang="en-US" sz="2900" kern="1200"/>
            <a:t>Improve</a:t>
          </a:r>
        </a:p>
      </dsp:txBody>
      <dsp:txXfrm>
        <a:off x="6821" y="947133"/>
        <a:ext cx="2938393" cy="881517"/>
      </dsp:txXfrm>
    </dsp:sp>
    <dsp:sp modelId="{57758858-F0E8-4737-8F90-F53EC0962C02}">
      <dsp:nvSpPr>
        <dsp:cNvPr id="0" name=""/>
        <dsp:cNvSpPr/>
      </dsp:nvSpPr>
      <dsp:spPr>
        <a:xfrm>
          <a:off x="6821" y="1828651"/>
          <a:ext cx="2938393" cy="1959883"/>
        </a:xfrm>
        <a:prstGeom prst="rect">
          <a:avLst/>
        </a:prstGeom>
        <a:solidFill>
          <a:schemeClr val="tx1">
            <a:lumMod val="10000"/>
            <a:lumOff val="90000"/>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0248" tIns="290248" rIns="290248" bIns="290248" numCol="1" spcCol="1270" anchor="t" anchorCtr="0">
          <a:noAutofit/>
        </a:bodyPr>
        <a:lstStyle/>
        <a:p>
          <a:pPr marL="0" lvl="0" indent="0" algn="l" defTabSz="889000">
            <a:lnSpc>
              <a:spcPct val="90000"/>
            </a:lnSpc>
            <a:spcBef>
              <a:spcPct val="0"/>
            </a:spcBef>
            <a:spcAft>
              <a:spcPct val="35000"/>
            </a:spcAft>
            <a:buNone/>
          </a:pPr>
          <a:r>
            <a:rPr lang="en-US" sz="2000" kern="1200"/>
            <a:t>Improve download speed</a:t>
          </a:r>
        </a:p>
        <a:p>
          <a:pPr marL="171450" lvl="1" indent="-171450" algn="l" defTabSz="711200">
            <a:lnSpc>
              <a:spcPct val="90000"/>
            </a:lnSpc>
            <a:spcBef>
              <a:spcPct val="0"/>
            </a:spcBef>
            <a:spcAft>
              <a:spcPct val="15000"/>
            </a:spcAft>
            <a:buChar char="•"/>
          </a:pPr>
          <a:r>
            <a:rPr lang="en-US" sz="1600" kern="1200"/>
            <a:t>parallel downloads</a:t>
          </a:r>
        </a:p>
        <a:p>
          <a:pPr marL="171450" lvl="1" indent="-171450" algn="l" defTabSz="711200">
            <a:lnSpc>
              <a:spcPct val="90000"/>
            </a:lnSpc>
            <a:spcBef>
              <a:spcPct val="0"/>
            </a:spcBef>
            <a:spcAft>
              <a:spcPct val="15000"/>
            </a:spcAft>
            <a:buChar char="•"/>
          </a:pPr>
          <a:r>
            <a:rPr lang="en-US" sz="1600" kern="1200"/>
            <a:t>request the html (saves a requests step)</a:t>
          </a:r>
        </a:p>
      </dsp:txBody>
      <dsp:txXfrm>
        <a:off x="6821" y="1828651"/>
        <a:ext cx="2938393" cy="1959883"/>
      </dsp:txXfrm>
    </dsp:sp>
    <dsp:sp modelId="{C6387075-0C2C-4927-8F04-00CF24E8CC81}">
      <dsp:nvSpPr>
        <dsp:cNvPr id="0" name=""/>
        <dsp:cNvSpPr/>
      </dsp:nvSpPr>
      <dsp:spPr>
        <a:xfrm>
          <a:off x="3053109" y="947133"/>
          <a:ext cx="2938393" cy="881517"/>
        </a:xfrm>
        <a:prstGeom prst="rect">
          <a:avLst/>
        </a:prstGeom>
        <a:solidFill>
          <a:schemeClr val="tx2"/>
        </a:solidFill>
        <a:ln w="12700" cap="flat" cmpd="sng" algn="ctr">
          <a:solidFill>
            <a:schemeClr val="accent5">
              <a:hueOff val="257066"/>
              <a:satOff val="-5601"/>
              <a:lumOff val="2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198" tIns="232198" rIns="232198" bIns="232198" numCol="1" spcCol="1270" anchor="ctr" anchorCtr="0">
          <a:noAutofit/>
        </a:bodyPr>
        <a:lstStyle/>
        <a:p>
          <a:pPr marL="0" lvl="0" indent="0" algn="ctr" defTabSz="1289050">
            <a:lnSpc>
              <a:spcPct val="90000"/>
            </a:lnSpc>
            <a:spcBef>
              <a:spcPct val="0"/>
            </a:spcBef>
            <a:spcAft>
              <a:spcPct val="35000"/>
            </a:spcAft>
            <a:buNone/>
          </a:pPr>
          <a:r>
            <a:rPr lang="en-US" sz="2900" kern="1200"/>
            <a:t>Incorporate</a:t>
          </a:r>
        </a:p>
      </dsp:txBody>
      <dsp:txXfrm>
        <a:off x="3053109" y="947133"/>
        <a:ext cx="2938393" cy="881517"/>
      </dsp:txXfrm>
    </dsp:sp>
    <dsp:sp modelId="{D538DEE5-0603-4D0E-9437-D2F8F7103D4C}">
      <dsp:nvSpPr>
        <dsp:cNvPr id="0" name=""/>
        <dsp:cNvSpPr/>
      </dsp:nvSpPr>
      <dsp:spPr>
        <a:xfrm>
          <a:off x="3053109" y="1828651"/>
          <a:ext cx="2938393" cy="1959883"/>
        </a:xfrm>
        <a:prstGeom prst="rect">
          <a:avLst/>
        </a:prstGeom>
        <a:solidFill>
          <a:schemeClr val="tx2">
            <a:lumMod val="20000"/>
            <a:lumOff val="80000"/>
            <a:alpha val="90000"/>
          </a:schemeClr>
        </a:solidFill>
        <a:ln w="12700" cap="flat" cmpd="sng" algn="ctr">
          <a:solidFill>
            <a:schemeClr val="accent5">
              <a:tint val="40000"/>
              <a:alpha val="90000"/>
              <a:hueOff val="301092"/>
              <a:satOff val="1204"/>
              <a:lumOff val="58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0248" tIns="290248" rIns="290248" bIns="290248" numCol="1" spcCol="1270" anchor="t" anchorCtr="0">
          <a:noAutofit/>
        </a:bodyPr>
        <a:lstStyle/>
        <a:p>
          <a:pPr marL="0" lvl="0" indent="0" algn="l" defTabSz="800100">
            <a:lnSpc>
              <a:spcPct val="90000"/>
            </a:lnSpc>
            <a:spcBef>
              <a:spcPct val="0"/>
            </a:spcBef>
            <a:spcAft>
              <a:spcPct val="35000"/>
            </a:spcAft>
            <a:buNone/>
          </a:pPr>
          <a:r>
            <a:rPr lang="en-US" sz="1800" kern="1200"/>
            <a:t>Incorporate html cleaner in the downloader</a:t>
          </a:r>
        </a:p>
        <a:p>
          <a:pPr marL="171450" lvl="1" indent="-171450" algn="l" defTabSz="711200">
            <a:lnSpc>
              <a:spcPct val="90000"/>
            </a:lnSpc>
            <a:spcBef>
              <a:spcPct val="0"/>
            </a:spcBef>
            <a:spcAft>
              <a:spcPct val="15000"/>
            </a:spcAft>
            <a:buChar char="•"/>
          </a:pPr>
          <a:r>
            <a:rPr lang="en-US" sz="1600" kern="1200"/>
            <a:t>saves time and storage space</a:t>
          </a:r>
        </a:p>
      </dsp:txBody>
      <dsp:txXfrm>
        <a:off x="3053109" y="1828651"/>
        <a:ext cx="2938393" cy="1959883"/>
      </dsp:txXfrm>
    </dsp:sp>
    <dsp:sp modelId="{2E19DBD6-C5F4-413D-B81D-346F397F9FED}">
      <dsp:nvSpPr>
        <dsp:cNvPr id="0" name=""/>
        <dsp:cNvSpPr/>
      </dsp:nvSpPr>
      <dsp:spPr>
        <a:xfrm>
          <a:off x="6099397" y="947133"/>
          <a:ext cx="2938393" cy="881517"/>
        </a:xfrm>
        <a:prstGeom prst="rect">
          <a:avLst/>
        </a:prstGeom>
        <a:solidFill>
          <a:schemeClr val="accent2"/>
        </a:solidFill>
        <a:ln w="12700" cap="flat" cmpd="sng" algn="ctr">
          <a:solidFill>
            <a:schemeClr val="accent5">
              <a:hueOff val="514132"/>
              <a:satOff val="-11201"/>
              <a:lumOff val="50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198" tIns="232198" rIns="232198" bIns="232198" numCol="1" spcCol="1270" anchor="ctr" anchorCtr="0">
          <a:noAutofit/>
        </a:bodyPr>
        <a:lstStyle/>
        <a:p>
          <a:pPr marL="0" lvl="0" indent="0" algn="ctr" defTabSz="1289050">
            <a:lnSpc>
              <a:spcPct val="90000"/>
            </a:lnSpc>
            <a:spcBef>
              <a:spcPct val="0"/>
            </a:spcBef>
            <a:spcAft>
              <a:spcPct val="35000"/>
            </a:spcAft>
            <a:buNone/>
          </a:pPr>
          <a:r>
            <a:rPr lang="en-US" sz="2900" kern="1200"/>
            <a:t>Further</a:t>
          </a:r>
        </a:p>
      </dsp:txBody>
      <dsp:txXfrm>
        <a:off x="6099397" y="947133"/>
        <a:ext cx="2938393" cy="881517"/>
      </dsp:txXfrm>
    </dsp:sp>
    <dsp:sp modelId="{DF9B8256-C210-4EB5-B52A-B5772BDC83A6}">
      <dsp:nvSpPr>
        <dsp:cNvPr id="0" name=""/>
        <dsp:cNvSpPr/>
      </dsp:nvSpPr>
      <dsp:spPr>
        <a:xfrm>
          <a:off x="6099397" y="1828651"/>
          <a:ext cx="2938393" cy="1959883"/>
        </a:xfrm>
        <a:prstGeom prst="rect">
          <a:avLst/>
        </a:prstGeom>
        <a:solidFill>
          <a:schemeClr val="accent5">
            <a:tint val="40000"/>
            <a:alpha val="90000"/>
            <a:hueOff val="602184"/>
            <a:satOff val="2408"/>
            <a:lumOff val="11675"/>
            <a:alphaOff val="0"/>
          </a:schemeClr>
        </a:solidFill>
        <a:ln w="12700" cap="flat" cmpd="sng" algn="ctr">
          <a:solidFill>
            <a:schemeClr val="accent5">
              <a:tint val="40000"/>
              <a:alpha val="90000"/>
              <a:hueOff val="602184"/>
              <a:satOff val="2408"/>
              <a:lumOff val="116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0248" tIns="290248" rIns="290248" bIns="290248" numCol="1" spcCol="1270" anchor="t" anchorCtr="0">
          <a:noAutofit/>
        </a:bodyPr>
        <a:lstStyle/>
        <a:p>
          <a:pPr marL="0" lvl="0" indent="0" algn="l" defTabSz="800100" rtl="0">
            <a:lnSpc>
              <a:spcPct val="90000"/>
            </a:lnSpc>
            <a:spcBef>
              <a:spcPct val="0"/>
            </a:spcBef>
            <a:spcAft>
              <a:spcPct val="35000"/>
            </a:spcAft>
            <a:buNone/>
          </a:pPr>
          <a:r>
            <a:rPr lang="en-US" sz="1800" kern="1200"/>
            <a:t>Further analysis and training models</a:t>
          </a:r>
          <a:r>
            <a:rPr lang="en-US" sz="1800" kern="1200">
              <a:latin typeface="Pangea Text SemiBold"/>
            </a:rPr>
            <a:t>, ability to change time periods, removing 10-K amendments</a:t>
          </a:r>
          <a:endParaRPr lang="en-US" sz="1800" kern="1200"/>
        </a:p>
      </dsp:txBody>
      <dsp:txXfrm>
        <a:off x="6099397" y="1828651"/>
        <a:ext cx="2938393" cy="19598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E7703-4C2F-4B40-AC95-5D222AF367F5}" type="datetimeFigureOut">
              <a:rPr lang="en-GB"/>
              <a:t>02/06/2021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0335D-3D99-4ECC-985F-9435B2D135C1}" type="slidenum">
              <a:rPr lang="en-GB"/>
              <a:t>‹#›</a:t>
            </a:fld>
            <a:endParaRPr lang="en-GB"/>
          </a:p>
        </p:txBody>
      </p:sp>
    </p:spTree>
    <p:extLst>
      <p:ext uri="{BB962C8B-B14F-4D97-AF65-F5344CB8AC3E}">
        <p14:creationId xmlns:p14="http://schemas.microsoft.com/office/powerpoint/2010/main" val="375890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020335D-3D99-4ECC-985F-9435B2D135C1}" type="slidenum">
              <a:rPr lang="en-GB" smtClean="0"/>
              <a:t>1</a:t>
            </a:fld>
            <a:endParaRPr lang="en-GB"/>
          </a:p>
        </p:txBody>
      </p:sp>
    </p:spTree>
    <p:extLst>
      <p:ext uri="{BB962C8B-B14F-4D97-AF65-F5344CB8AC3E}">
        <p14:creationId xmlns:p14="http://schemas.microsoft.com/office/powerpoint/2010/main" val="130193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Talin</a:t>
            </a:r>
          </a:p>
          <a:p>
            <a:endParaRPr lang="en-GB"/>
          </a:p>
          <a:p>
            <a:r>
              <a:rPr lang="en-GB"/>
              <a:t>Downloader – with a given ticker list it will download raw 10-K filings from the SEC EDGAR website, using a .requests interface</a:t>
            </a:r>
          </a:p>
          <a:p>
            <a:r>
              <a:rPr lang="en-GB"/>
              <a:t>Cleaner – takes the raw html, removes tags and a regex to remove punctuation and saves the clean text files in a different folder</a:t>
            </a:r>
          </a:p>
          <a:p>
            <a:r>
              <a:rPr lang="en-GB"/>
              <a:t>Sentiment Wordcount – uses the dictionary of sentiment words, tests if each word is in the dictionary – produces a table of the wordcounts for each filing, saves as file</a:t>
            </a:r>
          </a:p>
          <a:p>
            <a:r>
              <a:rPr lang="en-GB"/>
              <a:t>Merging data – takes this wordcount file and gets the yahoo data for the same list of tickers – joins it on via filing date (w/ a forward fill) and symbol</a:t>
            </a:r>
          </a:p>
          <a:p>
            <a:r>
              <a:rPr lang="en-GB"/>
              <a:t>Analysis – finally the analysis takes this table and runs two regression tests based on positivity against returns and volatility – produces graphs as pdf and stores the summary data into an excel file</a:t>
            </a:r>
          </a:p>
          <a:p>
            <a:endParaRPr lang="en-GB"/>
          </a:p>
          <a:p>
            <a:endParaRPr lang="en-GB"/>
          </a:p>
          <a:p>
            <a:r>
              <a:rPr lang="en-GB"/>
              <a:t>(EDGAR Downloader – downloads raw 10-K filings from the SEC EDGAR website</a:t>
            </a:r>
          </a:p>
          <a:p>
            <a:r>
              <a:rPr lang="en-GB"/>
              <a:t>EDGAR Cleaner – Given raw 10-K html files, and cleans the text</a:t>
            </a:r>
          </a:p>
          <a:p>
            <a:r>
              <a:rPr lang="en-GB"/>
              <a:t>Sentiment Extractor – Given clean 10-K documents, counts number of words under each sentiment</a:t>
            </a:r>
          </a:p>
          <a:p>
            <a:r>
              <a:rPr lang="en-GB"/>
              <a:t>Ref Data – Retrieves data such as tickers in the S&amp;P100, sentiment word lists and stock market data )</a:t>
            </a:r>
          </a:p>
        </p:txBody>
      </p:sp>
      <p:sp>
        <p:nvSpPr>
          <p:cNvPr id="4" name="Slide Number Placeholder 3"/>
          <p:cNvSpPr>
            <a:spLocks noGrp="1"/>
          </p:cNvSpPr>
          <p:nvPr>
            <p:ph type="sldNum" sz="quarter" idx="5"/>
          </p:nvPr>
        </p:nvSpPr>
        <p:spPr/>
        <p:txBody>
          <a:bodyPr/>
          <a:lstStyle/>
          <a:p>
            <a:fld id="{8020335D-3D99-4ECC-985F-9435B2D135C1}" type="slidenum">
              <a:rPr lang="en-GB" smtClean="0"/>
              <a:t>10</a:t>
            </a:fld>
            <a:endParaRPr lang="en-GB"/>
          </a:p>
        </p:txBody>
      </p:sp>
    </p:spTree>
    <p:extLst>
      <p:ext uri="{BB962C8B-B14F-4D97-AF65-F5344CB8AC3E}">
        <p14:creationId xmlns:p14="http://schemas.microsoft.com/office/powerpoint/2010/main" val="1392175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Rory – see it all, read me –end bit, look at </a:t>
            </a:r>
            <a:r>
              <a:rPr lang="en-US" err="1">
                <a:cs typeface="Calibri"/>
              </a:rPr>
              <a:t>edgar</a:t>
            </a:r>
            <a:r>
              <a:rPr lang="en-US">
                <a:cs typeface="Calibri"/>
              </a:rPr>
              <a:t> full</a:t>
            </a:r>
          </a:p>
          <a:p>
            <a:endParaRPr lang="en-US">
              <a:cs typeface="Calibri"/>
            </a:endParaRPr>
          </a:p>
          <a:p>
            <a:r>
              <a:rPr lang="en-US">
                <a:cs typeface="Calibri"/>
              </a:rPr>
              <a:t>Gitlab – Look at read me, focus on the bottom code – can run the code in command line and whole thing works – requirements.txt installs all packages needed</a:t>
            </a:r>
          </a:p>
          <a:p>
            <a:r>
              <a:rPr lang="en-US">
                <a:cs typeface="Calibri"/>
              </a:rPr>
              <a:t>Mention tests folder. Look at main folder, see modules mentioned in pipeline. Open </a:t>
            </a:r>
            <a:r>
              <a:rPr lang="en-US" err="1">
                <a:cs typeface="Calibri"/>
              </a:rPr>
              <a:t>edgar_full</a:t>
            </a:r>
            <a:r>
              <a:rPr lang="en-US">
                <a:cs typeface="Calibri"/>
              </a:rPr>
              <a:t> and brief look.</a:t>
            </a:r>
          </a:p>
          <a:p>
            <a:r>
              <a:rPr lang="en-US">
                <a:cs typeface="Calibri"/>
              </a:rPr>
              <a:t>####################</a:t>
            </a:r>
          </a:p>
          <a:p>
            <a:r>
              <a:rPr lang="en-US">
                <a:cs typeface="Calibri"/>
              </a:rPr>
              <a:t>Now we move on to look at some working examples of code first seeing the results of the demo, and running a unit test on one of the modules. We will then show off our repository before looking into some specific examples of the technical problems we faced, and how we overcame them.</a:t>
            </a:r>
          </a:p>
          <a:p>
            <a:endParaRPr lang="en-US">
              <a:cs typeface="Calibri"/>
            </a:endParaRPr>
          </a:p>
          <a:p>
            <a:r>
              <a:rPr lang="en-US">
                <a:cs typeface="Calibri"/>
              </a:rPr>
              <a:t>First we start running the unit test</a:t>
            </a:r>
          </a:p>
          <a:p>
            <a:endParaRPr lang="en-US">
              <a:cs typeface="Calibri"/>
            </a:endParaRPr>
          </a:p>
          <a:p>
            <a:r>
              <a:rPr lang="en-US">
                <a:cs typeface="Calibri"/>
              </a:rPr>
              <a:t>Demo – here are the results of the demo, you can see print statements have been used to show how the code has run through the pipeline. Here we have printed out the results of the analysis, but if we look at my </a:t>
            </a:r>
            <a:r>
              <a:rPr lang="en-US" err="1">
                <a:cs typeface="Calibri"/>
              </a:rPr>
              <a:t>cwd</a:t>
            </a:r>
            <a:r>
              <a:rPr lang="en-US">
                <a:cs typeface="Calibri"/>
              </a:rPr>
              <a:t>, we can see what has been saved</a:t>
            </a:r>
          </a:p>
          <a:p>
            <a:pPr marL="171450" indent="-171450">
              <a:buFontTx/>
              <a:buChar char="-"/>
            </a:pPr>
            <a:r>
              <a:rPr lang="en-US">
                <a:cs typeface="Calibri"/>
              </a:rPr>
              <a:t>Wordcounts</a:t>
            </a:r>
          </a:p>
          <a:p>
            <a:pPr marL="171450" indent="-171450">
              <a:buFontTx/>
              <a:buChar char="-"/>
            </a:pPr>
            <a:r>
              <a:rPr lang="en-US">
                <a:cs typeface="Calibri"/>
              </a:rPr>
              <a:t>Pdf of graphs, Excel of data</a:t>
            </a:r>
          </a:p>
          <a:p>
            <a:pPr marL="171450" indent="-171450">
              <a:buFontTx/>
              <a:buChar char="-"/>
            </a:pPr>
            <a:endParaRPr lang="en-US">
              <a:cs typeface="Calibri"/>
            </a:endParaRPr>
          </a:p>
          <a:p>
            <a:pPr marL="0" indent="0">
              <a:buFontTx/>
              <a:buNone/>
            </a:pPr>
            <a:r>
              <a:rPr lang="en-US">
                <a:cs typeface="Calibri"/>
              </a:rPr>
              <a:t>Unit test – here are the results of the unit test – the warnings are just for using a depreciated version of some function in the code (requests I believe) so we have suppressed them – these tests are simple but are proof of concept (talked about briefly in our next steps)</a:t>
            </a:r>
          </a:p>
          <a:p>
            <a:pPr marL="0" indent="0">
              <a:buFontTx/>
              <a:buNone/>
            </a:pPr>
            <a:endParaRPr lang="en-US">
              <a:cs typeface="Calibri"/>
            </a:endParaRPr>
          </a:p>
          <a:p>
            <a:pPr marL="0" indent="0">
              <a:buFontTx/>
              <a:buNone/>
            </a:pPr>
            <a:r>
              <a:rPr lang="en-US">
                <a:cs typeface="Calibri"/>
              </a:rPr>
              <a:t>GitLab – Here is our </a:t>
            </a:r>
            <a:r>
              <a:rPr lang="en-US" err="1">
                <a:cs typeface="Calibri"/>
              </a:rPr>
              <a:t>gitlab</a:t>
            </a:r>
            <a:r>
              <a:rPr lang="en-US">
                <a:cs typeface="Calibri"/>
              </a:rPr>
              <a:t> – first looking at our </a:t>
            </a:r>
            <a:r>
              <a:rPr lang="en-US" err="1">
                <a:cs typeface="Calibri"/>
              </a:rPr>
              <a:t>read_me</a:t>
            </a:r>
            <a:r>
              <a:rPr lang="en-US">
                <a:cs typeface="Calibri"/>
              </a:rPr>
              <a:t>, it has instructions of how to work with our </a:t>
            </a:r>
            <a:r>
              <a:rPr lang="en-US" err="1">
                <a:cs typeface="Calibri"/>
              </a:rPr>
              <a:t>edgar</a:t>
            </a:r>
            <a:r>
              <a:rPr lang="en-US">
                <a:cs typeface="Calibri"/>
              </a:rPr>
              <a:t> package (whether you want to install the package, or run it using this directory) – you can run the code at the bottom in this directory to run the whole pipeline and produce the analysis</a:t>
            </a:r>
          </a:p>
          <a:p>
            <a:pPr marL="0" indent="0">
              <a:buFontTx/>
              <a:buNone/>
            </a:pPr>
            <a:r>
              <a:rPr lang="en-US">
                <a:cs typeface="Calibri"/>
              </a:rPr>
              <a:t>Requirements.txt is created so you can do it in a new python environment</a:t>
            </a:r>
          </a:p>
          <a:p>
            <a:pPr marL="0" indent="0">
              <a:buFontTx/>
              <a:buNone/>
            </a:pPr>
            <a:r>
              <a:rPr lang="en-US">
                <a:cs typeface="Calibri"/>
              </a:rPr>
              <a:t>Run through EDGAR_FULL (also show off demo command lines)</a:t>
            </a:r>
          </a:p>
          <a:p>
            <a:pPr marL="0" indent="0">
              <a:buFontTx/>
              <a:buNone/>
            </a:pPr>
            <a:r>
              <a:rPr lang="en-US">
                <a:cs typeface="Calibri"/>
              </a:rPr>
              <a:t>Can use lots of these modules off the command line via argument passing</a:t>
            </a:r>
          </a:p>
          <a:p>
            <a:pPr marL="0" indent="0">
              <a:buFontTx/>
              <a:buNone/>
            </a:pPr>
            <a:r>
              <a:rPr lang="en-US">
                <a:cs typeface="Calibri"/>
              </a:rPr>
              <a:t>Finally looking at the tests, can run this test to produce it</a:t>
            </a:r>
          </a:p>
          <a:p>
            <a:pPr marL="0" indent="0">
              <a:buFontTx/>
              <a:buNone/>
            </a:pPr>
            <a:endParaRPr lang="en-US">
              <a:cs typeface="Calibri"/>
            </a:endParaRPr>
          </a:p>
          <a:p>
            <a:pPr marL="0" indent="0">
              <a:buFontTx/>
              <a:buNone/>
            </a:pPr>
            <a:r>
              <a:rPr lang="en-US">
                <a:cs typeface="Calibri"/>
              </a:rPr>
              <a:t>Now lets look at some specific examples of code</a:t>
            </a:r>
          </a:p>
          <a:p>
            <a:pPr marL="171450" indent="-171450">
              <a:buFontTx/>
              <a:buChar char="-"/>
            </a:pP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020335D-3D99-4ECC-985F-9435B2D135C1}" type="slidenum">
              <a:rPr lang="en-GB"/>
              <a:t>11</a:t>
            </a:fld>
            <a:endParaRPr lang="en-GB"/>
          </a:p>
        </p:txBody>
      </p:sp>
    </p:spTree>
    <p:extLst>
      <p:ext uri="{BB962C8B-B14F-4D97-AF65-F5344CB8AC3E}">
        <p14:creationId xmlns:p14="http://schemas.microsoft.com/office/powerpoint/2010/main" val="135358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Rory</a:t>
            </a:r>
          </a:p>
          <a:p>
            <a:r>
              <a:rPr lang="en-US">
                <a:cs typeface="Calibri"/>
              </a:rPr>
              <a:t>Selenium – bottleneck</a:t>
            </a:r>
          </a:p>
          <a:p>
            <a:r>
              <a:rPr lang="en-US">
                <a:cs typeface="Calibri"/>
              </a:rPr>
              <a:t>New requests with parameters – 40% less time to complete</a:t>
            </a:r>
          </a:p>
          <a:p>
            <a:endParaRPr lang="en-US">
              <a:cs typeface="Calibri"/>
            </a:endParaRPr>
          </a:p>
        </p:txBody>
      </p:sp>
      <p:sp>
        <p:nvSpPr>
          <p:cNvPr id="4" name="Slide Number Placeholder 3"/>
          <p:cNvSpPr>
            <a:spLocks noGrp="1"/>
          </p:cNvSpPr>
          <p:nvPr>
            <p:ph type="sldNum" sz="quarter" idx="5"/>
          </p:nvPr>
        </p:nvSpPr>
        <p:spPr/>
        <p:txBody>
          <a:bodyPr/>
          <a:lstStyle/>
          <a:p>
            <a:fld id="{8020335D-3D99-4ECC-985F-9435B2D135C1}" type="slidenum">
              <a:rPr lang="en-GB"/>
              <a:t>12</a:t>
            </a:fld>
            <a:endParaRPr lang="en-GB"/>
          </a:p>
        </p:txBody>
      </p:sp>
    </p:spTree>
    <p:extLst>
      <p:ext uri="{BB962C8B-B14F-4D97-AF65-F5344CB8AC3E}">
        <p14:creationId xmlns:p14="http://schemas.microsoft.com/office/powerpoint/2010/main" val="180715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a:t>
            </a:r>
          </a:p>
          <a:p>
            <a:endParaRPr lang="en-US">
              <a:cs typeface="Calibri"/>
            </a:endParaRPr>
          </a:p>
          <a:p>
            <a:pPr marL="285750" indent="-285750">
              <a:buChar char="•"/>
            </a:pPr>
            <a:r>
              <a:rPr lang="en-GB" sz="2000">
                <a:ea typeface="+mn-lt"/>
                <a:cs typeface="+mn-lt"/>
              </a:rPr>
              <a:t>Merging 10-K wordcounts to financial prices</a:t>
            </a:r>
          </a:p>
          <a:p>
            <a:pPr marL="514350" lvl="1" indent="-285750">
              <a:buFont typeface="Arial,Sans-Serif"/>
              <a:buChar char="•"/>
            </a:pPr>
            <a:r>
              <a:rPr lang="en-GB" sz="2000">
                <a:ea typeface="+mn-lt"/>
                <a:cs typeface="+mn-lt"/>
              </a:rPr>
              <a:t>Use a merge_asof with forward parameter specifying the direction</a:t>
            </a:r>
            <a:endParaRPr lang="en-GB"/>
          </a:p>
          <a:p>
            <a:endParaRPr lang="en-US">
              <a:cs typeface="Calibri"/>
            </a:endParaRPr>
          </a:p>
          <a:p>
            <a:r>
              <a:rPr lang="en-GB">
                <a:cs typeface="Calibri"/>
              </a:rPr>
              <a:t>Also talk about the old merge method (more complicated, less clean)</a:t>
            </a:r>
            <a:endParaRPr lang="en-GB" sz="1200">
              <a:ea typeface="+mn-lt"/>
              <a:cs typeface="+mn-lt"/>
            </a:endParaRPr>
          </a:p>
          <a:p>
            <a:endParaRPr lang="en-US">
              <a:cs typeface="Calibri"/>
            </a:endParaRPr>
          </a:p>
        </p:txBody>
      </p:sp>
      <p:sp>
        <p:nvSpPr>
          <p:cNvPr id="4" name="Slide Number Placeholder 3"/>
          <p:cNvSpPr>
            <a:spLocks noGrp="1"/>
          </p:cNvSpPr>
          <p:nvPr>
            <p:ph type="sldNum" sz="quarter" idx="5"/>
          </p:nvPr>
        </p:nvSpPr>
        <p:spPr/>
        <p:txBody>
          <a:bodyPr/>
          <a:lstStyle/>
          <a:p>
            <a:fld id="{8020335D-3D99-4ECC-985F-9435B2D135C1}" type="slidenum">
              <a:rPr lang="en-GB"/>
              <a:t>13</a:t>
            </a:fld>
            <a:endParaRPr lang="en-GB"/>
          </a:p>
        </p:txBody>
      </p:sp>
    </p:spTree>
    <p:extLst>
      <p:ext uri="{BB962C8B-B14F-4D97-AF65-F5344CB8AC3E}">
        <p14:creationId xmlns:p14="http://schemas.microsoft.com/office/powerpoint/2010/main" val="2275264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Talin</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020335D-3D99-4ECC-985F-9435B2D135C1}" type="slidenum">
              <a:rPr lang="en-GB"/>
              <a:t>14</a:t>
            </a:fld>
            <a:endParaRPr lang="en-GB"/>
          </a:p>
        </p:txBody>
      </p:sp>
    </p:spTree>
    <p:extLst>
      <p:ext uri="{BB962C8B-B14F-4D97-AF65-F5344CB8AC3E}">
        <p14:creationId xmlns:p14="http://schemas.microsoft.com/office/powerpoint/2010/main" val="86477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020335D-3D99-4ECC-985F-9435B2D135C1}" type="slidenum">
              <a:rPr lang="en-GB" smtClean="0"/>
              <a:t>2</a:t>
            </a:fld>
            <a:endParaRPr lang="en-GB"/>
          </a:p>
        </p:txBody>
      </p:sp>
    </p:spTree>
    <p:extLst>
      <p:ext uri="{BB962C8B-B14F-4D97-AF65-F5344CB8AC3E}">
        <p14:creationId xmlns:p14="http://schemas.microsoft.com/office/powerpoint/2010/main" val="160391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MATT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Our business objective was to assess the impact of 10-K reports on short-term movements in share prices.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If certain types of report lead to certain responses in the share price, and that becomes predictable from a report, then that information can be turned into profit in the stock market.</a:t>
            </a:r>
            <a:endParaRPr lang="en-GB" sz="120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cs typeface="Calibri"/>
              </a:rPr>
              <a:t>All changes interesting, </a:t>
            </a:r>
            <a:r>
              <a:rPr lang="en-GB" sz="1200"/>
              <a:t>prior knowledge of change </a:t>
            </a:r>
            <a:r>
              <a:rPr lang="en-GB" sz="1200">
                <a:sym typeface="Wingdings" panose="05000000000000000000" pitchFamily="2" charset="2"/>
              </a:rPr>
              <a:t> </a:t>
            </a:r>
            <a:r>
              <a:rPr lang="en-GB" sz="1200"/>
              <a:t>profit.</a:t>
            </a:r>
            <a:endParaRPr lang="en-GB" sz="120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a:p>
          <a:p>
            <a:pPr marL="0" indent="0">
              <a:buNone/>
            </a:pPr>
            <a:r>
              <a:rPr lang="en-GB" sz="1200"/>
              <a:t>Normalised with S and P 100.</a:t>
            </a:r>
          </a:p>
          <a:p>
            <a:pPr marL="0" indent="0">
              <a:buNone/>
            </a:pPr>
            <a:r>
              <a:rPr lang="en-GB"/>
              <a:t> </a:t>
            </a:r>
            <a:r>
              <a:rPr lang="en-GB" sz="1200"/>
              <a:t>- share price increase/decrease in line with the market not interesting.</a:t>
            </a:r>
            <a:endParaRPr lang="en-GB" sz="1200">
              <a:cs typeface="Calibri"/>
            </a:endParaRPr>
          </a:p>
          <a:p>
            <a:r>
              <a:rPr lang="en-GB"/>
              <a:t> </a:t>
            </a:r>
            <a:r>
              <a:rPr lang="en-GB" sz="1200"/>
              <a:t>- significant changes can be bet on.</a:t>
            </a:r>
            <a:endParaRPr lang="en-GB"/>
          </a:p>
        </p:txBody>
      </p:sp>
      <p:sp>
        <p:nvSpPr>
          <p:cNvPr id="4" name="Slide Number Placeholder 3"/>
          <p:cNvSpPr>
            <a:spLocks noGrp="1"/>
          </p:cNvSpPr>
          <p:nvPr>
            <p:ph type="sldNum" sz="quarter" idx="5"/>
          </p:nvPr>
        </p:nvSpPr>
        <p:spPr/>
        <p:txBody>
          <a:bodyPr/>
          <a:lstStyle/>
          <a:p>
            <a:fld id="{8020335D-3D99-4ECC-985F-9435B2D135C1}" type="slidenum">
              <a:rPr lang="en-GB" smtClean="0"/>
              <a:t>3</a:t>
            </a:fld>
            <a:endParaRPr lang="en-GB"/>
          </a:p>
        </p:txBody>
      </p:sp>
    </p:spTree>
    <p:extLst>
      <p:ext uri="{BB962C8B-B14F-4D97-AF65-F5344CB8AC3E}">
        <p14:creationId xmlns:p14="http://schemas.microsoft.com/office/powerpoint/2010/main" val="381597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Talin</a:t>
            </a:r>
          </a:p>
        </p:txBody>
      </p:sp>
      <p:sp>
        <p:nvSpPr>
          <p:cNvPr id="4" name="Slide Number Placeholder 3"/>
          <p:cNvSpPr>
            <a:spLocks noGrp="1"/>
          </p:cNvSpPr>
          <p:nvPr>
            <p:ph type="sldNum" sz="quarter" idx="5"/>
          </p:nvPr>
        </p:nvSpPr>
        <p:spPr/>
        <p:txBody>
          <a:bodyPr/>
          <a:lstStyle/>
          <a:p>
            <a:fld id="{8020335D-3D99-4ECC-985F-9435B2D135C1}" type="slidenum">
              <a:rPr lang="en-GB" smtClean="0"/>
              <a:t>4</a:t>
            </a:fld>
            <a:endParaRPr lang="en-GB"/>
          </a:p>
        </p:txBody>
      </p:sp>
    </p:spTree>
    <p:extLst>
      <p:ext uri="{BB962C8B-B14F-4D97-AF65-F5344CB8AC3E}">
        <p14:creationId xmlns:p14="http://schemas.microsoft.com/office/powerpoint/2010/main" val="291996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cs typeface="Calibri"/>
              </a:rPr>
              <a:t>Rory </a:t>
            </a:r>
            <a:endParaRPr lang="en-GB"/>
          </a:p>
          <a:p>
            <a:pPr marL="171450" indent="-171450">
              <a:buFontTx/>
              <a:buChar char="-"/>
            </a:pPr>
            <a:r>
              <a:rPr lang="en-GB">
                <a:cs typeface="Calibri"/>
              </a:rPr>
              <a:t>positivity</a:t>
            </a:r>
            <a:endParaRPr lang="en-GB"/>
          </a:p>
          <a:p>
            <a:pPr marL="171450" indent="-171450">
              <a:buFontTx/>
              <a:buChar char="-"/>
            </a:pPr>
            <a:r>
              <a:rPr lang="en-GB">
                <a:cs typeface="Calibri"/>
              </a:rPr>
              <a:t>1 day vs 10 day</a:t>
            </a:r>
          </a:p>
          <a:p>
            <a:pPr marL="171450" indent="-171450">
              <a:buFontTx/>
              <a:buChar char="-"/>
            </a:pPr>
            <a:r>
              <a:rPr lang="en-GB">
                <a:cs typeface="Calibri"/>
              </a:rPr>
              <a:t>Project brief - Positive/negative - an indication of positive report</a:t>
            </a:r>
          </a:p>
          <a:p>
            <a:pPr marL="171450" indent="-171450">
              <a:buFontTx/>
              <a:buChar char="-"/>
            </a:pPr>
            <a:r>
              <a:rPr lang="en-GB">
                <a:cs typeface="Calibri"/>
              </a:rPr>
              <a:t>S and P 100 bench mark. Excess returns, no correlation short term returns</a:t>
            </a:r>
            <a:endParaRPr lang="en-GB"/>
          </a:p>
          <a:p>
            <a:pPr marL="171450" indent="-171450">
              <a:buFontTx/>
              <a:buChar char="-"/>
            </a:pPr>
            <a:r>
              <a:rPr lang="en-GB">
                <a:cs typeface="Calibri" panose="020F0502020204030204"/>
              </a:rPr>
              <a:t>We expect this is due to the negative sentiment priced into the stock already</a:t>
            </a:r>
          </a:p>
          <a:p>
            <a:pPr marL="171450" indent="-171450">
              <a:buFontTx/>
              <a:buChar char="-"/>
            </a:pPr>
            <a:r>
              <a:rPr lang="en-GB">
                <a:cs typeface="Calibri" panose="020F0502020204030204"/>
              </a:rPr>
              <a:t>Similar to Alpha</a:t>
            </a:r>
          </a:p>
        </p:txBody>
      </p:sp>
      <p:sp>
        <p:nvSpPr>
          <p:cNvPr id="4" name="Slide Number Placeholder 3"/>
          <p:cNvSpPr>
            <a:spLocks noGrp="1"/>
          </p:cNvSpPr>
          <p:nvPr>
            <p:ph type="sldNum" sz="quarter" idx="5"/>
          </p:nvPr>
        </p:nvSpPr>
        <p:spPr/>
        <p:txBody>
          <a:bodyPr/>
          <a:lstStyle/>
          <a:p>
            <a:fld id="{8020335D-3D99-4ECC-985F-9435B2D135C1}" type="slidenum">
              <a:rPr lang="en-GB" smtClean="0"/>
              <a:t>5</a:t>
            </a:fld>
            <a:endParaRPr lang="en-GB"/>
          </a:p>
        </p:txBody>
      </p:sp>
    </p:spTree>
    <p:extLst>
      <p:ext uri="{BB962C8B-B14F-4D97-AF65-F5344CB8AC3E}">
        <p14:creationId xmlns:p14="http://schemas.microsoft.com/office/powerpoint/2010/main" val="1345671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-Rory </a:t>
            </a:r>
            <a:endParaRPr lang="en-US"/>
          </a:p>
          <a:p>
            <a:endParaRPr lang="en-GB"/>
          </a:p>
          <a:p>
            <a:r>
              <a:rPr lang="en-GB">
                <a:cs typeface="Calibri"/>
              </a:rPr>
              <a:t>- We measured volatility as the magnitude of price changes, whether up or down.</a:t>
            </a:r>
            <a:endParaRPr lang="en-GB"/>
          </a:p>
          <a:p>
            <a:r>
              <a:rPr lang="en-GB">
                <a:cs typeface="Calibri"/>
              </a:rPr>
              <a:t>Change of company large- change of market also large – straddle bet</a:t>
            </a:r>
          </a:p>
          <a:p>
            <a:r>
              <a:rPr lang="en-GB">
                <a:cs typeface="Calibri"/>
              </a:rPr>
              <a:t>- 1 is the same as the market</a:t>
            </a:r>
            <a:endParaRPr lang="en-GB"/>
          </a:p>
          <a:p>
            <a:r>
              <a:rPr lang="en-GB"/>
              <a:t>- S and P 100 bench mark. Excess volatility, no correlation short term returns</a:t>
            </a:r>
            <a:endParaRPr lang="en-GB">
              <a:cs typeface="Calibri"/>
            </a:endParaRPr>
          </a:p>
          <a:p>
            <a:r>
              <a:rPr lang="en-GB">
                <a:cs typeface="Calibri"/>
              </a:rPr>
              <a:t>- Similar to Beta</a:t>
            </a:r>
            <a:endParaRPr lang="en-GB"/>
          </a:p>
          <a:p>
            <a:r>
              <a:rPr lang="en-GB"/>
              <a:t>- We expect this is due to the negative sentiment priced into the stock already</a:t>
            </a:r>
            <a:endParaRPr lang="en-GB">
              <a:cs typeface="Calibri"/>
            </a:endParaRPr>
          </a:p>
        </p:txBody>
      </p:sp>
      <p:sp>
        <p:nvSpPr>
          <p:cNvPr id="4" name="Slide Number Placeholder 3"/>
          <p:cNvSpPr>
            <a:spLocks noGrp="1"/>
          </p:cNvSpPr>
          <p:nvPr>
            <p:ph type="sldNum" sz="quarter" idx="5"/>
          </p:nvPr>
        </p:nvSpPr>
        <p:spPr/>
        <p:txBody>
          <a:bodyPr/>
          <a:lstStyle/>
          <a:p>
            <a:fld id="{8020335D-3D99-4ECC-985F-9435B2D135C1}" type="slidenum">
              <a:rPr lang="en-GB" smtClean="0"/>
              <a:t>6</a:t>
            </a:fld>
            <a:endParaRPr lang="en-GB"/>
          </a:p>
        </p:txBody>
      </p:sp>
    </p:spTree>
    <p:extLst>
      <p:ext uri="{BB962C8B-B14F-4D97-AF65-F5344CB8AC3E}">
        <p14:creationId xmlns:p14="http://schemas.microsoft.com/office/powerpoint/2010/main" val="379852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Rory</a:t>
            </a:r>
          </a:p>
          <a:p>
            <a:endParaRPr lang="en-US">
              <a:cs typeface="Calibri"/>
            </a:endParaRPr>
          </a:p>
          <a:p>
            <a:r>
              <a:rPr lang="en-US">
                <a:cs typeface="Calibri"/>
              </a:rPr>
              <a:t>- 1 year regression</a:t>
            </a:r>
          </a:p>
          <a:p>
            <a:r>
              <a:rPr lang="en-US">
                <a:cs typeface="Calibri"/>
              </a:rPr>
              <a:t>- Can see for each sentiment</a:t>
            </a:r>
          </a:p>
          <a:p>
            <a:r>
              <a:rPr lang="en-US">
                <a:cs typeface="Calibri"/>
              </a:rPr>
              <a:t>- Want less than 0.1 in right two columns</a:t>
            </a:r>
          </a:p>
          <a:p>
            <a:r>
              <a:rPr lang="en-US">
                <a:cs typeface="Calibri"/>
              </a:rPr>
              <a:t>- Words under Litigious and Interesting sentiments had a statistically significant effect on volatility 10%</a:t>
            </a:r>
          </a:p>
          <a:p>
            <a:r>
              <a:rPr lang="en-US">
                <a:cs typeface="Calibri"/>
              </a:rPr>
              <a:t>- Focus on these</a:t>
            </a:r>
          </a:p>
          <a:p>
            <a:pPr marL="171450" indent="-171450">
              <a:buChar char="-"/>
            </a:pPr>
            <a:endParaRPr lang="en-US">
              <a:cs typeface="Calibri"/>
            </a:endParaRPr>
          </a:p>
          <a:p>
            <a:pPr marL="171450" indent="-171450">
              <a:buFontTx/>
              <a:buChar char="-"/>
            </a:pPr>
            <a:endParaRPr lang="en-US">
              <a:cs typeface="Calibri"/>
            </a:endParaRPr>
          </a:p>
          <a:p>
            <a:pPr marL="171450" indent="-171450">
              <a:buFontTx/>
              <a:buChar char="-"/>
            </a:pPr>
            <a:endParaRPr lang="en-US">
              <a:cs typeface="Calibri"/>
            </a:endParaRPr>
          </a:p>
        </p:txBody>
      </p:sp>
      <p:sp>
        <p:nvSpPr>
          <p:cNvPr id="4" name="Slide Number Placeholder 3"/>
          <p:cNvSpPr>
            <a:spLocks noGrp="1"/>
          </p:cNvSpPr>
          <p:nvPr>
            <p:ph type="sldNum" sz="quarter" idx="5"/>
          </p:nvPr>
        </p:nvSpPr>
        <p:spPr/>
        <p:txBody>
          <a:bodyPr/>
          <a:lstStyle/>
          <a:p>
            <a:fld id="{8020335D-3D99-4ECC-985F-9435B2D135C1}" type="slidenum">
              <a:rPr lang="en-GB"/>
              <a:t>7</a:t>
            </a:fld>
            <a:endParaRPr lang="en-GB"/>
          </a:p>
        </p:txBody>
      </p:sp>
    </p:spTree>
    <p:extLst>
      <p:ext uri="{BB962C8B-B14F-4D97-AF65-F5344CB8AC3E}">
        <p14:creationId xmlns:p14="http://schemas.microsoft.com/office/powerpoint/2010/main" val="3668394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a:t>Talin</a:t>
            </a:r>
          </a:p>
          <a:p>
            <a:pPr marL="0" indent="0">
              <a:buNone/>
            </a:pPr>
            <a:endParaRPr lang="en-GB" sz="1200"/>
          </a:p>
          <a:p>
            <a:pPr marL="0" indent="0">
              <a:buNone/>
            </a:pPr>
            <a:endParaRPr lang="en-GB" sz="1200"/>
          </a:p>
        </p:txBody>
      </p:sp>
      <p:sp>
        <p:nvSpPr>
          <p:cNvPr id="4" name="Slide Number Placeholder 3"/>
          <p:cNvSpPr>
            <a:spLocks noGrp="1"/>
          </p:cNvSpPr>
          <p:nvPr>
            <p:ph type="sldNum" sz="quarter" idx="5"/>
          </p:nvPr>
        </p:nvSpPr>
        <p:spPr/>
        <p:txBody>
          <a:bodyPr/>
          <a:lstStyle/>
          <a:p>
            <a:fld id="{8020335D-3D99-4ECC-985F-9435B2D135C1}" type="slidenum">
              <a:rPr lang="en-GB" smtClean="0"/>
              <a:t>8</a:t>
            </a:fld>
            <a:endParaRPr lang="en-GB"/>
          </a:p>
        </p:txBody>
      </p:sp>
    </p:spTree>
    <p:extLst>
      <p:ext uri="{BB962C8B-B14F-4D97-AF65-F5344CB8AC3E}">
        <p14:creationId xmlns:p14="http://schemas.microsoft.com/office/powerpoint/2010/main" val="817101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020335D-3D99-4ECC-985F-9435B2D135C1}" type="slidenum">
              <a:rPr lang="en-GB" smtClean="0"/>
              <a:t>9</a:t>
            </a:fld>
            <a:endParaRPr lang="en-GB"/>
          </a:p>
        </p:txBody>
      </p:sp>
    </p:spTree>
    <p:extLst>
      <p:ext uri="{BB962C8B-B14F-4D97-AF65-F5344CB8AC3E}">
        <p14:creationId xmlns:p14="http://schemas.microsoft.com/office/powerpoint/2010/main" val="349623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FD07D36E-1405-4C35-AF08-0CDE8F6D9ACC}"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40813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359D1D8C-A7AF-40F7-A2E4-3925991D677E}"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03F95FA7-BC36-452D-A99E-F54452DC890E}"/>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5CE99176-DD81-4BB9-8CB9-8CF466509EAA}"/>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99260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F9D02B86-B581-4C45-84AA-25FE67F28E17}"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cxnSp>
        <p:nvCxnSpPr>
          <p:cNvPr id="12" name="Straight Connector 11">
            <a:extLst>
              <a:ext uri="{FF2B5EF4-FFF2-40B4-BE49-F238E27FC236}">
                <a16:creationId xmlns:a16="http://schemas.microsoft.com/office/drawing/2014/main" id="{D4987BD7-94CD-40E8-8CA1-5AEDF806D342}"/>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47C1172-341E-47C4-AA9B-FC4FB4D8199C}"/>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217955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2878431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Tiempos Fine Medium" panose="02020603060303060403" pitchFamily="18" charset="0"/>
              </a:defRPr>
            </a:lvl1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0A0165BA-690E-4454-B043-182B8AC6C07A}" type="datetime3">
              <a:rPr lang="en-GB" smtClean="0"/>
              <a:t>2 June, 2021</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2356192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2 Column Lar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Bef>
                <a:spcPts val="0"/>
              </a:spcBef>
              <a:spcAft>
                <a:spcPts val="1200"/>
              </a:spcAft>
              <a:defRPr sz="2800">
                <a:latin typeface="Tiempos Fine Medium" panose="02020603060303060403" pitchFamily="18" charset="0"/>
              </a:defRPr>
            </a:lvl1pPr>
            <a:lvl2pPr marL="0" indent="0">
              <a:buNone/>
              <a:defRPr/>
            </a:lvl2pPr>
            <a:lvl3pPr>
              <a:defRPr sz="1600"/>
            </a:lvl3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A82DA31B-2BBF-4AA6-9784-420319970774}" type="datetime3">
              <a:rPr lang="en-GB" smtClean="0"/>
              <a:t>2 June, 2021</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45615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marL="0" indent="0">
              <a:lnSpc>
                <a:spcPts val="2100"/>
              </a:lnSpc>
              <a:spcBef>
                <a:spcPts val="1800"/>
              </a:spcBef>
              <a:buFont typeface="Arial" panose="020B0604020202020204" pitchFamily="34" charset="0"/>
              <a:buNone/>
              <a:defRPr sz="1600">
                <a:latin typeface="+mn-lt"/>
              </a:defRPr>
            </a:lvl1pPr>
            <a:lvl2pPr marL="219075" indent="-219075">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B8EFC3B5-59C1-4811-A79F-F25A68580F00}" type="datetime3">
              <a:rPr lang="en-GB" smtClean="0"/>
              <a:t>2 June, 2021</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defRPr sz="1600">
                <a:latin typeface="+mn-lt"/>
              </a:defRPr>
            </a:lvl1pPr>
            <a:lvl2pPr marL="209550" indent="-209550">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3195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Aft>
                <a:spcPts val="1200"/>
              </a:spcAft>
              <a:defRPr sz="2800">
                <a:latin typeface="Tiempos Fine Medium" panose="02020603060303060403" pitchFamily="18" charset="0"/>
              </a:defRPr>
            </a:lvl1pPr>
            <a:lvl2pPr marL="0" indent="0">
              <a:spcBef>
                <a:spcPts val="1200"/>
              </a:spcBef>
              <a:buNone/>
              <a:defRPr/>
            </a:lvl2pPr>
            <a:lvl3pPr>
              <a:defRPr sz="1600"/>
            </a:lvl3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B8380C21-8AF8-4C04-B639-441C50D5014D}" type="datetime3">
              <a:rPr lang="en-GB" smtClean="0"/>
              <a:t>2 June, 2021</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0" cap="all" spc="0" baseline="0">
                <a:latin typeface="+mj-lt"/>
              </a:defRPr>
            </a:lvl1pPr>
            <a:lvl2pPr algn="r">
              <a:lnSpc>
                <a:spcPct val="100000"/>
              </a:lnSpc>
              <a:defRPr sz="800" b="1" cap="all" spc="0" baseline="0"/>
            </a:lvl2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CB457AA1-F812-4AC7-8C49-C9760BA20DF4}"/>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2528277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534AEE1A-8376-41DB-A91C-28D5C1E0BAB7}" type="datetime3">
              <a:rPr lang="en-GB" smtClean="0"/>
              <a:t>2 June, 2021</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0" cap="all" spc="0" baseline="0">
                <a:latin typeface="+mj-lt"/>
              </a:defRPr>
            </a:lvl1pPr>
            <a:lvl2pPr algn="r">
              <a:lnSpc>
                <a:spcPct val="100000"/>
              </a:lnSpc>
              <a:defRPr sz="800" b="0" cap="all" spc="0" baseline="0">
                <a:latin typeface="+mj-lt"/>
              </a:defRPr>
            </a:lvl2pPr>
          </a:lstStyle>
          <a:p>
            <a:pPr lvl="0"/>
            <a:r>
              <a:rPr lang="en-US"/>
              <a:t>Click to edit Master text styles</a:t>
            </a:r>
          </a:p>
          <a:p>
            <a:pPr lvl="1"/>
            <a:r>
              <a:rPr lang="en-US"/>
              <a:t>Second level</a:t>
            </a:r>
          </a:p>
        </p:txBody>
      </p:sp>
      <p:sp>
        <p:nvSpPr>
          <p:cNvPr id="12" name="Content Placeholder 2">
            <a:extLst>
              <a:ext uri="{FF2B5EF4-FFF2-40B4-BE49-F238E27FC236}">
                <a16:creationId xmlns:a16="http://schemas.microsoft.com/office/drawing/2014/main" id="{7803FCF0-01AD-4743-85C1-BBA4A02F7969}"/>
              </a:ext>
            </a:extLst>
          </p:cNvPr>
          <p:cNvSpPr>
            <a:spLocks noGrp="1"/>
          </p:cNvSpPr>
          <p:nvPr>
            <p:ph idx="1"/>
          </p:nvPr>
        </p:nvSpPr>
        <p:spPr>
          <a:xfrm>
            <a:off x="457200" y="1915200"/>
            <a:ext cx="5191125" cy="4351338"/>
          </a:xfrm>
        </p:spPr>
        <p:txBody>
          <a:bodyPr/>
          <a:lstStyle>
            <a:lvl1pPr marL="0" indent="0">
              <a:lnSpc>
                <a:spcPct val="90000"/>
              </a:lnSpc>
              <a:buFont typeface="Arial" panose="020B0604020202020204" pitchFamily="34" charset="0"/>
              <a:buNone/>
              <a:defRPr sz="1600">
                <a:latin typeface="+mn-lt"/>
              </a:defRPr>
            </a:lvl1pPr>
            <a:lvl2pPr marL="219075" indent="-219075">
              <a:buFont typeface="Arial" panose="020B0604020202020204" pitchFamily="34" charset="0"/>
              <a:buChar char="•"/>
              <a:defRPr/>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9F135606-3512-4E29-A392-B53FBAC314FE}"/>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885281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Tiempos Fine Medium" panose="02020603060303060403" pitchFamily="18" charset="0"/>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3EC891E6-EAE7-4DD6-96D5-9BA799B6921E}" type="datetime3">
              <a:rPr lang="en-GB" smtClean="0"/>
              <a:t>2 June, 2021</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0">
                <a:solidFill>
                  <a:schemeClr val="tx2"/>
                </a:solidFill>
                <a:latin typeface="+mj-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381392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FCD17630-F11C-4821-954E-B5150AE8CE3F}" type="datetime3">
              <a:rPr lang="en-GB" smtClean="0"/>
              <a:t>2 June, 2021</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Tiempos Fine Medium" panose="02020603060303060403" pitchFamily="18" charset="0"/>
              </a:defRPr>
            </a:lvl1pPr>
            <a:lvl2pPr marL="0" indent="0" algn="ctr">
              <a:lnSpc>
                <a:spcPts val="1600"/>
              </a:lnSpc>
              <a:spcBef>
                <a:spcPts val="3200"/>
              </a:spcBef>
              <a:buNone/>
              <a:defRPr sz="800" b="0" cap="all" spc="0" baseline="0">
                <a:solidFill>
                  <a:schemeClr val="tx2"/>
                </a:solidFill>
                <a:latin typeface="+mj-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982D2131-EABD-4047-964E-327F004CD974}"/>
              </a:ext>
            </a:extLst>
          </p:cNvPr>
          <p:cNvPicPr>
            <a:picLocks noChangeAspect="1"/>
          </p:cNvPicPr>
          <p:nvPr userDrawn="1"/>
        </p:nvPicPr>
        <p:blipFill>
          <a:blip r:embed="rId2"/>
          <a:stretch>
            <a:fillRect/>
          </a:stretch>
        </p:blipFill>
        <p:spPr>
          <a:xfrm>
            <a:off x="5887016" y="1907349"/>
            <a:ext cx="430440" cy="302451"/>
          </a:xfrm>
          <a:prstGeom prst="rect">
            <a:avLst/>
          </a:prstGeom>
        </p:spPr>
      </p:pic>
      <p:pic>
        <p:nvPicPr>
          <p:cNvPr id="8" name="Picture 7">
            <a:extLst>
              <a:ext uri="{FF2B5EF4-FFF2-40B4-BE49-F238E27FC236}">
                <a16:creationId xmlns:a16="http://schemas.microsoft.com/office/drawing/2014/main" id="{C6399EFA-6677-4AFE-B4E2-F1B5F00EADE7}"/>
              </a:ext>
            </a:extLst>
          </p:cNvPr>
          <p:cNvPicPr>
            <a:picLocks noChangeAspect="1"/>
          </p:cNvPicPr>
          <p:nvPr userDrawn="1"/>
        </p:nvPicPr>
        <p:blipFill>
          <a:blip r:embed="rId3"/>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29708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3861718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238A5592-51E8-4E0C-8A0F-923A205E1AFA}" type="datetime3">
              <a:rPr lang="en-GB" smtClean="0"/>
              <a:t>2 June, 2021</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Tiempos Fine Medium" panose="02020603060303060403" pitchFamily="18" charset="0"/>
              </a:defRPr>
            </a:lvl1pPr>
            <a:lvl2pPr marL="0" indent="0" algn="ctr">
              <a:spcBef>
                <a:spcPts val="3200"/>
              </a:spcBef>
              <a:buNone/>
              <a:defRPr sz="800" b="1" cap="all" baseline="0">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7" name="Picture 6">
            <a:extLst>
              <a:ext uri="{FF2B5EF4-FFF2-40B4-BE49-F238E27FC236}">
                <a16:creationId xmlns:a16="http://schemas.microsoft.com/office/drawing/2014/main" id="{8AAC0373-E9D0-448C-B37C-A901EB28587B}"/>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4038439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olumn With Stat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C6239F-6253-4E8F-86EF-64AB5AC4B0D0}"/>
              </a:ext>
            </a:extLst>
          </p:cNvPr>
          <p:cNvSpPr/>
          <p:nvPr userDrawn="1"/>
        </p:nvSpPr>
        <p:spPr>
          <a:xfrm>
            <a:off x="9566694" y="0"/>
            <a:ext cx="2625306"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6CB8A961-139A-482E-806E-824199AC2238}" type="datetime3">
              <a:rPr lang="en-GB" smtClean="0"/>
              <a:t>2 June, 2021</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6EACE4E9-D725-452D-80DE-75F5081C92B6}"/>
              </a:ext>
            </a:extLst>
          </p:cNvPr>
          <p:cNvSpPr>
            <a:spLocks noGrp="1"/>
          </p:cNvSpPr>
          <p:nvPr>
            <p:ph type="body" sz="quarter" idx="13" hasCustomPrompt="1"/>
          </p:nvPr>
        </p:nvSpPr>
        <p:spPr>
          <a:xfrm>
            <a:off x="9859694" y="1854679"/>
            <a:ext cx="1875106" cy="1863757"/>
          </a:xfrm>
        </p:spPr>
        <p:txBody>
          <a:bodyPr/>
          <a:lstStyle>
            <a:lvl1pPr>
              <a:lnSpc>
                <a:spcPct val="100000"/>
              </a:lnSpc>
              <a:spcBef>
                <a:spcPts val="0"/>
              </a:spcBef>
              <a:defRPr sz="4200">
                <a:latin typeface="Tiempos Fine Medium" panose="02020603060303060403" pitchFamily="18" charset="0"/>
              </a:defRPr>
            </a:lvl1pPr>
            <a:lvl2pPr marL="0" indent="0">
              <a:lnSpc>
                <a:spcPts val="1500"/>
              </a:lnSpc>
              <a:spcBef>
                <a:spcPts val="0"/>
              </a:spcBef>
              <a:buNone/>
              <a:defRPr sz="800" b="0" cap="all" baseline="0">
                <a:latin typeface="+mj-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1916112"/>
            <a:ext cx="2078966" cy="4105125"/>
          </a:xfrm>
        </p:spPr>
        <p:txBody>
          <a:bodyPr/>
          <a:lstStyle>
            <a:lvl1pPr>
              <a:lnSpc>
                <a:spcPts val="1500"/>
              </a:lnSpc>
              <a:defRPr sz="1000" b="0">
                <a:latin typeface="+mj-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4" name="Text Placeholder 14">
            <a:extLst>
              <a:ext uri="{FF2B5EF4-FFF2-40B4-BE49-F238E27FC236}">
                <a16:creationId xmlns:a16="http://schemas.microsoft.com/office/drawing/2014/main" id="{9EB8BD6C-497A-4863-8A38-132FB29B1D9D}"/>
              </a:ext>
            </a:extLst>
          </p:cNvPr>
          <p:cNvSpPr>
            <a:spLocks noGrp="1"/>
          </p:cNvSpPr>
          <p:nvPr>
            <p:ph type="body" sz="quarter" idx="19"/>
          </p:nvPr>
        </p:nvSpPr>
        <p:spPr>
          <a:xfrm>
            <a:off x="2747511" y="1916112"/>
            <a:ext cx="2078966" cy="4105125"/>
          </a:xfrm>
        </p:spPr>
        <p:txBody>
          <a:bodyPr/>
          <a:lstStyle>
            <a:lvl1pPr>
              <a:lnSpc>
                <a:spcPts val="1500"/>
              </a:lnSpc>
              <a:defRPr sz="1000" b="0">
                <a:latin typeface="+mj-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9" name="Text Placeholder 14">
            <a:extLst>
              <a:ext uri="{FF2B5EF4-FFF2-40B4-BE49-F238E27FC236}">
                <a16:creationId xmlns:a16="http://schemas.microsoft.com/office/drawing/2014/main" id="{1B36FA07-C8DE-4149-A98F-8BC115C811BE}"/>
              </a:ext>
            </a:extLst>
          </p:cNvPr>
          <p:cNvSpPr>
            <a:spLocks noGrp="1"/>
          </p:cNvSpPr>
          <p:nvPr>
            <p:ph type="body" sz="quarter" idx="20"/>
          </p:nvPr>
        </p:nvSpPr>
        <p:spPr>
          <a:xfrm>
            <a:off x="5029199" y="1916112"/>
            <a:ext cx="2078966" cy="4105125"/>
          </a:xfrm>
        </p:spPr>
        <p:txBody>
          <a:bodyPr/>
          <a:lstStyle>
            <a:lvl1pPr>
              <a:lnSpc>
                <a:spcPts val="1500"/>
              </a:lnSpc>
              <a:defRPr sz="1000" b="0">
                <a:latin typeface="+mj-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0" name="Text Placeholder 14">
            <a:extLst>
              <a:ext uri="{FF2B5EF4-FFF2-40B4-BE49-F238E27FC236}">
                <a16:creationId xmlns:a16="http://schemas.microsoft.com/office/drawing/2014/main" id="{1D3FB836-0CAB-4F00-BBB6-555ED6C4F3E9}"/>
              </a:ext>
            </a:extLst>
          </p:cNvPr>
          <p:cNvSpPr>
            <a:spLocks noGrp="1"/>
          </p:cNvSpPr>
          <p:nvPr>
            <p:ph type="body" sz="quarter" idx="21"/>
          </p:nvPr>
        </p:nvSpPr>
        <p:spPr>
          <a:xfrm>
            <a:off x="7319510" y="1916112"/>
            <a:ext cx="2078966" cy="4105125"/>
          </a:xfrm>
        </p:spPr>
        <p:txBody>
          <a:bodyPr/>
          <a:lstStyle>
            <a:lvl1pPr>
              <a:lnSpc>
                <a:spcPts val="1500"/>
              </a:lnSpc>
              <a:defRPr sz="1000" b="0">
                <a:latin typeface="+mj-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1" name="Text Placeholder 10">
            <a:extLst>
              <a:ext uri="{FF2B5EF4-FFF2-40B4-BE49-F238E27FC236}">
                <a16:creationId xmlns:a16="http://schemas.microsoft.com/office/drawing/2014/main" id="{C251E7C1-D365-457D-9D5C-D1A009696006}"/>
              </a:ext>
            </a:extLst>
          </p:cNvPr>
          <p:cNvSpPr>
            <a:spLocks noGrp="1"/>
          </p:cNvSpPr>
          <p:nvPr>
            <p:ph type="body" sz="quarter" idx="22" hasCustomPrompt="1"/>
          </p:nvPr>
        </p:nvSpPr>
        <p:spPr>
          <a:xfrm>
            <a:off x="9859694" y="4157480"/>
            <a:ext cx="1875106" cy="1863757"/>
          </a:xfrm>
        </p:spPr>
        <p:txBody>
          <a:bodyPr/>
          <a:lstStyle>
            <a:lvl1pPr>
              <a:lnSpc>
                <a:spcPct val="100000"/>
              </a:lnSpc>
              <a:spcBef>
                <a:spcPts val="0"/>
              </a:spcBef>
              <a:defRPr sz="4200">
                <a:latin typeface="Tiempos Fine Medium" panose="02020603060303060403" pitchFamily="18" charset="0"/>
              </a:defRPr>
            </a:lvl1pPr>
            <a:lvl2pPr marL="0" indent="0">
              <a:lnSpc>
                <a:spcPts val="1500"/>
              </a:lnSpc>
              <a:spcBef>
                <a:spcPts val="0"/>
              </a:spcBef>
              <a:buNone/>
              <a:defRPr sz="800" b="0" cap="all" baseline="0">
                <a:latin typeface="+mj-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pic>
        <p:nvPicPr>
          <p:cNvPr id="16" name="Picture 15">
            <a:extLst>
              <a:ext uri="{FF2B5EF4-FFF2-40B4-BE49-F238E27FC236}">
                <a16:creationId xmlns:a16="http://schemas.microsoft.com/office/drawing/2014/main" id="{64645AD4-B2D1-4455-AAEF-1F9150737B76}"/>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584752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olumn with Lab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B529B0F6-0F7C-4F7E-BA1A-E78EF3C6CAD4}" type="datetime3">
              <a:rPr lang="en-GB" smtClean="0"/>
              <a:t>2 June, 2021</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DF6E208F-4AD5-45F0-8DFB-68BF3537DD06}"/>
              </a:ext>
            </a:extLst>
          </p:cNvPr>
          <p:cNvSpPr>
            <a:spLocks noGrp="1"/>
          </p:cNvSpPr>
          <p:nvPr>
            <p:ph type="body" sz="quarter" idx="20"/>
          </p:nvPr>
        </p:nvSpPr>
        <p:spPr>
          <a:xfrm>
            <a:off x="457200"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0" name="Text Placeholder 13">
            <a:extLst>
              <a:ext uri="{FF2B5EF4-FFF2-40B4-BE49-F238E27FC236}">
                <a16:creationId xmlns:a16="http://schemas.microsoft.com/office/drawing/2014/main" id="{FD490785-4A19-4632-BF31-69DBCA87BD4E}"/>
              </a:ext>
            </a:extLst>
          </p:cNvPr>
          <p:cNvSpPr>
            <a:spLocks noGrp="1"/>
          </p:cNvSpPr>
          <p:nvPr>
            <p:ph type="body" sz="quarter" idx="21"/>
          </p:nvPr>
        </p:nvSpPr>
        <p:spPr>
          <a:xfrm>
            <a:off x="274751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E017F00-597C-4EFC-819E-FC616A7DA991}"/>
              </a:ext>
            </a:extLst>
          </p:cNvPr>
          <p:cNvSpPr>
            <a:spLocks noGrp="1"/>
          </p:cNvSpPr>
          <p:nvPr>
            <p:ph type="body" sz="quarter" idx="22"/>
          </p:nvPr>
        </p:nvSpPr>
        <p:spPr>
          <a:xfrm>
            <a:off x="503782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2" name="Text Placeholder 13">
            <a:extLst>
              <a:ext uri="{FF2B5EF4-FFF2-40B4-BE49-F238E27FC236}">
                <a16:creationId xmlns:a16="http://schemas.microsoft.com/office/drawing/2014/main" id="{29A8F68C-57F0-46D9-B3C2-98A8DEE1692B}"/>
              </a:ext>
            </a:extLst>
          </p:cNvPr>
          <p:cNvSpPr>
            <a:spLocks noGrp="1"/>
          </p:cNvSpPr>
          <p:nvPr>
            <p:ph type="body" sz="quarter" idx="23"/>
          </p:nvPr>
        </p:nvSpPr>
        <p:spPr>
          <a:xfrm>
            <a:off x="730945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3" name="Text Placeholder 13">
            <a:extLst>
              <a:ext uri="{FF2B5EF4-FFF2-40B4-BE49-F238E27FC236}">
                <a16:creationId xmlns:a16="http://schemas.microsoft.com/office/drawing/2014/main" id="{CDF79CD0-045E-4C48-A38A-ECB7CF42445F}"/>
              </a:ext>
            </a:extLst>
          </p:cNvPr>
          <p:cNvSpPr>
            <a:spLocks noGrp="1"/>
          </p:cNvSpPr>
          <p:nvPr>
            <p:ph type="body" sz="quarter" idx="24"/>
          </p:nvPr>
        </p:nvSpPr>
        <p:spPr>
          <a:xfrm>
            <a:off x="959976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0" cap="all" baseline="0">
                <a:solidFill>
                  <a:schemeClr val="tx2"/>
                </a:solidFill>
                <a:latin typeface="+mj-lt"/>
              </a:defRPr>
            </a:lvl1pPr>
          </a:lstStyle>
          <a:p>
            <a:pPr lvl="0"/>
            <a:r>
              <a:rPr lang="en-US"/>
              <a:t>Click to edit Master text styles</a:t>
            </a:r>
          </a:p>
        </p:txBody>
      </p:sp>
      <p:sp>
        <p:nvSpPr>
          <p:cNvPr id="24" name="Text Placeholder 14">
            <a:extLst>
              <a:ext uri="{FF2B5EF4-FFF2-40B4-BE49-F238E27FC236}">
                <a16:creationId xmlns:a16="http://schemas.microsoft.com/office/drawing/2014/main" id="{BE1A004B-59A2-4CBB-B353-149F30A04508}"/>
              </a:ext>
            </a:extLst>
          </p:cNvPr>
          <p:cNvSpPr>
            <a:spLocks noGrp="1"/>
          </p:cNvSpPr>
          <p:nvPr>
            <p:ph type="body" sz="quarter" idx="25"/>
          </p:nvPr>
        </p:nvSpPr>
        <p:spPr>
          <a:xfrm>
            <a:off x="2747511"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5" name="Text Placeholder 14">
            <a:extLst>
              <a:ext uri="{FF2B5EF4-FFF2-40B4-BE49-F238E27FC236}">
                <a16:creationId xmlns:a16="http://schemas.microsoft.com/office/drawing/2014/main" id="{BA22B53F-17E5-4202-8EC4-0948D9D19305}"/>
              </a:ext>
            </a:extLst>
          </p:cNvPr>
          <p:cNvSpPr>
            <a:spLocks noGrp="1"/>
          </p:cNvSpPr>
          <p:nvPr>
            <p:ph type="body" sz="quarter" idx="26"/>
          </p:nvPr>
        </p:nvSpPr>
        <p:spPr>
          <a:xfrm>
            <a:off x="5037822"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6" name="Text Placeholder 14">
            <a:extLst>
              <a:ext uri="{FF2B5EF4-FFF2-40B4-BE49-F238E27FC236}">
                <a16:creationId xmlns:a16="http://schemas.microsoft.com/office/drawing/2014/main" id="{D62F25A3-DE1F-49E6-BF4B-3CD5E232B96B}"/>
              </a:ext>
            </a:extLst>
          </p:cNvPr>
          <p:cNvSpPr>
            <a:spLocks noGrp="1"/>
          </p:cNvSpPr>
          <p:nvPr>
            <p:ph type="body" sz="quarter" idx="27"/>
          </p:nvPr>
        </p:nvSpPr>
        <p:spPr>
          <a:xfrm>
            <a:off x="7309451"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7" name="Text Placeholder 14">
            <a:extLst>
              <a:ext uri="{FF2B5EF4-FFF2-40B4-BE49-F238E27FC236}">
                <a16:creationId xmlns:a16="http://schemas.microsoft.com/office/drawing/2014/main" id="{4805C78E-5E29-438A-B6DA-E9239479E231}"/>
              </a:ext>
            </a:extLst>
          </p:cNvPr>
          <p:cNvSpPr>
            <a:spLocks noGrp="1"/>
          </p:cNvSpPr>
          <p:nvPr>
            <p:ph type="body" sz="quarter" idx="28"/>
          </p:nvPr>
        </p:nvSpPr>
        <p:spPr>
          <a:xfrm>
            <a:off x="9599762" y="2613804"/>
            <a:ext cx="2135038" cy="3407433"/>
          </a:xfrm>
        </p:spPr>
        <p:txBody>
          <a:bodyPr/>
          <a:lstStyle>
            <a:lvl1pPr>
              <a:lnSpc>
                <a:spcPts val="1500"/>
              </a:lnSpc>
              <a:spcBef>
                <a:spcPts val="0"/>
              </a:spcBef>
              <a:defRPr sz="1000" b="0">
                <a:latin typeface="+mj-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196812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sul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noAutofit/>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noAutofit/>
          </a:bodyPr>
          <a:lstStyle/>
          <a:p>
            <a:fld id="{B529B0F6-0F7C-4F7E-BA1A-E78EF3C6CAD4}" type="datetime3">
              <a:rPr lang="en-GB" smtClean="0"/>
              <a:t>2 June, 2021</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noAutofit/>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noAutofit/>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hasCustomPrompt="1"/>
          </p:nvPr>
        </p:nvSpPr>
        <p:spPr>
          <a:xfrm>
            <a:off x="457200"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34" name="Text Placeholder 14">
            <a:extLst>
              <a:ext uri="{FF2B5EF4-FFF2-40B4-BE49-F238E27FC236}">
                <a16:creationId xmlns:a16="http://schemas.microsoft.com/office/drawing/2014/main" id="{CECDBB82-7927-42A0-A0E9-D093F572A16A}"/>
              </a:ext>
            </a:extLst>
          </p:cNvPr>
          <p:cNvSpPr>
            <a:spLocks noGrp="1"/>
          </p:cNvSpPr>
          <p:nvPr>
            <p:ph type="body" sz="quarter" idx="16" hasCustomPrompt="1"/>
          </p:nvPr>
        </p:nvSpPr>
        <p:spPr>
          <a:xfrm>
            <a:off x="2363638"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39" name="Text Placeholder 14">
            <a:extLst>
              <a:ext uri="{FF2B5EF4-FFF2-40B4-BE49-F238E27FC236}">
                <a16:creationId xmlns:a16="http://schemas.microsoft.com/office/drawing/2014/main" id="{AFA1CADB-EC2B-4C2E-AA25-36A507EC6F34}"/>
              </a:ext>
            </a:extLst>
          </p:cNvPr>
          <p:cNvSpPr>
            <a:spLocks noGrp="1"/>
          </p:cNvSpPr>
          <p:nvPr>
            <p:ph type="body" sz="quarter" idx="17" hasCustomPrompt="1"/>
          </p:nvPr>
        </p:nvSpPr>
        <p:spPr>
          <a:xfrm>
            <a:off x="4270076"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40" name="Text Placeholder 14">
            <a:extLst>
              <a:ext uri="{FF2B5EF4-FFF2-40B4-BE49-F238E27FC236}">
                <a16:creationId xmlns:a16="http://schemas.microsoft.com/office/drawing/2014/main" id="{5F67A1FE-4626-4E1C-A854-094EFEB09863}"/>
              </a:ext>
            </a:extLst>
          </p:cNvPr>
          <p:cNvSpPr>
            <a:spLocks noGrp="1"/>
          </p:cNvSpPr>
          <p:nvPr>
            <p:ph type="body" sz="quarter" idx="18" hasCustomPrompt="1"/>
          </p:nvPr>
        </p:nvSpPr>
        <p:spPr>
          <a:xfrm>
            <a:off x="6176514"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41" name="Text Placeholder 14">
            <a:extLst>
              <a:ext uri="{FF2B5EF4-FFF2-40B4-BE49-F238E27FC236}">
                <a16:creationId xmlns:a16="http://schemas.microsoft.com/office/drawing/2014/main" id="{8A7D37A5-48D4-4149-B1A5-84D47325554A}"/>
              </a:ext>
            </a:extLst>
          </p:cNvPr>
          <p:cNvSpPr>
            <a:spLocks noGrp="1"/>
          </p:cNvSpPr>
          <p:nvPr>
            <p:ph type="body" sz="quarter" idx="19" hasCustomPrompt="1"/>
          </p:nvPr>
        </p:nvSpPr>
        <p:spPr>
          <a:xfrm>
            <a:off x="8082952"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42" name="Text Placeholder 14">
            <a:extLst>
              <a:ext uri="{FF2B5EF4-FFF2-40B4-BE49-F238E27FC236}">
                <a16:creationId xmlns:a16="http://schemas.microsoft.com/office/drawing/2014/main" id="{B3384C48-9384-4D81-A5B7-A0CADA3750F7}"/>
              </a:ext>
            </a:extLst>
          </p:cNvPr>
          <p:cNvSpPr>
            <a:spLocks noGrp="1"/>
          </p:cNvSpPr>
          <p:nvPr>
            <p:ph type="body" sz="quarter" idx="20" hasCustomPrompt="1"/>
          </p:nvPr>
        </p:nvSpPr>
        <p:spPr>
          <a:xfrm>
            <a:off x="9989390" y="3701211"/>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10" name="Picture Placeholder 9">
            <a:extLst>
              <a:ext uri="{FF2B5EF4-FFF2-40B4-BE49-F238E27FC236}">
                <a16:creationId xmlns:a16="http://schemas.microsoft.com/office/drawing/2014/main" id="{51B56564-F05E-4685-8EAA-6DE036EA9128}"/>
              </a:ext>
            </a:extLst>
          </p:cNvPr>
          <p:cNvSpPr>
            <a:spLocks noGrp="1"/>
          </p:cNvSpPr>
          <p:nvPr>
            <p:ph type="pic" sz="quarter" idx="21"/>
          </p:nvPr>
        </p:nvSpPr>
        <p:spPr>
          <a:xfrm>
            <a:off x="457200" y="1916113"/>
            <a:ext cx="1743075" cy="1677987"/>
          </a:xfrm>
        </p:spPr>
        <p:txBody>
          <a:bodyPr>
            <a:noAutofit/>
          </a:bodyPr>
          <a:lstStyle/>
          <a:p>
            <a:r>
              <a:rPr lang="en-US"/>
              <a:t>Click icon to add picture</a:t>
            </a:r>
            <a:endParaRPr lang="en-GB"/>
          </a:p>
        </p:txBody>
      </p:sp>
      <p:sp>
        <p:nvSpPr>
          <p:cNvPr id="43" name="Picture Placeholder 9">
            <a:extLst>
              <a:ext uri="{FF2B5EF4-FFF2-40B4-BE49-F238E27FC236}">
                <a16:creationId xmlns:a16="http://schemas.microsoft.com/office/drawing/2014/main" id="{670A15EE-C18D-4DC0-88C0-918F153B46C5}"/>
              </a:ext>
            </a:extLst>
          </p:cNvPr>
          <p:cNvSpPr>
            <a:spLocks noGrp="1"/>
          </p:cNvSpPr>
          <p:nvPr>
            <p:ph type="pic" sz="quarter" idx="22"/>
          </p:nvPr>
        </p:nvSpPr>
        <p:spPr>
          <a:xfrm>
            <a:off x="2363638" y="1916113"/>
            <a:ext cx="1743075" cy="1677987"/>
          </a:xfrm>
        </p:spPr>
        <p:txBody>
          <a:bodyPr>
            <a:noAutofit/>
          </a:bodyPr>
          <a:lstStyle/>
          <a:p>
            <a:r>
              <a:rPr lang="en-US"/>
              <a:t>Click icon to add picture</a:t>
            </a:r>
            <a:endParaRPr lang="en-GB"/>
          </a:p>
        </p:txBody>
      </p:sp>
      <p:sp>
        <p:nvSpPr>
          <p:cNvPr id="46" name="Picture Placeholder 9">
            <a:extLst>
              <a:ext uri="{FF2B5EF4-FFF2-40B4-BE49-F238E27FC236}">
                <a16:creationId xmlns:a16="http://schemas.microsoft.com/office/drawing/2014/main" id="{0C09A815-CC2F-496D-AD15-26D54F706835}"/>
              </a:ext>
            </a:extLst>
          </p:cNvPr>
          <p:cNvSpPr>
            <a:spLocks noGrp="1"/>
          </p:cNvSpPr>
          <p:nvPr>
            <p:ph type="pic" sz="quarter" idx="23"/>
          </p:nvPr>
        </p:nvSpPr>
        <p:spPr>
          <a:xfrm>
            <a:off x="4270076" y="1916113"/>
            <a:ext cx="1743075" cy="1677987"/>
          </a:xfrm>
        </p:spPr>
        <p:txBody>
          <a:bodyPr>
            <a:noAutofit/>
          </a:bodyPr>
          <a:lstStyle/>
          <a:p>
            <a:r>
              <a:rPr lang="en-US"/>
              <a:t>Click icon to add picture</a:t>
            </a:r>
            <a:endParaRPr lang="en-GB"/>
          </a:p>
        </p:txBody>
      </p:sp>
      <p:sp>
        <p:nvSpPr>
          <p:cNvPr id="47" name="Picture Placeholder 9">
            <a:extLst>
              <a:ext uri="{FF2B5EF4-FFF2-40B4-BE49-F238E27FC236}">
                <a16:creationId xmlns:a16="http://schemas.microsoft.com/office/drawing/2014/main" id="{742D4E25-3633-4F15-ADE7-716A54D9A7AB}"/>
              </a:ext>
            </a:extLst>
          </p:cNvPr>
          <p:cNvSpPr>
            <a:spLocks noGrp="1"/>
          </p:cNvSpPr>
          <p:nvPr>
            <p:ph type="pic" sz="quarter" idx="24"/>
          </p:nvPr>
        </p:nvSpPr>
        <p:spPr>
          <a:xfrm>
            <a:off x="6175975" y="1916113"/>
            <a:ext cx="1743075" cy="1677987"/>
          </a:xfrm>
        </p:spPr>
        <p:txBody>
          <a:bodyPr>
            <a:noAutofit/>
          </a:bodyPr>
          <a:lstStyle/>
          <a:p>
            <a:r>
              <a:rPr lang="en-US"/>
              <a:t>Click icon to add picture</a:t>
            </a:r>
            <a:endParaRPr lang="en-GB"/>
          </a:p>
        </p:txBody>
      </p:sp>
      <p:sp>
        <p:nvSpPr>
          <p:cNvPr id="48" name="Picture Placeholder 9">
            <a:extLst>
              <a:ext uri="{FF2B5EF4-FFF2-40B4-BE49-F238E27FC236}">
                <a16:creationId xmlns:a16="http://schemas.microsoft.com/office/drawing/2014/main" id="{44ECC1FA-DF07-4C63-B639-90AF8E9F0114}"/>
              </a:ext>
            </a:extLst>
          </p:cNvPr>
          <p:cNvSpPr>
            <a:spLocks noGrp="1"/>
          </p:cNvSpPr>
          <p:nvPr>
            <p:ph type="pic" sz="quarter" idx="25"/>
          </p:nvPr>
        </p:nvSpPr>
        <p:spPr>
          <a:xfrm>
            <a:off x="8082413" y="1916113"/>
            <a:ext cx="1743075" cy="1677987"/>
          </a:xfrm>
        </p:spPr>
        <p:txBody>
          <a:bodyPr>
            <a:noAutofit/>
          </a:bodyPr>
          <a:lstStyle/>
          <a:p>
            <a:r>
              <a:rPr lang="en-US"/>
              <a:t>Click icon to add picture</a:t>
            </a:r>
            <a:endParaRPr lang="en-GB"/>
          </a:p>
        </p:txBody>
      </p:sp>
      <p:sp>
        <p:nvSpPr>
          <p:cNvPr id="49" name="Picture Placeholder 9">
            <a:extLst>
              <a:ext uri="{FF2B5EF4-FFF2-40B4-BE49-F238E27FC236}">
                <a16:creationId xmlns:a16="http://schemas.microsoft.com/office/drawing/2014/main" id="{16B3BE5C-EC4D-4E26-9ABA-19A6FA92F6EB}"/>
              </a:ext>
            </a:extLst>
          </p:cNvPr>
          <p:cNvSpPr>
            <a:spLocks noGrp="1"/>
          </p:cNvSpPr>
          <p:nvPr>
            <p:ph type="pic" sz="quarter" idx="26"/>
          </p:nvPr>
        </p:nvSpPr>
        <p:spPr>
          <a:xfrm>
            <a:off x="9988851" y="1916113"/>
            <a:ext cx="1743075" cy="1677987"/>
          </a:xfrm>
        </p:spPr>
        <p:txBody>
          <a:bodyPr>
            <a:noAutofit/>
          </a:bodyPr>
          <a:lstStyle/>
          <a:p>
            <a:r>
              <a:rPr lang="en-US"/>
              <a:t>Click icon to add picture</a:t>
            </a:r>
            <a:endParaRPr lang="en-GB"/>
          </a:p>
        </p:txBody>
      </p:sp>
      <p:sp>
        <p:nvSpPr>
          <p:cNvPr id="50" name="Text Placeholder 14">
            <a:extLst>
              <a:ext uri="{FF2B5EF4-FFF2-40B4-BE49-F238E27FC236}">
                <a16:creationId xmlns:a16="http://schemas.microsoft.com/office/drawing/2014/main" id="{57F76517-65FA-49EB-8596-6E634BBDEC43}"/>
              </a:ext>
            </a:extLst>
          </p:cNvPr>
          <p:cNvSpPr>
            <a:spLocks noGrp="1"/>
          </p:cNvSpPr>
          <p:nvPr>
            <p:ph type="body" sz="quarter" idx="27" hasCustomPrompt="1"/>
          </p:nvPr>
        </p:nvSpPr>
        <p:spPr>
          <a:xfrm>
            <a:off x="457200"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1" name="Text Placeholder 14">
            <a:extLst>
              <a:ext uri="{FF2B5EF4-FFF2-40B4-BE49-F238E27FC236}">
                <a16:creationId xmlns:a16="http://schemas.microsoft.com/office/drawing/2014/main" id="{8DF49509-BE34-4977-9D70-AA727FFDE74D}"/>
              </a:ext>
            </a:extLst>
          </p:cNvPr>
          <p:cNvSpPr>
            <a:spLocks noGrp="1"/>
          </p:cNvSpPr>
          <p:nvPr>
            <p:ph type="body" sz="quarter" idx="28" hasCustomPrompt="1"/>
          </p:nvPr>
        </p:nvSpPr>
        <p:spPr>
          <a:xfrm>
            <a:off x="2363638"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2" name="Text Placeholder 14">
            <a:extLst>
              <a:ext uri="{FF2B5EF4-FFF2-40B4-BE49-F238E27FC236}">
                <a16:creationId xmlns:a16="http://schemas.microsoft.com/office/drawing/2014/main" id="{0ACD76A5-4D8F-4164-BBFC-3999F7037B0E}"/>
              </a:ext>
            </a:extLst>
          </p:cNvPr>
          <p:cNvSpPr>
            <a:spLocks noGrp="1"/>
          </p:cNvSpPr>
          <p:nvPr>
            <p:ph type="body" sz="quarter" idx="29" hasCustomPrompt="1"/>
          </p:nvPr>
        </p:nvSpPr>
        <p:spPr>
          <a:xfrm>
            <a:off x="4270076"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3" name="Text Placeholder 14">
            <a:extLst>
              <a:ext uri="{FF2B5EF4-FFF2-40B4-BE49-F238E27FC236}">
                <a16:creationId xmlns:a16="http://schemas.microsoft.com/office/drawing/2014/main" id="{C0D8D959-DA42-4ACD-979B-51C96C66E17E}"/>
              </a:ext>
            </a:extLst>
          </p:cNvPr>
          <p:cNvSpPr>
            <a:spLocks noGrp="1"/>
          </p:cNvSpPr>
          <p:nvPr>
            <p:ph type="body" sz="quarter" idx="30" hasCustomPrompt="1"/>
          </p:nvPr>
        </p:nvSpPr>
        <p:spPr>
          <a:xfrm>
            <a:off x="6176514"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4" name="Text Placeholder 14">
            <a:extLst>
              <a:ext uri="{FF2B5EF4-FFF2-40B4-BE49-F238E27FC236}">
                <a16:creationId xmlns:a16="http://schemas.microsoft.com/office/drawing/2014/main" id="{3260B98B-B0E0-4666-8A7E-F8BB0C554156}"/>
              </a:ext>
            </a:extLst>
          </p:cNvPr>
          <p:cNvSpPr>
            <a:spLocks noGrp="1"/>
          </p:cNvSpPr>
          <p:nvPr>
            <p:ph type="body" sz="quarter" idx="31" hasCustomPrompt="1"/>
          </p:nvPr>
        </p:nvSpPr>
        <p:spPr>
          <a:xfrm>
            <a:off x="8082952"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5" name="Text Placeholder 14">
            <a:extLst>
              <a:ext uri="{FF2B5EF4-FFF2-40B4-BE49-F238E27FC236}">
                <a16:creationId xmlns:a16="http://schemas.microsoft.com/office/drawing/2014/main" id="{3E7CC2B4-0FE8-4231-BB54-8DDE908C8E92}"/>
              </a:ext>
            </a:extLst>
          </p:cNvPr>
          <p:cNvSpPr>
            <a:spLocks noGrp="1"/>
          </p:cNvSpPr>
          <p:nvPr>
            <p:ph type="body" sz="quarter" idx="32" hasCustomPrompt="1"/>
          </p:nvPr>
        </p:nvSpPr>
        <p:spPr>
          <a:xfrm>
            <a:off x="9989390" y="6076949"/>
            <a:ext cx="1742536" cy="375489"/>
          </a:xfrm>
        </p:spPr>
        <p:txBody>
          <a:bodyPr>
            <a:noAutofit/>
          </a:bodyPr>
          <a:lstStyle>
            <a:lvl1pPr>
              <a:lnSpc>
                <a:spcPts val="1500"/>
              </a:lnSpc>
              <a:spcBef>
                <a:spcPts val="0"/>
              </a:spcBef>
              <a:defRPr sz="1000" b="0">
                <a:latin typeface="+mj-lt"/>
              </a:defRPr>
            </a:lvl1pPr>
            <a:lvl2pPr marL="0" indent="0">
              <a:lnSpc>
                <a:spcPts val="1500"/>
              </a:lnSpc>
              <a:spcBef>
                <a:spcPts val="0"/>
              </a:spcBef>
              <a:buNone/>
              <a:defRPr sz="1000"/>
            </a:lvl2pPr>
            <a:lvl3pPr marL="155575" indent="-155575">
              <a:spcBef>
                <a:spcPts val="800"/>
              </a:spcBef>
              <a:defRPr sz="1000"/>
            </a:lvl3pPr>
          </a:lstStyle>
          <a:p>
            <a:pPr lvl="0"/>
            <a:r>
              <a:rPr lang="en-US"/>
              <a:t>Name Surname</a:t>
            </a:r>
          </a:p>
          <a:p>
            <a:pPr lvl="1"/>
            <a:r>
              <a:rPr lang="en-US"/>
              <a:t>Job title</a:t>
            </a:r>
          </a:p>
        </p:txBody>
      </p:sp>
      <p:sp>
        <p:nvSpPr>
          <p:cNvPr id="56" name="Picture Placeholder 9">
            <a:extLst>
              <a:ext uri="{FF2B5EF4-FFF2-40B4-BE49-F238E27FC236}">
                <a16:creationId xmlns:a16="http://schemas.microsoft.com/office/drawing/2014/main" id="{7DFA3A4E-383A-4CE4-9A60-E13D7C3BF705}"/>
              </a:ext>
            </a:extLst>
          </p:cNvPr>
          <p:cNvSpPr>
            <a:spLocks noGrp="1"/>
          </p:cNvSpPr>
          <p:nvPr>
            <p:ph type="pic" sz="quarter" idx="33"/>
          </p:nvPr>
        </p:nvSpPr>
        <p:spPr>
          <a:xfrm>
            <a:off x="457200" y="4291851"/>
            <a:ext cx="1743075" cy="1677987"/>
          </a:xfrm>
        </p:spPr>
        <p:txBody>
          <a:bodyPr>
            <a:noAutofit/>
          </a:bodyPr>
          <a:lstStyle/>
          <a:p>
            <a:r>
              <a:rPr lang="en-US"/>
              <a:t>Click icon to add picture</a:t>
            </a:r>
            <a:endParaRPr lang="en-GB"/>
          </a:p>
        </p:txBody>
      </p:sp>
      <p:sp>
        <p:nvSpPr>
          <p:cNvPr id="57" name="Picture Placeholder 9">
            <a:extLst>
              <a:ext uri="{FF2B5EF4-FFF2-40B4-BE49-F238E27FC236}">
                <a16:creationId xmlns:a16="http://schemas.microsoft.com/office/drawing/2014/main" id="{10E2860D-A864-4DCD-AF09-E6A10F943D77}"/>
              </a:ext>
            </a:extLst>
          </p:cNvPr>
          <p:cNvSpPr>
            <a:spLocks noGrp="1"/>
          </p:cNvSpPr>
          <p:nvPr>
            <p:ph type="pic" sz="quarter" idx="34"/>
          </p:nvPr>
        </p:nvSpPr>
        <p:spPr>
          <a:xfrm>
            <a:off x="2363638" y="4291851"/>
            <a:ext cx="1743075" cy="1677987"/>
          </a:xfrm>
        </p:spPr>
        <p:txBody>
          <a:bodyPr>
            <a:noAutofit/>
          </a:bodyPr>
          <a:lstStyle/>
          <a:p>
            <a:r>
              <a:rPr lang="en-US"/>
              <a:t>Click icon to add picture</a:t>
            </a:r>
            <a:endParaRPr lang="en-GB"/>
          </a:p>
        </p:txBody>
      </p:sp>
      <p:sp>
        <p:nvSpPr>
          <p:cNvPr id="58" name="Picture Placeholder 9">
            <a:extLst>
              <a:ext uri="{FF2B5EF4-FFF2-40B4-BE49-F238E27FC236}">
                <a16:creationId xmlns:a16="http://schemas.microsoft.com/office/drawing/2014/main" id="{0E4D86D5-6BBE-44FE-9F6C-837868080BCF}"/>
              </a:ext>
            </a:extLst>
          </p:cNvPr>
          <p:cNvSpPr>
            <a:spLocks noGrp="1"/>
          </p:cNvSpPr>
          <p:nvPr>
            <p:ph type="pic" sz="quarter" idx="35"/>
          </p:nvPr>
        </p:nvSpPr>
        <p:spPr>
          <a:xfrm>
            <a:off x="4270076" y="4291851"/>
            <a:ext cx="1743075" cy="1677987"/>
          </a:xfrm>
        </p:spPr>
        <p:txBody>
          <a:bodyPr>
            <a:noAutofit/>
          </a:bodyPr>
          <a:lstStyle/>
          <a:p>
            <a:r>
              <a:rPr lang="en-US"/>
              <a:t>Click icon to add picture</a:t>
            </a:r>
            <a:endParaRPr lang="en-GB"/>
          </a:p>
        </p:txBody>
      </p:sp>
      <p:sp>
        <p:nvSpPr>
          <p:cNvPr id="59" name="Picture Placeholder 9">
            <a:extLst>
              <a:ext uri="{FF2B5EF4-FFF2-40B4-BE49-F238E27FC236}">
                <a16:creationId xmlns:a16="http://schemas.microsoft.com/office/drawing/2014/main" id="{D1A08F98-6919-4784-8407-00103FAD4A49}"/>
              </a:ext>
            </a:extLst>
          </p:cNvPr>
          <p:cNvSpPr>
            <a:spLocks noGrp="1"/>
          </p:cNvSpPr>
          <p:nvPr>
            <p:ph type="pic" sz="quarter" idx="36"/>
          </p:nvPr>
        </p:nvSpPr>
        <p:spPr>
          <a:xfrm>
            <a:off x="6175975" y="4291851"/>
            <a:ext cx="1743075" cy="1677987"/>
          </a:xfrm>
        </p:spPr>
        <p:txBody>
          <a:bodyPr>
            <a:noAutofit/>
          </a:bodyPr>
          <a:lstStyle/>
          <a:p>
            <a:r>
              <a:rPr lang="en-US"/>
              <a:t>Click icon to add picture</a:t>
            </a:r>
            <a:endParaRPr lang="en-GB"/>
          </a:p>
        </p:txBody>
      </p:sp>
      <p:sp>
        <p:nvSpPr>
          <p:cNvPr id="60" name="Picture Placeholder 9">
            <a:extLst>
              <a:ext uri="{FF2B5EF4-FFF2-40B4-BE49-F238E27FC236}">
                <a16:creationId xmlns:a16="http://schemas.microsoft.com/office/drawing/2014/main" id="{7CBC0A17-45E3-4DB3-B119-A76FEA9A1342}"/>
              </a:ext>
            </a:extLst>
          </p:cNvPr>
          <p:cNvSpPr>
            <a:spLocks noGrp="1"/>
          </p:cNvSpPr>
          <p:nvPr>
            <p:ph type="pic" sz="quarter" idx="37"/>
          </p:nvPr>
        </p:nvSpPr>
        <p:spPr>
          <a:xfrm>
            <a:off x="8082413" y="4291851"/>
            <a:ext cx="1743075" cy="1677987"/>
          </a:xfrm>
        </p:spPr>
        <p:txBody>
          <a:bodyPr>
            <a:noAutofit/>
          </a:bodyPr>
          <a:lstStyle/>
          <a:p>
            <a:r>
              <a:rPr lang="en-US"/>
              <a:t>Click icon to add picture</a:t>
            </a:r>
            <a:endParaRPr lang="en-GB"/>
          </a:p>
        </p:txBody>
      </p:sp>
      <p:sp>
        <p:nvSpPr>
          <p:cNvPr id="61" name="Picture Placeholder 9">
            <a:extLst>
              <a:ext uri="{FF2B5EF4-FFF2-40B4-BE49-F238E27FC236}">
                <a16:creationId xmlns:a16="http://schemas.microsoft.com/office/drawing/2014/main" id="{15CD1EA6-41A2-4569-A288-50DD2F84D38D}"/>
              </a:ext>
            </a:extLst>
          </p:cNvPr>
          <p:cNvSpPr>
            <a:spLocks noGrp="1"/>
          </p:cNvSpPr>
          <p:nvPr>
            <p:ph type="pic" sz="quarter" idx="38"/>
          </p:nvPr>
        </p:nvSpPr>
        <p:spPr>
          <a:xfrm>
            <a:off x="9988851" y="4291851"/>
            <a:ext cx="1743075" cy="1677987"/>
          </a:xfrm>
        </p:spPr>
        <p:txBody>
          <a:bodyPr>
            <a:noAutofit/>
          </a:bodyPr>
          <a:lstStyle/>
          <a:p>
            <a:r>
              <a:rPr lang="en-US"/>
              <a:t>Click icon to add picture</a:t>
            </a:r>
            <a:endParaRPr lang="en-GB"/>
          </a:p>
        </p:txBody>
      </p:sp>
    </p:spTree>
    <p:extLst>
      <p:ext uri="{BB962C8B-B14F-4D97-AF65-F5344CB8AC3E}">
        <p14:creationId xmlns:p14="http://schemas.microsoft.com/office/powerpoint/2010/main" val="4223459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9FE-5522-4E7A-88F3-07331833A4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CFE6D4-808E-4C3B-9E4A-E97DF1606728}"/>
              </a:ext>
            </a:extLst>
          </p:cNvPr>
          <p:cNvSpPr>
            <a:spLocks noGrp="1"/>
          </p:cNvSpPr>
          <p:nvPr>
            <p:ph type="dt" sz="half" idx="10"/>
          </p:nvPr>
        </p:nvSpPr>
        <p:spPr/>
        <p:txBody>
          <a:bodyPr/>
          <a:lstStyle/>
          <a:p>
            <a:fld id="{08F17853-AB61-46FC-A187-F01C5C27672A}" type="datetime3">
              <a:rPr lang="en-GB" smtClean="0"/>
              <a:t>2 June, 2021</a:t>
            </a:fld>
            <a:endParaRPr lang="en-GB"/>
          </a:p>
        </p:txBody>
      </p:sp>
      <p:sp>
        <p:nvSpPr>
          <p:cNvPr id="4" name="Footer Placeholder 3">
            <a:extLst>
              <a:ext uri="{FF2B5EF4-FFF2-40B4-BE49-F238E27FC236}">
                <a16:creationId xmlns:a16="http://schemas.microsoft.com/office/drawing/2014/main" id="{25080ACF-37F3-48EC-AB1D-9F3FCF56F5C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60AD8659-461B-49DE-B17D-0CA508DD4247}"/>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8" name="Rectangle 7">
            <a:extLst>
              <a:ext uri="{FF2B5EF4-FFF2-40B4-BE49-F238E27FC236}">
                <a16:creationId xmlns:a16="http://schemas.microsoft.com/office/drawing/2014/main" id="{F32FA261-BF53-461E-97FD-899E11E96CB6}"/>
              </a:ext>
            </a:extLst>
          </p:cNvPr>
          <p:cNvSpPr/>
          <p:nvPr userDrawn="1"/>
        </p:nvSpPr>
        <p:spPr>
          <a:xfrm>
            <a:off x="457200" y="1916113"/>
            <a:ext cx="11277600" cy="4427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0188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FC478A-FD28-45F5-A767-D6607ACA4A7E}"/>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36338B9-E6EF-47C5-A352-BB37EDB590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9FAA9B-01BD-4E16-B227-82BB3A76F6B8}"/>
              </a:ext>
            </a:extLst>
          </p:cNvPr>
          <p:cNvSpPr>
            <a:spLocks noGrp="1"/>
          </p:cNvSpPr>
          <p:nvPr>
            <p:ph type="dt" sz="half" idx="10"/>
          </p:nvPr>
        </p:nvSpPr>
        <p:spPr/>
        <p:txBody>
          <a:bodyPr/>
          <a:lstStyle/>
          <a:p>
            <a:fld id="{BBBEDCCC-D991-47A4-A2AC-5F92D6D477F5}" type="datetime3">
              <a:rPr lang="en-GB" smtClean="0"/>
              <a:t>2 June, 2021</a:t>
            </a:fld>
            <a:endParaRPr lang="en-GB"/>
          </a:p>
        </p:txBody>
      </p:sp>
      <p:sp>
        <p:nvSpPr>
          <p:cNvPr id="4" name="Footer Placeholder 3">
            <a:extLst>
              <a:ext uri="{FF2B5EF4-FFF2-40B4-BE49-F238E27FC236}">
                <a16:creationId xmlns:a16="http://schemas.microsoft.com/office/drawing/2014/main" id="{D3991919-1FB7-4A17-A879-9007D216A16B}"/>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0D58BE6D-45DF-446B-97C8-8CCCD78F119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B8D4C09F-651A-480C-8790-DB04661EE9AB}"/>
              </a:ext>
            </a:extLst>
          </p:cNvPr>
          <p:cNvSpPr>
            <a:spLocks noGrp="1"/>
          </p:cNvSpPr>
          <p:nvPr>
            <p:ph type="body" sz="quarter" idx="14"/>
          </p:nvPr>
        </p:nvSpPr>
        <p:spPr>
          <a:xfrm>
            <a:off x="457200" y="1916113"/>
            <a:ext cx="2527300" cy="1512887"/>
          </a:xfrm>
        </p:spPr>
        <p:txBody>
          <a:bodyPr>
            <a:normAutofit/>
          </a:bodyPr>
          <a:lstStyle>
            <a:lvl1pPr>
              <a:lnSpc>
                <a:spcPts val="1500"/>
              </a:lnSpc>
              <a:spcBef>
                <a:spcPts val="0"/>
              </a:spcBef>
              <a:defRPr sz="1000" b="0">
                <a:latin typeface="+mj-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955754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903-957E-40AD-BE9D-D9E80320CB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641FD0-6F31-4631-B2B5-D8E3CDD218F2}"/>
              </a:ext>
            </a:extLst>
          </p:cNvPr>
          <p:cNvSpPr>
            <a:spLocks noGrp="1"/>
          </p:cNvSpPr>
          <p:nvPr>
            <p:ph type="dt" sz="half" idx="10"/>
          </p:nvPr>
        </p:nvSpPr>
        <p:spPr/>
        <p:txBody>
          <a:bodyPr/>
          <a:lstStyle/>
          <a:p>
            <a:fld id="{EE074E73-1D7C-4B99-8FC0-6DF323AF67D2}" type="datetime3">
              <a:rPr lang="en-GB" smtClean="0"/>
              <a:t>2 June, 2021</a:t>
            </a:fld>
            <a:endParaRPr lang="en-GB"/>
          </a:p>
        </p:txBody>
      </p:sp>
      <p:sp>
        <p:nvSpPr>
          <p:cNvPr id="4" name="Footer Placeholder 3">
            <a:extLst>
              <a:ext uri="{FF2B5EF4-FFF2-40B4-BE49-F238E27FC236}">
                <a16:creationId xmlns:a16="http://schemas.microsoft.com/office/drawing/2014/main" id="{AD0F3453-AE63-4DE8-9055-39C5738A849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004189-8E74-4C62-9119-D1A333166922}"/>
              </a:ext>
            </a:extLst>
          </p:cNvPr>
          <p:cNvSpPr>
            <a:spLocks noGrp="1"/>
          </p:cNvSpPr>
          <p:nvPr>
            <p:ph type="sldNum" sz="quarter" idx="12"/>
          </p:nvPr>
        </p:nvSpPr>
        <p:spPr/>
        <p:txBody>
          <a:bodyPr/>
          <a:lstStyle/>
          <a:p>
            <a:fld id="{E76C374D-40EA-46D5-B147-8C37E776FB84}" type="slidenum">
              <a:rPr lang="en-GB" smtClean="0"/>
              <a:pPr/>
              <a:t>‹#›</a:t>
            </a:fld>
            <a:endParaRPr lang="en-GB"/>
          </a:p>
        </p:txBody>
      </p:sp>
    </p:spTree>
    <p:extLst>
      <p:ext uri="{BB962C8B-B14F-4D97-AF65-F5344CB8AC3E}">
        <p14:creationId xmlns:p14="http://schemas.microsoft.com/office/powerpoint/2010/main" val="40286120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3C99A3-39F7-4F2B-9543-290406577C17}"/>
              </a:ext>
            </a:extLst>
          </p:cNvPr>
          <p:cNvSpPr>
            <a:spLocks noGrp="1"/>
          </p:cNvSpPr>
          <p:nvPr>
            <p:ph type="dt" sz="half" idx="10"/>
          </p:nvPr>
        </p:nvSpPr>
        <p:spPr>
          <a:xfrm>
            <a:off x="457200" y="7013574"/>
            <a:ext cx="2743200" cy="187325"/>
          </a:xfrm>
        </p:spPr>
        <p:txBody>
          <a:bodyPr/>
          <a:lstStyle>
            <a:lvl1pPr>
              <a:defRPr>
                <a:solidFill>
                  <a:schemeClr val="bg1"/>
                </a:solidFill>
              </a:defRPr>
            </a:lvl1pPr>
          </a:lstStyle>
          <a:p>
            <a:fld id="{1A505E92-3073-4609-8E62-AE88F39ACE35}" type="datetime3">
              <a:rPr lang="en-GB" smtClean="0"/>
              <a:t>2 June, 2021</a:t>
            </a:fld>
            <a:endParaRPr lang="en-GB"/>
          </a:p>
        </p:txBody>
      </p:sp>
      <p:sp>
        <p:nvSpPr>
          <p:cNvPr id="4" name="Footer Placeholder 3">
            <a:extLst>
              <a:ext uri="{FF2B5EF4-FFF2-40B4-BE49-F238E27FC236}">
                <a16:creationId xmlns:a16="http://schemas.microsoft.com/office/drawing/2014/main" id="{595C8F3B-48DF-4FFD-A4DF-99A16B8F92D0}"/>
              </a:ext>
            </a:extLst>
          </p:cNvPr>
          <p:cNvSpPr>
            <a:spLocks noGrp="1"/>
          </p:cNvSpPr>
          <p:nvPr>
            <p:ph type="ftr" sz="quarter" idx="11"/>
          </p:nvPr>
        </p:nvSpPr>
        <p:spPr>
          <a:xfrm>
            <a:off x="4038600" y="7010399"/>
            <a:ext cx="4114800" cy="187325"/>
          </a:xfrm>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EBCBDB5F-96DC-455F-8949-992D7823061E}"/>
              </a:ext>
            </a:extLst>
          </p:cNvPr>
          <p:cNvSpPr>
            <a:spLocks noGrp="1"/>
          </p:cNvSpPr>
          <p:nvPr>
            <p:ph type="sldNum" sz="quarter" idx="12"/>
          </p:nvPr>
        </p:nvSpPr>
        <p:spPr>
          <a:xfrm>
            <a:off x="8991600" y="7013574"/>
            <a:ext cx="2743200" cy="187325"/>
          </a:xfrm>
        </p:spPr>
        <p:txBody>
          <a:bodyPr/>
          <a:lstStyle>
            <a:lvl1pPr>
              <a:defRPr>
                <a:solidFill>
                  <a:schemeClr val="bg1"/>
                </a:solidFill>
              </a:defRPr>
            </a:lvl1pPr>
          </a:lstStyle>
          <a:p>
            <a:fld id="{E76C374D-40EA-46D5-B147-8C37E776FB84}" type="slidenum">
              <a:rPr lang="en-GB" smtClean="0"/>
              <a:pPr/>
              <a:t>‹#›</a:t>
            </a:fld>
            <a:endParaRPr lang="en-GB"/>
          </a:p>
        </p:txBody>
      </p:sp>
      <p:pic>
        <p:nvPicPr>
          <p:cNvPr id="6" name="Picture 5">
            <a:extLst>
              <a:ext uri="{FF2B5EF4-FFF2-40B4-BE49-F238E27FC236}">
                <a16:creationId xmlns:a16="http://schemas.microsoft.com/office/drawing/2014/main" id="{5681B4B3-B56F-4A58-AD55-0F34FB0E0BE3}"/>
              </a:ext>
            </a:extLst>
          </p:cNvPr>
          <p:cNvPicPr>
            <a:picLocks noChangeAspect="1"/>
          </p:cNvPicPr>
          <p:nvPr userDrawn="1"/>
        </p:nvPicPr>
        <p:blipFill>
          <a:blip r:embed="rId2"/>
          <a:stretch>
            <a:fillRect/>
          </a:stretch>
        </p:blipFill>
        <p:spPr>
          <a:xfrm>
            <a:off x="957600" y="5715900"/>
            <a:ext cx="1140555" cy="284400"/>
          </a:xfrm>
          <a:prstGeom prst="rect">
            <a:avLst/>
          </a:prstGeom>
        </p:spPr>
      </p:pic>
      <p:sp>
        <p:nvSpPr>
          <p:cNvPr id="10" name="Text Placeholder 9">
            <a:extLst>
              <a:ext uri="{FF2B5EF4-FFF2-40B4-BE49-F238E27FC236}">
                <a16:creationId xmlns:a16="http://schemas.microsoft.com/office/drawing/2014/main" id="{CA0BF851-26F9-4425-B377-FB2764501A76}"/>
              </a:ext>
            </a:extLst>
          </p:cNvPr>
          <p:cNvSpPr>
            <a:spLocks noGrp="1"/>
          </p:cNvSpPr>
          <p:nvPr>
            <p:ph type="body" sz="quarter" idx="13"/>
          </p:nvPr>
        </p:nvSpPr>
        <p:spPr>
          <a:xfrm>
            <a:off x="2752725" y="5671323"/>
            <a:ext cx="1733550" cy="369887"/>
          </a:xfrm>
        </p:spPr>
        <p:txBody>
          <a:bodyPr>
            <a:noAutofit/>
          </a:bodyPr>
          <a:lstStyle>
            <a:lvl1pPr>
              <a:lnSpc>
                <a:spcPts val="1500"/>
              </a:lnSpc>
              <a:spcBef>
                <a:spcPts val="0"/>
              </a:spcBef>
              <a:defRPr sz="1000">
                <a:solidFill>
                  <a:schemeClr val="bg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42558358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C9F9-A142-4666-AFBF-B4AE88056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FDBF6E-BB17-44AB-B498-28B5FD851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2EAB5A-833F-4704-BEA2-8CFD7EEBEA59}"/>
              </a:ext>
            </a:extLst>
          </p:cNvPr>
          <p:cNvSpPr>
            <a:spLocks noGrp="1"/>
          </p:cNvSpPr>
          <p:nvPr>
            <p:ph type="dt" sz="half" idx="10"/>
          </p:nvPr>
        </p:nvSpPr>
        <p:spPr/>
        <p:txBody>
          <a:bodyPr/>
          <a:lstStyle/>
          <a:p>
            <a:fld id="{07B0194C-FD84-4E63-BB37-1FFA71B87337}" type="datetimeFigureOut">
              <a:rPr lang="en-GB" smtClean="0"/>
              <a:t>02/06/2021</a:t>
            </a:fld>
            <a:endParaRPr lang="en-GB"/>
          </a:p>
        </p:txBody>
      </p:sp>
      <p:sp>
        <p:nvSpPr>
          <p:cNvPr id="5" name="Footer Placeholder 4">
            <a:extLst>
              <a:ext uri="{FF2B5EF4-FFF2-40B4-BE49-F238E27FC236}">
                <a16:creationId xmlns:a16="http://schemas.microsoft.com/office/drawing/2014/main" id="{A32BCA8B-4135-4B78-8A3C-F14C564283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1F0155-2041-408C-9020-27B0C299B0EF}"/>
              </a:ext>
            </a:extLst>
          </p:cNvPr>
          <p:cNvSpPr>
            <a:spLocks noGrp="1"/>
          </p:cNvSpPr>
          <p:nvPr>
            <p:ph type="sldNum" sz="quarter" idx="12"/>
          </p:nvPr>
        </p:nvSpPr>
        <p:spPr/>
        <p:txBody>
          <a:bodyPr/>
          <a:lstStyle/>
          <a:p>
            <a:fld id="{E4055975-7DA3-46E3-8A33-58E559B36ECE}" type="slidenum">
              <a:rPr lang="en-GB" smtClean="0"/>
              <a:t>‹#›</a:t>
            </a:fld>
            <a:endParaRPr lang="en-GB"/>
          </a:p>
        </p:txBody>
      </p:sp>
    </p:spTree>
    <p:extLst>
      <p:ext uri="{BB962C8B-B14F-4D97-AF65-F5344CB8AC3E}">
        <p14:creationId xmlns:p14="http://schemas.microsoft.com/office/powerpoint/2010/main" val="235532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Tiempos Fine Medium" panose="02020603060303060403" pitchFamily="18" charset="0"/>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3EC891E6-EAE7-4DD6-96D5-9BA799B6921E}" type="datetime3">
              <a:rPr lang="en-GB" smtClean="0"/>
              <a:t>2 June, 2021</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0">
                <a:solidFill>
                  <a:schemeClr val="tx2"/>
                </a:solidFill>
                <a:latin typeface="+mj-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82481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FD07D36E-1405-4C35-AF08-0CDE8F6D9ACC}"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88573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B53496C1-F0B2-4C6B-8E5D-FF5075DF1CFF}"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360314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47CFD1D9-71D5-4095-B9F9-AC535124FD1D}"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109500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40D820C-AA63-4ECE-851B-76791346132D}"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spTree>
    <p:extLst>
      <p:ext uri="{BB962C8B-B14F-4D97-AF65-F5344CB8AC3E}">
        <p14:creationId xmlns:p14="http://schemas.microsoft.com/office/powerpoint/2010/main" val="69965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1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99822886-B4F1-40E9-98B9-C9DA20A39C6C}"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58DEF79-D2A9-4E5B-A64A-55B5E3A1AC78}"/>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E4453F75-4E77-4269-869D-A9723A835300}"/>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3729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Tiempos Fine Medium" panose="02020603060303060403" pitchFamily="18" charset="0"/>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B2A3C58-A48C-40AC-BE91-44482D53D539}" type="datetime3">
              <a:rPr lang="en-GB" smtClean="0"/>
              <a:t>2 June, 2021</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DE5AAC1-0EE2-4258-AA69-B60185A2F950}"/>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Picture Placeholder 13">
            <a:extLst>
              <a:ext uri="{FF2B5EF4-FFF2-40B4-BE49-F238E27FC236}">
                <a16:creationId xmlns:a16="http://schemas.microsoft.com/office/drawing/2014/main" id="{F2263A5B-520F-4384-89A3-5D83AC3F0129}"/>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305553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theme" Target="../theme/theme2.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301CDF76-543A-493F-B62C-D7D088E0A8A8}" type="datetime3">
              <a:rPr lang="en-GB" smtClean="0"/>
              <a:t>2 June, 2021</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a:solidFill>
                  <a:schemeClr val="tx1"/>
                </a:solidFill>
                <a:latin typeface="+mj-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5"/>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563344148"/>
      </p:ext>
    </p:extLst>
  </p:cSld>
  <p:clrMap bg1="lt1" tx1="dk1" bg2="lt2" tx2="dk2" accent1="accent1" accent2="accent2" accent3="accent3" accent4="accent4" accent5="accent5" accent6="accent6" hlink="hlink" folHlink="folHlink"/>
  <p:sldLayoutIdLst>
    <p:sldLayoutId id="2147483649" r:id="rId1"/>
    <p:sldLayoutId id="2147483690" r:id="rId2"/>
    <p:sldLayoutId id="2147483691" r:id="rId3"/>
  </p:sldLayoutIdLst>
  <p:hf hdr="0"/>
  <p:txStyles>
    <p:titleStyle>
      <a:lvl1pPr algn="l" defTabSz="914400" rtl="0" eaLnBrk="1" latinLnBrk="0" hangingPunct="1">
        <a:lnSpc>
          <a:spcPct val="90000"/>
        </a:lnSpc>
        <a:spcBef>
          <a:spcPct val="0"/>
        </a:spcBef>
        <a:buNone/>
        <a:defRPr sz="1600" b="0" kern="1200">
          <a:solidFill>
            <a:schemeClr val="tx1"/>
          </a:solidFill>
          <a:latin typeface="+mj-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324" userDrawn="1">
          <p15:clr>
            <a:srgbClr val="F26B43"/>
          </p15:clr>
        </p15:guide>
        <p15:guide id="6" orient="horz" pos="120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301CDF76-543A-493F-B62C-D7D088E0A8A8}" type="datetime3">
              <a:rPr lang="en-GB" smtClean="0"/>
              <a:t>2 June, 2021</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a:solidFill>
                  <a:schemeClr val="tx1"/>
                </a:solidFill>
                <a:latin typeface="+mj-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27"/>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23951941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Lst>
  <p:hf hdr="0"/>
  <p:txStyles>
    <p:titleStyle>
      <a:lvl1pPr algn="l" defTabSz="914400" rtl="0" eaLnBrk="1" latinLnBrk="0" hangingPunct="1">
        <a:lnSpc>
          <a:spcPct val="90000"/>
        </a:lnSpc>
        <a:spcBef>
          <a:spcPct val="0"/>
        </a:spcBef>
        <a:buNone/>
        <a:defRPr sz="1600" b="0" kern="1200">
          <a:solidFill>
            <a:schemeClr val="tx1"/>
          </a:solidFill>
          <a:latin typeface="+mj-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288">
          <p15:clr>
            <a:srgbClr val="F26B43"/>
          </p15:clr>
        </p15:guide>
        <p15:guide id="4" pos="7392">
          <p15:clr>
            <a:srgbClr val="F26B43"/>
          </p15:clr>
        </p15:guide>
        <p15:guide id="5" orient="horz" pos="324">
          <p15:clr>
            <a:srgbClr val="F26B43"/>
          </p15:clr>
        </p15:guide>
        <p15:guide id="6" orient="horz" pos="120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hyperlink" Target="https://gitlab.com/kubrick-group/training/teaching/assessments/de20/edgar-ripple/EdgarRipple"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333FE-DC75-4FE3-81BD-520A00590494}"/>
              </a:ext>
            </a:extLst>
          </p:cNvPr>
          <p:cNvSpPr>
            <a:spLocks noGrp="1"/>
          </p:cNvSpPr>
          <p:nvPr>
            <p:ph type="ctrTitle"/>
          </p:nvPr>
        </p:nvSpPr>
        <p:spPr>
          <a:xfrm>
            <a:off x="957599" y="2786400"/>
            <a:ext cx="6336336" cy="2528550"/>
          </a:xfrm>
        </p:spPr>
        <p:txBody>
          <a:bodyPr/>
          <a:lstStyle/>
          <a:p>
            <a:r>
              <a:rPr lang="en-GB">
                <a:latin typeface="Tiempos Fine Medium"/>
              </a:rPr>
              <a:t>EDGAR Project</a:t>
            </a:r>
            <a:br>
              <a:rPr lang="en-GB">
                <a:latin typeface="Tiempos Fine Medium"/>
              </a:rPr>
            </a:br>
            <a:r>
              <a:rPr lang="en-GB" sz="2800"/>
              <a:t>Sentiment Analysis on Financial Statements</a:t>
            </a:r>
            <a:br>
              <a:rPr lang="en-GB"/>
            </a:br>
            <a:br>
              <a:rPr lang="en-GB"/>
            </a:br>
            <a:r>
              <a:rPr lang="en-GB" sz="2400">
                <a:latin typeface="Tiempos Fine Medium"/>
              </a:rPr>
              <a:t>Team Ripple</a:t>
            </a:r>
            <a:endParaRPr lang="en-GB"/>
          </a:p>
        </p:txBody>
      </p:sp>
      <p:sp>
        <p:nvSpPr>
          <p:cNvPr id="6" name="Date Placeholder 5">
            <a:extLst>
              <a:ext uri="{FF2B5EF4-FFF2-40B4-BE49-F238E27FC236}">
                <a16:creationId xmlns:a16="http://schemas.microsoft.com/office/drawing/2014/main" id="{4E1748A8-A9CE-4E7B-99AA-917845907007}"/>
              </a:ext>
            </a:extLst>
          </p:cNvPr>
          <p:cNvSpPr>
            <a:spLocks noGrp="1"/>
          </p:cNvSpPr>
          <p:nvPr>
            <p:ph type="dt" sz="half" idx="10"/>
          </p:nvPr>
        </p:nvSpPr>
        <p:spPr/>
        <p:txBody>
          <a:bodyPr/>
          <a:lstStyle/>
          <a:p>
            <a:r>
              <a:rPr lang="en-US"/>
              <a:t>2 June 2021</a:t>
            </a:r>
          </a:p>
        </p:txBody>
      </p:sp>
      <p:sp>
        <p:nvSpPr>
          <p:cNvPr id="7" name="Footer Placeholder 6">
            <a:extLst>
              <a:ext uri="{FF2B5EF4-FFF2-40B4-BE49-F238E27FC236}">
                <a16:creationId xmlns:a16="http://schemas.microsoft.com/office/drawing/2014/main" id="{8C72E2AB-20EE-48A1-BE21-C2E3657F7A4A}"/>
              </a:ext>
            </a:extLst>
          </p:cNvPr>
          <p:cNvSpPr>
            <a:spLocks noGrp="1"/>
          </p:cNvSpPr>
          <p:nvPr>
            <p:ph type="ftr" sz="quarter" idx="11"/>
          </p:nvPr>
        </p:nvSpPr>
        <p:spPr/>
        <p:txBody>
          <a:bodyPr/>
          <a:lstStyle/>
          <a:p>
            <a:r>
              <a:rPr lang="en-GB"/>
              <a:t>© Kubrick Group</a:t>
            </a:r>
          </a:p>
        </p:txBody>
      </p:sp>
      <p:sp>
        <p:nvSpPr>
          <p:cNvPr id="8" name="Slide Number Placeholder 7">
            <a:extLst>
              <a:ext uri="{FF2B5EF4-FFF2-40B4-BE49-F238E27FC236}">
                <a16:creationId xmlns:a16="http://schemas.microsoft.com/office/drawing/2014/main" id="{7A832E43-59B2-4947-9795-C1C55086D235}"/>
              </a:ext>
            </a:extLst>
          </p:cNvPr>
          <p:cNvSpPr>
            <a:spLocks noGrp="1"/>
          </p:cNvSpPr>
          <p:nvPr>
            <p:ph type="sldNum" sz="quarter" idx="12"/>
          </p:nvPr>
        </p:nvSpPr>
        <p:spPr/>
        <p:txBody>
          <a:bodyPr/>
          <a:lstStyle/>
          <a:p>
            <a:fld id="{E76C374D-40EA-46D5-B147-8C37E776FB84}" type="slidenum">
              <a:rPr lang="en-GB" smtClean="0"/>
              <a:t>1</a:t>
            </a:fld>
            <a:endParaRPr lang="en-GB"/>
          </a:p>
        </p:txBody>
      </p:sp>
      <p:sp>
        <p:nvSpPr>
          <p:cNvPr id="2" name="TextBox 1">
            <a:extLst>
              <a:ext uri="{FF2B5EF4-FFF2-40B4-BE49-F238E27FC236}">
                <a16:creationId xmlns:a16="http://schemas.microsoft.com/office/drawing/2014/main" id="{1427E414-2506-49FF-8CF8-B3951E137034}"/>
              </a:ext>
            </a:extLst>
          </p:cNvPr>
          <p:cNvSpPr txBox="1"/>
          <p:nvPr/>
        </p:nvSpPr>
        <p:spPr>
          <a:xfrm>
            <a:off x="4724400" y="3200400"/>
            <a:ext cx="2743199"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600"/>
              <a:t>Click to add text</a:t>
            </a:r>
          </a:p>
        </p:txBody>
      </p:sp>
      <p:sp>
        <p:nvSpPr>
          <p:cNvPr id="10" name="TextBox 9">
            <a:extLst>
              <a:ext uri="{FF2B5EF4-FFF2-40B4-BE49-F238E27FC236}">
                <a16:creationId xmlns:a16="http://schemas.microsoft.com/office/drawing/2014/main" id="{2AC64624-EA42-4734-B1FE-A932C87F14CE}"/>
              </a:ext>
            </a:extLst>
          </p:cNvPr>
          <p:cNvSpPr txBox="1"/>
          <p:nvPr/>
        </p:nvSpPr>
        <p:spPr>
          <a:xfrm>
            <a:off x="5295900" y="3771900"/>
            <a:ext cx="2743199"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600"/>
              <a:t>Click to add text</a:t>
            </a:r>
          </a:p>
        </p:txBody>
      </p:sp>
      <p:sp>
        <p:nvSpPr>
          <p:cNvPr id="11" name="TextBox 10">
            <a:extLst>
              <a:ext uri="{FF2B5EF4-FFF2-40B4-BE49-F238E27FC236}">
                <a16:creationId xmlns:a16="http://schemas.microsoft.com/office/drawing/2014/main" id="{6D3A9A01-DA33-4ABC-A289-137609CBE954}"/>
              </a:ext>
            </a:extLst>
          </p:cNvPr>
          <p:cNvSpPr txBox="1"/>
          <p:nvPr/>
        </p:nvSpPr>
        <p:spPr>
          <a:xfrm>
            <a:off x="4724400" y="3200400"/>
            <a:ext cx="2743199"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600"/>
              <a:t>Click to add text</a:t>
            </a:r>
          </a:p>
        </p:txBody>
      </p:sp>
    </p:spTree>
    <p:extLst>
      <p:ext uri="{BB962C8B-B14F-4D97-AF65-F5344CB8AC3E}">
        <p14:creationId xmlns:p14="http://schemas.microsoft.com/office/powerpoint/2010/main" val="117919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5066-C8E7-419E-BC6F-1A0F8E970849}"/>
              </a:ext>
            </a:extLst>
          </p:cNvPr>
          <p:cNvSpPr>
            <a:spLocks noGrp="1"/>
          </p:cNvSpPr>
          <p:nvPr>
            <p:ph type="title"/>
          </p:nvPr>
        </p:nvSpPr>
        <p:spPr/>
        <p:txBody>
          <a:bodyPr>
            <a:normAutofit/>
          </a:bodyPr>
          <a:lstStyle/>
          <a:p>
            <a:r>
              <a:rPr lang="en-GB" sz="2800"/>
              <a:t>Pipeline Overview</a:t>
            </a:r>
          </a:p>
        </p:txBody>
      </p:sp>
      <p:sp>
        <p:nvSpPr>
          <p:cNvPr id="4" name="Date Placeholder 3">
            <a:extLst>
              <a:ext uri="{FF2B5EF4-FFF2-40B4-BE49-F238E27FC236}">
                <a16:creationId xmlns:a16="http://schemas.microsoft.com/office/drawing/2014/main" id="{4B1DC5E7-6805-404F-855D-E97C78CD1149}"/>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7519523D-D12F-4F97-B952-49DC58962A45}"/>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E95A45AD-1413-47A1-A9C5-49BB48FAF2DA}"/>
              </a:ext>
            </a:extLst>
          </p:cNvPr>
          <p:cNvSpPr>
            <a:spLocks noGrp="1"/>
          </p:cNvSpPr>
          <p:nvPr>
            <p:ph type="sldNum" sz="quarter" idx="12"/>
          </p:nvPr>
        </p:nvSpPr>
        <p:spPr/>
        <p:txBody>
          <a:bodyPr/>
          <a:lstStyle/>
          <a:p>
            <a:fld id="{E76C374D-40EA-46D5-B147-8C37E776FB84}" type="slidenum">
              <a:rPr lang="en-GB" smtClean="0"/>
              <a:t>10</a:t>
            </a:fld>
            <a:endParaRPr lang="en-GB"/>
          </a:p>
        </p:txBody>
      </p:sp>
      <p:grpSp>
        <p:nvGrpSpPr>
          <p:cNvPr id="45" name="Group 44">
            <a:extLst>
              <a:ext uri="{FF2B5EF4-FFF2-40B4-BE49-F238E27FC236}">
                <a16:creationId xmlns:a16="http://schemas.microsoft.com/office/drawing/2014/main" id="{8E0D5E52-A8EB-4843-A2B3-673A9546C7BD}"/>
              </a:ext>
            </a:extLst>
          </p:cNvPr>
          <p:cNvGrpSpPr/>
          <p:nvPr/>
        </p:nvGrpSpPr>
        <p:grpSpPr>
          <a:xfrm>
            <a:off x="3412368" y="1288868"/>
            <a:ext cx="5365740" cy="4720046"/>
            <a:chOff x="3029322" y="1349828"/>
            <a:chExt cx="5365740" cy="4720046"/>
          </a:xfrm>
        </p:grpSpPr>
        <p:sp>
          <p:nvSpPr>
            <p:cNvPr id="7" name="TextBox 6">
              <a:extLst>
                <a:ext uri="{FF2B5EF4-FFF2-40B4-BE49-F238E27FC236}">
                  <a16:creationId xmlns:a16="http://schemas.microsoft.com/office/drawing/2014/main" id="{DD2C4F9F-4487-4111-B4DE-0EDDFA001049}"/>
                </a:ext>
              </a:extLst>
            </p:cNvPr>
            <p:cNvSpPr txBox="1"/>
            <p:nvPr/>
          </p:nvSpPr>
          <p:spPr>
            <a:xfrm>
              <a:off x="3030845" y="1349828"/>
              <a:ext cx="1520024" cy="557648"/>
            </a:xfrm>
            <a:prstGeom prst="rect">
              <a:avLst/>
            </a:prstGeom>
            <a:noFill/>
            <a:ln w="12700">
              <a:solidFill>
                <a:schemeClr val="tx2">
                  <a:lumMod val="75000"/>
                </a:schemeClr>
              </a:solidFill>
            </a:ln>
          </p:spPr>
          <p:txBody>
            <a:bodyPr wrap="square" lIns="0" tIns="0" rIns="0" bIns="0" rtlCol="0">
              <a:spAutoFit/>
            </a:bodyPr>
            <a:lstStyle/>
            <a:p>
              <a:pPr algn="ctr"/>
              <a:r>
                <a:rPr lang="en-GB" sz="1600"/>
                <a:t>EDGAR Downloader</a:t>
              </a:r>
            </a:p>
          </p:txBody>
        </p:sp>
        <p:sp>
          <p:nvSpPr>
            <p:cNvPr id="8" name="TextBox 7">
              <a:extLst>
                <a:ext uri="{FF2B5EF4-FFF2-40B4-BE49-F238E27FC236}">
                  <a16:creationId xmlns:a16="http://schemas.microsoft.com/office/drawing/2014/main" id="{1A593C1F-720C-4225-A9BA-5EA735CD7892}"/>
                </a:ext>
              </a:extLst>
            </p:cNvPr>
            <p:cNvSpPr txBox="1"/>
            <p:nvPr/>
          </p:nvSpPr>
          <p:spPr>
            <a:xfrm>
              <a:off x="3030845" y="2584867"/>
              <a:ext cx="1520024" cy="557648"/>
            </a:xfrm>
            <a:prstGeom prst="rect">
              <a:avLst/>
            </a:prstGeom>
            <a:noFill/>
            <a:ln w="12700">
              <a:solidFill>
                <a:schemeClr val="tx2">
                  <a:lumMod val="75000"/>
                </a:schemeClr>
              </a:solidFill>
            </a:ln>
          </p:spPr>
          <p:txBody>
            <a:bodyPr wrap="square" lIns="0" tIns="0" rIns="0" bIns="0" rtlCol="0">
              <a:spAutoFit/>
            </a:bodyPr>
            <a:lstStyle/>
            <a:p>
              <a:pPr algn="ctr"/>
              <a:r>
                <a:rPr lang="en-GB" sz="1600"/>
                <a:t>EDGAR </a:t>
              </a:r>
            </a:p>
            <a:p>
              <a:pPr algn="ctr"/>
              <a:r>
                <a:rPr lang="en-GB" sz="1600"/>
                <a:t>Cleaner</a:t>
              </a:r>
            </a:p>
          </p:txBody>
        </p:sp>
        <p:sp>
          <p:nvSpPr>
            <p:cNvPr id="9" name="TextBox 8">
              <a:extLst>
                <a:ext uri="{FF2B5EF4-FFF2-40B4-BE49-F238E27FC236}">
                  <a16:creationId xmlns:a16="http://schemas.microsoft.com/office/drawing/2014/main" id="{2950F614-EF22-40DB-A106-60A9569E5BDC}"/>
                </a:ext>
              </a:extLst>
            </p:cNvPr>
            <p:cNvSpPr txBox="1"/>
            <p:nvPr/>
          </p:nvSpPr>
          <p:spPr>
            <a:xfrm>
              <a:off x="3173041" y="5791051"/>
              <a:ext cx="1235633" cy="278823"/>
            </a:xfrm>
            <a:prstGeom prst="rect">
              <a:avLst/>
            </a:prstGeom>
            <a:noFill/>
            <a:ln w="12700">
              <a:solidFill>
                <a:schemeClr val="accent2">
                  <a:lumMod val="75000"/>
                </a:schemeClr>
              </a:solidFill>
            </a:ln>
          </p:spPr>
          <p:txBody>
            <a:bodyPr wrap="square" lIns="0" tIns="0" rIns="0" bIns="0" rtlCol="0">
              <a:spAutoFit/>
            </a:bodyPr>
            <a:lstStyle/>
            <a:p>
              <a:pPr algn="ctr"/>
              <a:r>
                <a:rPr lang="en-GB" sz="1600"/>
                <a:t>Analysis</a:t>
              </a:r>
            </a:p>
          </p:txBody>
        </p:sp>
        <p:sp>
          <p:nvSpPr>
            <p:cNvPr id="10" name="TextBox 9">
              <a:extLst>
                <a:ext uri="{FF2B5EF4-FFF2-40B4-BE49-F238E27FC236}">
                  <a16:creationId xmlns:a16="http://schemas.microsoft.com/office/drawing/2014/main" id="{682241CA-CE5C-48E5-9F27-517FE6600B04}"/>
                </a:ext>
              </a:extLst>
            </p:cNvPr>
            <p:cNvSpPr txBox="1"/>
            <p:nvPr/>
          </p:nvSpPr>
          <p:spPr>
            <a:xfrm>
              <a:off x="3030845" y="3754135"/>
              <a:ext cx="1520024" cy="492443"/>
            </a:xfrm>
            <a:prstGeom prst="rect">
              <a:avLst/>
            </a:prstGeom>
            <a:noFill/>
            <a:ln w="12700">
              <a:solidFill>
                <a:schemeClr val="tx2">
                  <a:lumMod val="75000"/>
                </a:schemeClr>
              </a:solidFill>
            </a:ln>
          </p:spPr>
          <p:txBody>
            <a:bodyPr wrap="square" lIns="0" tIns="0" rIns="0" bIns="0" rtlCol="0">
              <a:spAutoFit/>
            </a:bodyPr>
            <a:lstStyle/>
            <a:p>
              <a:pPr algn="ctr"/>
              <a:r>
                <a:rPr lang="en-GB" sz="1600"/>
                <a:t>Sentiment Wordcount</a:t>
              </a:r>
            </a:p>
          </p:txBody>
        </p:sp>
        <p:sp>
          <p:nvSpPr>
            <p:cNvPr id="11" name="TextBox 10">
              <a:extLst>
                <a:ext uri="{FF2B5EF4-FFF2-40B4-BE49-F238E27FC236}">
                  <a16:creationId xmlns:a16="http://schemas.microsoft.com/office/drawing/2014/main" id="{E791CDE4-039E-4FD6-A096-459F3F44385A}"/>
                </a:ext>
              </a:extLst>
            </p:cNvPr>
            <p:cNvSpPr txBox="1"/>
            <p:nvPr/>
          </p:nvSpPr>
          <p:spPr>
            <a:xfrm>
              <a:off x="7017231" y="3721533"/>
              <a:ext cx="1377831" cy="557648"/>
            </a:xfrm>
            <a:prstGeom prst="rect">
              <a:avLst/>
            </a:prstGeom>
            <a:noFill/>
            <a:ln w="12700">
              <a:solidFill>
                <a:schemeClr val="tx2">
                  <a:lumMod val="75000"/>
                </a:schemeClr>
              </a:solidFill>
            </a:ln>
          </p:spPr>
          <p:txBody>
            <a:bodyPr wrap="square" lIns="0" tIns="0" rIns="0" bIns="0" rtlCol="0">
              <a:spAutoFit/>
            </a:bodyPr>
            <a:lstStyle/>
            <a:p>
              <a:pPr algn="ctr"/>
              <a:r>
                <a:rPr lang="en-GB" sz="1600"/>
                <a:t>Ref </a:t>
              </a:r>
            </a:p>
            <a:p>
              <a:pPr algn="ctr"/>
              <a:r>
                <a:rPr lang="en-GB" sz="1600"/>
                <a:t>Data</a:t>
              </a:r>
            </a:p>
          </p:txBody>
        </p:sp>
        <p:cxnSp>
          <p:nvCxnSpPr>
            <p:cNvPr id="18" name="Straight Arrow Connector 17">
              <a:extLst>
                <a:ext uri="{FF2B5EF4-FFF2-40B4-BE49-F238E27FC236}">
                  <a16:creationId xmlns:a16="http://schemas.microsoft.com/office/drawing/2014/main" id="{956952DC-0EE1-4D3D-B34D-9580C6CD0538}"/>
                </a:ext>
              </a:extLst>
            </p:cNvPr>
            <p:cNvCxnSpPr>
              <a:stCxn id="11" idx="1"/>
              <a:endCxn id="10" idx="3"/>
            </p:cNvCxnSpPr>
            <p:nvPr/>
          </p:nvCxnSpPr>
          <p:spPr>
            <a:xfrm flipH="1">
              <a:off x="4550869" y="4000357"/>
              <a:ext cx="2466362" cy="0"/>
            </a:xfrm>
            <a:prstGeom prst="straightConnector1">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488CCA-5A88-4364-8EE9-9E883FBE9F54}"/>
                </a:ext>
              </a:extLst>
            </p:cNvPr>
            <p:cNvCxnSpPr>
              <a:cxnSpLocks/>
            </p:cNvCxnSpPr>
            <p:nvPr/>
          </p:nvCxnSpPr>
          <p:spPr>
            <a:xfrm flipH="1">
              <a:off x="4550869" y="1604219"/>
              <a:ext cx="3155278" cy="13801"/>
            </a:xfrm>
            <a:prstGeom prst="straightConnector1">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4CC322-C269-4C52-8B53-47B9146F1720}"/>
                </a:ext>
              </a:extLst>
            </p:cNvPr>
            <p:cNvCxnSpPr>
              <a:stCxn id="7" idx="2"/>
              <a:endCxn id="8" idx="0"/>
            </p:cNvCxnSpPr>
            <p:nvPr/>
          </p:nvCxnSpPr>
          <p:spPr>
            <a:xfrm>
              <a:off x="3790857" y="1907476"/>
              <a:ext cx="0" cy="67739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A7CD93B-7CC6-40F6-AB41-D855CFCCC16A}"/>
                </a:ext>
              </a:extLst>
            </p:cNvPr>
            <p:cNvCxnSpPr>
              <a:stCxn id="8" idx="2"/>
              <a:endCxn id="10" idx="0"/>
            </p:cNvCxnSpPr>
            <p:nvPr/>
          </p:nvCxnSpPr>
          <p:spPr>
            <a:xfrm>
              <a:off x="3790857" y="3142515"/>
              <a:ext cx="0" cy="61162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68E915D-7D9E-44BB-9EBA-F5DF3EA93296}"/>
                </a:ext>
              </a:extLst>
            </p:cNvPr>
            <p:cNvCxnSpPr>
              <a:cxnSpLocks/>
              <a:endCxn id="46" idx="3"/>
            </p:cNvCxnSpPr>
            <p:nvPr/>
          </p:nvCxnSpPr>
          <p:spPr>
            <a:xfrm flipH="1">
              <a:off x="4549346" y="4992297"/>
              <a:ext cx="3156800" cy="12006"/>
            </a:xfrm>
            <a:prstGeom prst="straightConnector1">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6FD03F8-659E-44F3-9888-65B7A4638205}"/>
                </a:ext>
              </a:extLst>
            </p:cNvPr>
            <p:cNvCxnSpPr>
              <a:cxnSpLocks/>
              <a:stCxn id="11" idx="0"/>
            </p:cNvCxnSpPr>
            <p:nvPr/>
          </p:nvCxnSpPr>
          <p:spPr>
            <a:xfrm flipV="1">
              <a:off x="7706147" y="1604219"/>
              <a:ext cx="0" cy="2117314"/>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FF4D477-3182-47D5-8AB3-92A6FA52091F}"/>
                </a:ext>
              </a:extLst>
            </p:cNvPr>
            <p:cNvCxnSpPr>
              <a:cxnSpLocks/>
              <a:endCxn id="11" idx="2"/>
            </p:cNvCxnSpPr>
            <p:nvPr/>
          </p:nvCxnSpPr>
          <p:spPr>
            <a:xfrm flipV="1">
              <a:off x="7706146" y="4279181"/>
              <a:ext cx="1" cy="72512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B0FF38E2-73BC-41B9-A339-7D9929A31117}"/>
                </a:ext>
              </a:extLst>
            </p:cNvPr>
            <p:cNvSpPr txBox="1"/>
            <p:nvPr/>
          </p:nvSpPr>
          <p:spPr>
            <a:xfrm>
              <a:off x="3839600" y="2127472"/>
              <a:ext cx="1419493" cy="184666"/>
            </a:xfrm>
            <a:prstGeom prst="rect">
              <a:avLst/>
            </a:prstGeom>
            <a:noFill/>
          </p:spPr>
          <p:txBody>
            <a:bodyPr wrap="square" lIns="0" tIns="0" rIns="0" bIns="0" rtlCol="0">
              <a:spAutoFit/>
            </a:bodyPr>
            <a:lstStyle/>
            <a:p>
              <a:pPr algn="l"/>
              <a:r>
                <a:rPr lang="en-GB" sz="1200"/>
                <a:t>.</a:t>
              </a:r>
              <a:r>
                <a:rPr lang="en-GB" sz="1200" err="1"/>
                <a:t>download_files</a:t>
              </a:r>
              <a:r>
                <a:rPr lang="en-GB" sz="1200"/>
                <a:t>()</a:t>
              </a:r>
            </a:p>
          </p:txBody>
        </p:sp>
        <p:sp>
          <p:nvSpPr>
            <p:cNvPr id="40" name="TextBox 39">
              <a:extLst>
                <a:ext uri="{FF2B5EF4-FFF2-40B4-BE49-F238E27FC236}">
                  <a16:creationId xmlns:a16="http://schemas.microsoft.com/office/drawing/2014/main" id="{085071FE-BCDC-4586-962E-86A294A4D212}"/>
                </a:ext>
              </a:extLst>
            </p:cNvPr>
            <p:cNvSpPr txBox="1"/>
            <p:nvPr/>
          </p:nvSpPr>
          <p:spPr>
            <a:xfrm>
              <a:off x="3848474" y="3306903"/>
              <a:ext cx="1520023" cy="184666"/>
            </a:xfrm>
            <a:prstGeom prst="rect">
              <a:avLst/>
            </a:prstGeom>
            <a:noFill/>
          </p:spPr>
          <p:txBody>
            <a:bodyPr wrap="square" lIns="0" tIns="0" rIns="0" bIns="0" rtlCol="0">
              <a:spAutoFit/>
            </a:bodyPr>
            <a:lstStyle/>
            <a:p>
              <a:pPr algn="l"/>
              <a:r>
                <a:rPr lang="en-GB" sz="1200"/>
                <a:t>.</a:t>
              </a:r>
              <a:r>
                <a:rPr lang="en-GB" sz="1200" err="1"/>
                <a:t>write_clean_text_files</a:t>
              </a:r>
              <a:r>
                <a:rPr lang="en-GB" sz="1200"/>
                <a:t>()</a:t>
              </a:r>
            </a:p>
          </p:txBody>
        </p:sp>
        <p:sp>
          <p:nvSpPr>
            <p:cNvPr id="41" name="TextBox 40">
              <a:extLst>
                <a:ext uri="{FF2B5EF4-FFF2-40B4-BE49-F238E27FC236}">
                  <a16:creationId xmlns:a16="http://schemas.microsoft.com/office/drawing/2014/main" id="{B4090D67-1FED-4613-89D7-BFF2433A8B8C}"/>
                </a:ext>
              </a:extLst>
            </p:cNvPr>
            <p:cNvSpPr txBox="1"/>
            <p:nvPr/>
          </p:nvSpPr>
          <p:spPr>
            <a:xfrm>
              <a:off x="3837476" y="4348442"/>
              <a:ext cx="1942888" cy="184666"/>
            </a:xfrm>
            <a:prstGeom prst="rect">
              <a:avLst/>
            </a:prstGeom>
            <a:noFill/>
          </p:spPr>
          <p:txBody>
            <a:bodyPr wrap="square" lIns="0" tIns="0" rIns="0" bIns="0" rtlCol="0">
              <a:spAutoFit/>
            </a:bodyPr>
            <a:lstStyle/>
            <a:p>
              <a:pPr algn="l"/>
              <a:r>
                <a:rPr lang="en-GB" sz="1200"/>
                <a:t>.</a:t>
              </a:r>
              <a:r>
                <a:rPr lang="en-GB" sz="1200" err="1"/>
                <a:t>write_document_sentiments</a:t>
              </a:r>
              <a:r>
                <a:rPr lang="en-GB" sz="1200"/>
                <a:t>()</a:t>
              </a:r>
            </a:p>
          </p:txBody>
        </p:sp>
        <p:sp>
          <p:nvSpPr>
            <p:cNvPr id="42" name="TextBox 41">
              <a:extLst>
                <a:ext uri="{FF2B5EF4-FFF2-40B4-BE49-F238E27FC236}">
                  <a16:creationId xmlns:a16="http://schemas.microsoft.com/office/drawing/2014/main" id="{B593D249-CB09-4DAA-B560-B68245D4D5A9}"/>
                </a:ext>
              </a:extLst>
            </p:cNvPr>
            <p:cNvSpPr txBox="1"/>
            <p:nvPr/>
          </p:nvSpPr>
          <p:spPr>
            <a:xfrm>
              <a:off x="5261217" y="1679648"/>
              <a:ext cx="1419493" cy="184666"/>
            </a:xfrm>
            <a:prstGeom prst="rect">
              <a:avLst/>
            </a:prstGeom>
            <a:noFill/>
          </p:spPr>
          <p:txBody>
            <a:bodyPr wrap="square" lIns="0" tIns="0" rIns="0" bIns="0" rtlCol="0">
              <a:spAutoFit/>
            </a:bodyPr>
            <a:lstStyle/>
            <a:p>
              <a:pPr algn="l"/>
              <a:r>
                <a:rPr lang="en-GB" sz="1200">
                  <a:solidFill>
                    <a:schemeClr val="bg1">
                      <a:lumMod val="50000"/>
                    </a:schemeClr>
                  </a:solidFill>
                </a:rPr>
                <a:t>.get_sp100()</a:t>
              </a:r>
            </a:p>
          </p:txBody>
        </p:sp>
        <p:sp>
          <p:nvSpPr>
            <p:cNvPr id="43" name="TextBox 42">
              <a:extLst>
                <a:ext uri="{FF2B5EF4-FFF2-40B4-BE49-F238E27FC236}">
                  <a16:creationId xmlns:a16="http://schemas.microsoft.com/office/drawing/2014/main" id="{FB465567-B95D-440B-972E-48D59AB72FB4}"/>
                </a:ext>
              </a:extLst>
            </p:cNvPr>
            <p:cNvSpPr txBox="1"/>
            <p:nvPr/>
          </p:nvSpPr>
          <p:spPr>
            <a:xfrm>
              <a:off x="5259093" y="3778754"/>
              <a:ext cx="1419493" cy="184666"/>
            </a:xfrm>
            <a:prstGeom prst="rect">
              <a:avLst/>
            </a:prstGeom>
            <a:noFill/>
          </p:spPr>
          <p:txBody>
            <a:bodyPr wrap="square" lIns="0" tIns="0" rIns="0" bIns="0" rtlCol="0">
              <a:spAutoFit/>
            </a:bodyPr>
            <a:lstStyle/>
            <a:p>
              <a:pPr algn="l"/>
              <a:r>
                <a:rPr lang="en-GB" sz="1200">
                  <a:solidFill>
                    <a:schemeClr val="bg1">
                      <a:lumMod val="50000"/>
                    </a:schemeClr>
                  </a:solidFill>
                </a:rPr>
                <a:t>.</a:t>
              </a:r>
              <a:r>
                <a:rPr lang="en-GB" sz="1200" err="1">
                  <a:solidFill>
                    <a:schemeClr val="bg1">
                      <a:lumMod val="50000"/>
                    </a:schemeClr>
                  </a:solidFill>
                </a:rPr>
                <a:t>get_sentiment_dict</a:t>
              </a:r>
              <a:r>
                <a:rPr lang="en-GB" sz="1200">
                  <a:solidFill>
                    <a:schemeClr val="bg1">
                      <a:lumMod val="50000"/>
                    </a:schemeClr>
                  </a:solidFill>
                </a:rPr>
                <a:t>()</a:t>
              </a:r>
            </a:p>
          </p:txBody>
        </p:sp>
        <p:sp>
          <p:nvSpPr>
            <p:cNvPr id="44" name="TextBox 43">
              <a:extLst>
                <a:ext uri="{FF2B5EF4-FFF2-40B4-BE49-F238E27FC236}">
                  <a16:creationId xmlns:a16="http://schemas.microsoft.com/office/drawing/2014/main" id="{5186E554-5B8D-4838-B297-64CFE058CDDD}"/>
                </a:ext>
              </a:extLst>
            </p:cNvPr>
            <p:cNvSpPr txBox="1"/>
            <p:nvPr/>
          </p:nvSpPr>
          <p:spPr>
            <a:xfrm>
              <a:off x="5359623" y="4771342"/>
              <a:ext cx="1419493" cy="184666"/>
            </a:xfrm>
            <a:prstGeom prst="rect">
              <a:avLst/>
            </a:prstGeom>
            <a:noFill/>
          </p:spPr>
          <p:txBody>
            <a:bodyPr wrap="square" lIns="0" tIns="0" rIns="0" bIns="0" rtlCol="0">
              <a:spAutoFit/>
            </a:bodyPr>
            <a:lstStyle/>
            <a:p>
              <a:pPr algn="l"/>
              <a:r>
                <a:rPr lang="en-GB" sz="1200">
                  <a:solidFill>
                    <a:schemeClr val="bg1">
                      <a:lumMod val="50000"/>
                    </a:schemeClr>
                  </a:solidFill>
                </a:rPr>
                <a:t>.</a:t>
              </a:r>
              <a:r>
                <a:rPr lang="en-GB" sz="1200" err="1">
                  <a:solidFill>
                    <a:schemeClr val="bg1">
                      <a:lumMod val="50000"/>
                    </a:schemeClr>
                  </a:solidFill>
                </a:rPr>
                <a:t>get_yahoo_data</a:t>
              </a:r>
              <a:r>
                <a:rPr lang="en-GB" sz="1200">
                  <a:solidFill>
                    <a:schemeClr val="bg1">
                      <a:lumMod val="50000"/>
                    </a:schemeClr>
                  </a:solidFill>
                </a:rPr>
                <a:t>()</a:t>
              </a:r>
            </a:p>
          </p:txBody>
        </p:sp>
        <p:sp>
          <p:nvSpPr>
            <p:cNvPr id="46" name="TextBox 45">
              <a:extLst>
                <a:ext uri="{FF2B5EF4-FFF2-40B4-BE49-F238E27FC236}">
                  <a16:creationId xmlns:a16="http://schemas.microsoft.com/office/drawing/2014/main" id="{954041C9-F839-42F5-9D48-C256D8E1C84A}"/>
                </a:ext>
              </a:extLst>
            </p:cNvPr>
            <p:cNvSpPr txBox="1"/>
            <p:nvPr/>
          </p:nvSpPr>
          <p:spPr>
            <a:xfrm>
              <a:off x="3029322" y="4881192"/>
              <a:ext cx="1520024" cy="246221"/>
            </a:xfrm>
            <a:prstGeom prst="rect">
              <a:avLst/>
            </a:prstGeom>
            <a:noFill/>
            <a:ln w="12700">
              <a:solidFill>
                <a:schemeClr val="tx2">
                  <a:lumMod val="75000"/>
                </a:schemeClr>
              </a:solidFill>
            </a:ln>
          </p:spPr>
          <p:txBody>
            <a:bodyPr wrap="square" lIns="0" tIns="0" rIns="0" bIns="0" rtlCol="0">
              <a:spAutoFit/>
            </a:bodyPr>
            <a:lstStyle/>
            <a:p>
              <a:pPr algn="ctr"/>
              <a:r>
                <a:rPr lang="en-GB" sz="1600"/>
                <a:t>Merging Data</a:t>
              </a:r>
            </a:p>
          </p:txBody>
        </p:sp>
        <p:cxnSp>
          <p:nvCxnSpPr>
            <p:cNvPr id="47" name="Straight Arrow Connector 46">
              <a:extLst>
                <a:ext uri="{FF2B5EF4-FFF2-40B4-BE49-F238E27FC236}">
                  <a16:creationId xmlns:a16="http://schemas.microsoft.com/office/drawing/2014/main" id="{55589C2B-7822-4691-909A-26CD2101448D}"/>
                </a:ext>
              </a:extLst>
            </p:cNvPr>
            <p:cNvCxnSpPr>
              <a:cxnSpLocks/>
              <a:endCxn id="46" idx="0"/>
            </p:cNvCxnSpPr>
            <p:nvPr/>
          </p:nvCxnSpPr>
          <p:spPr>
            <a:xfrm flipH="1">
              <a:off x="3789334" y="4246578"/>
              <a:ext cx="1524" cy="63461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AA2CEC9-4607-421D-A044-8FDE4533DE66}"/>
                </a:ext>
              </a:extLst>
            </p:cNvPr>
            <p:cNvCxnSpPr>
              <a:cxnSpLocks/>
              <a:endCxn id="9" idx="0"/>
            </p:cNvCxnSpPr>
            <p:nvPr/>
          </p:nvCxnSpPr>
          <p:spPr>
            <a:xfrm>
              <a:off x="3785130" y="5127413"/>
              <a:ext cx="5728" cy="66363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492B43A-AC98-4564-A5C7-C07FFE2EF61D}"/>
                </a:ext>
              </a:extLst>
            </p:cNvPr>
            <p:cNvSpPr txBox="1"/>
            <p:nvPr/>
          </p:nvSpPr>
          <p:spPr>
            <a:xfrm>
              <a:off x="3848474" y="5375701"/>
              <a:ext cx="1942888" cy="184666"/>
            </a:xfrm>
            <a:prstGeom prst="rect">
              <a:avLst/>
            </a:prstGeom>
            <a:noFill/>
          </p:spPr>
          <p:txBody>
            <a:bodyPr wrap="square" lIns="0" tIns="0" rIns="0" bIns="0" rtlCol="0">
              <a:spAutoFit/>
            </a:bodyPr>
            <a:lstStyle/>
            <a:p>
              <a:pPr algn="l"/>
              <a:r>
                <a:rPr lang="en-GB" sz="1200"/>
                <a:t>.run_analysis()</a:t>
              </a:r>
            </a:p>
          </p:txBody>
        </p:sp>
      </p:grpSp>
    </p:spTree>
    <p:extLst>
      <p:ext uri="{BB962C8B-B14F-4D97-AF65-F5344CB8AC3E}">
        <p14:creationId xmlns:p14="http://schemas.microsoft.com/office/powerpoint/2010/main" val="65133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264-4C88-447B-AB18-03D35B5E1B0B}"/>
              </a:ext>
            </a:extLst>
          </p:cNvPr>
          <p:cNvSpPr>
            <a:spLocks noGrp="1"/>
          </p:cNvSpPr>
          <p:nvPr>
            <p:ph type="title"/>
          </p:nvPr>
        </p:nvSpPr>
        <p:spPr/>
        <p:txBody>
          <a:bodyPr>
            <a:normAutofit/>
          </a:bodyPr>
          <a:lstStyle/>
          <a:p>
            <a:r>
              <a:rPr lang="en-GB" sz="2800"/>
              <a:t>Let's see the code!</a:t>
            </a:r>
          </a:p>
        </p:txBody>
      </p:sp>
      <p:sp>
        <p:nvSpPr>
          <p:cNvPr id="4" name="Date Placeholder 3">
            <a:extLst>
              <a:ext uri="{FF2B5EF4-FFF2-40B4-BE49-F238E27FC236}">
                <a16:creationId xmlns:a16="http://schemas.microsoft.com/office/drawing/2014/main" id="{3FA15DC5-C082-475C-B103-B3495E576397}"/>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D46D8495-D3A0-4266-A0FA-04F04916203C}"/>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7D58BEA6-FA77-402C-838D-2DF5CC6CAE4A}"/>
              </a:ext>
            </a:extLst>
          </p:cNvPr>
          <p:cNvSpPr>
            <a:spLocks noGrp="1"/>
          </p:cNvSpPr>
          <p:nvPr>
            <p:ph type="sldNum" sz="quarter" idx="12"/>
          </p:nvPr>
        </p:nvSpPr>
        <p:spPr/>
        <p:txBody>
          <a:bodyPr/>
          <a:lstStyle/>
          <a:p>
            <a:fld id="{E76C374D-40EA-46D5-B147-8C37E776FB84}" type="slidenum">
              <a:rPr lang="en-GB" smtClean="0"/>
              <a:t>11</a:t>
            </a:fld>
            <a:endParaRPr lang="en-GB"/>
          </a:p>
        </p:txBody>
      </p:sp>
      <p:graphicFrame>
        <p:nvGraphicFramePr>
          <p:cNvPr id="3" name="Diagram 2">
            <a:extLst>
              <a:ext uri="{FF2B5EF4-FFF2-40B4-BE49-F238E27FC236}">
                <a16:creationId xmlns:a16="http://schemas.microsoft.com/office/drawing/2014/main" id="{B6FA7FBC-DD3A-4D92-BC3A-7958FBBB2D8F}"/>
              </a:ext>
            </a:extLst>
          </p:cNvPr>
          <p:cNvGraphicFramePr/>
          <p:nvPr>
            <p:extLst>
              <p:ext uri="{D42A27DB-BD31-4B8C-83A1-F6EECF244321}">
                <p14:modId xmlns:p14="http://schemas.microsoft.com/office/powerpoint/2010/main" val="93882829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7" descr="Logo&#10;&#10;Description automatically generated">
            <a:hlinkClick r:id="rId8"/>
            <a:extLst>
              <a:ext uri="{FF2B5EF4-FFF2-40B4-BE49-F238E27FC236}">
                <a16:creationId xmlns:a16="http://schemas.microsoft.com/office/drawing/2014/main" id="{77D2B57B-9205-4BFB-833F-9F039BEAB787}"/>
              </a:ext>
            </a:extLst>
          </p:cNvPr>
          <p:cNvPicPr>
            <a:picLocks noChangeAspect="1"/>
          </p:cNvPicPr>
          <p:nvPr/>
        </p:nvPicPr>
        <p:blipFill>
          <a:blip r:embed="rId9"/>
          <a:stretch>
            <a:fillRect/>
          </a:stretch>
        </p:blipFill>
        <p:spPr>
          <a:xfrm>
            <a:off x="7929913" y="2902946"/>
            <a:ext cx="2382487" cy="1052106"/>
          </a:xfrm>
          <a:prstGeom prst="rect">
            <a:avLst/>
          </a:prstGeom>
        </p:spPr>
      </p:pic>
    </p:spTree>
    <p:extLst>
      <p:ext uri="{BB962C8B-B14F-4D97-AF65-F5344CB8AC3E}">
        <p14:creationId xmlns:p14="http://schemas.microsoft.com/office/powerpoint/2010/main" val="173672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264-4C88-447B-AB18-03D35B5E1B0B}"/>
              </a:ext>
            </a:extLst>
          </p:cNvPr>
          <p:cNvSpPr>
            <a:spLocks noGrp="1"/>
          </p:cNvSpPr>
          <p:nvPr>
            <p:ph type="title"/>
          </p:nvPr>
        </p:nvSpPr>
        <p:spPr/>
        <p:txBody>
          <a:bodyPr>
            <a:normAutofit/>
          </a:bodyPr>
          <a:lstStyle/>
          <a:p>
            <a:r>
              <a:rPr lang="en-GB" sz="2800" err="1"/>
              <a:t>Edgar_downloader</a:t>
            </a:r>
            <a:endParaRPr lang="en-GB" sz="2800"/>
          </a:p>
        </p:txBody>
      </p:sp>
      <p:sp>
        <p:nvSpPr>
          <p:cNvPr id="4" name="Date Placeholder 3">
            <a:extLst>
              <a:ext uri="{FF2B5EF4-FFF2-40B4-BE49-F238E27FC236}">
                <a16:creationId xmlns:a16="http://schemas.microsoft.com/office/drawing/2014/main" id="{3FA15DC5-C082-475C-B103-B3495E576397}"/>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D46D8495-D3A0-4266-A0FA-04F04916203C}"/>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7D58BEA6-FA77-402C-838D-2DF5CC6CAE4A}"/>
              </a:ext>
            </a:extLst>
          </p:cNvPr>
          <p:cNvSpPr>
            <a:spLocks noGrp="1"/>
          </p:cNvSpPr>
          <p:nvPr>
            <p:ph type="sldNum" sz="quarter" idx="12"/>
          </p:nvPr>
        </p:nvSpPr>
        <p:spPr/>
        <p:txBody>
          <a:bodyPr/>
          <a:lstStyle/>
          <a:p>
            <a:fld id="{E76C374D-40EA-46D5-B147-8C37E776FB84}" type="slidenum">
              <a:rPr lang="en-GB" smtClean="0"/>
              <a:t>12</a:t>
            </a:fld>
            <a:endParaRPr lang="en-GB"/>
          </a:p>
        </p:txBody>
      </p:sp>
      <p:pic>
        <p:nvPicPr>
          <p:cNvPr id="11" name="Picture 11" descr="Text&#10;&#10;Description automatically generated">
            <a:extLst>
              <a:ext uri="{FF2B5EF4-FFF2-40B4-BE49-F238E27FC236}">
                <a16:creationId xmlns:a16="http://schemas.microsoft.com/office/drawing/2014/main" id="{39B984BC-7455-48C5-A183-1BACB384776E}"/>
              </a:ext>
            </a:extLst>
          </p:cNvPr>
          <p:cNvPicPr>
            <a:picLocks noGrp="1" noChangeAspect="1"/>
          </p:cNvPicPr>
          <p:nvPr>
            <p:ph idx="1"/>
          </p:nvPr>
        </p:nvPicPr>
        <p:blipFill>
          <a:blip r:embed="rId3"/>
          <a:stretch>
            <a:fillRect/>
          </a:stretch>
        </p:blipFill>
        <p:spPr>
          <a:xfrm>
            <a:off x="457200" y="1117929"/>
            <a:ext cx="11277600" cy="2161710"/>
          </a:xfrm>
        </p:spPr>
      </p:pic>
      <p:sp>
        <p:nvSpPr>
          <p:cNvPr id="14" name="Rectangle 13">
            <a:extLst>
              <a:ext uri="{FF2B5EF4-FFF2-40B4-BE49-F238E27FC236}">
                <a16:creationId xmlns:a16="http://schemas.microsoft.com/office/drawing/2014/main" id="{DBF62958-0735-45B8-B4F6-76F89475A42A}"/>
              </a:ext>
            </a:extLst>
          </p:cNvPr>
          <p:cNvSpPr/>
          <p:nvPr/>
        </p:nvSpPr>
        <p:spPr>
          <a:xfrm>
            <a:off x="756834" y="1738393"/>
            <a:ext cx="3277889" cy="1301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a:solidFill>
                <a:schemeClr val="tx2"/>
              </a:solidFill>
              <a:latin typeface="+mj-lt"/>
            </a:endParaRPr>
          </a:p>
        </p:txBody>
      </p:sp>
      <p:sp>
        <p:nvSpPr>
          <p:cNvPr id="17" name="Content Placeholder 8">
            <a:extLst>
              <a:ext uri="{FF2B5EF4-FFF2-40B4-BE49-F238E27FC236}">
                <a16:creationId xmlns:a16="http://schemas.microsoft.com/office/drawing/2014/main" id="{5BA9D134-02D3-4541-A2BA-1D611DFF92F5}"/>
              </a:ext>
            </a:extLst>
          </p:cNvPr>
          <p:cNvSpPr txBox="1">
            <a:spLocks/>
          </p:cNvSpPr>
          <p:nvPr/>
        </p:nvSpPr>
        <p:spPr>
          <a:xfrm>
            <a:off x="1167882" y="4251910"/>
            <a:ext cx="3810000" cy="1552813"/>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2000"/>
              <a:t>Using selenium downloader</a:t>
            </a:r>
            <a:endParaRPr lang="en-GB"/>
          </a:p>
          <a:p>
            <a:pPr marL="514350" lvl="1"/>
            <a:r>
              <a:rPr lang="en-GB" sz="2000"/>
              <a:t>Slow </a:t>
            </a:r>
          </a:p>
          <a:p>
            <a:pPr marL="514350" lvl="1">
              <a:buFont typeface="Arial" panose="020B0604020202020204" pitchFamily="34" charset="0"/>
              <a:buChar char="•"/>
            </a:pPr>
            <a:r>
              <a:rPr lang="en-GB" sz="2000"/>
              <a:t>Need to sleep</a:t>
            </a:r>
            <a:endParaRPr lang="en-GB"/>
          </a:p>
        </p:txBody>
      </p:sp>
      <p:sp>
        <p:nvSpPr>
          <p:cNvPr id="9" name="Content Placeholder 8">
            <a:extLst>
              <a:ext uri="{FF2B5EF4-FFF2-40B4-BE49-F238E27FC236}">
                <a16:creationId xmlns:a16="http://schemas.microsoft.com/office/drawing/2014/main" id="{F7895ED6-3E56-4202-A15E-F71491D42C5D}"/>
              </a:ext>
            </a:extLst>
          </p:cNvPr>
          <p:cNvSpPr txBox="1">
            <a:spLocks/>
          </p:cNvSpPr>
          <p:nvPr/>
        </p:nvSpPr>
        <p:spPr>
          <a:xfrm>
            <a:off x="7086600" y="4251910"/>
            <a:ext cx="3810000" cy="2119175"/>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2000"/>
              <a:t>Using requests with parameters</a:t>
            </a:r>
            <a:endParaRPr lang="en-GB"/>
          </a:p>
          <a:p>
            <a:pPr marL="514350" lvl="1">
              <a:buFont typeface="Arial" panose="020B0604020202020204" pitchFamily="34" charset="0"/>
              <a:buChar char="•"/>
            </a:pPr>
            <a:r>
              <a:rPr lang="en-GB" sz="2000" b="1"/>
              <a:t>40%</a:t>
            </a:r>
            <a:r>
              <a:rPr lang="en-GB" sz="2000"/>
              <a:t> reduction in time taken</a:t>
            </a:r>
          </a:p>
          <a:p>
            <a:pPr marL="514350" lvl="1">
              <a:buFont typeface="Arial" panose="020B0604020202020204" pitchFamily="34" charset="0"/>
              <a:buChar char="•"/>
            </a:pPr>
            <a:r>
              <a:rPr lang="en-GB" sz="2000"/>
              <a:t>Easy to add date range</a:t>
            </a:r>
          </a:p>
          <a:p>
            <a:pPr marL="514350" lvl="1"/>
            <a:r>
              <a:rPr lang="en-GB" sz="2000"/>
              <a:t>More robust</a:t>
            </a:r>
          </a:p>
        </p:txBody>
      </p:sp>
      <p:sp>
        <p:nvSpPr>
          <p:cNvPr id="3" name="Arrow: Right 2">
            <a:extLst>
              <a:ext uri="{FF2B5EF4-FFF2-40B4-BE49-F238E27FC236}">
                <a16:creationId xmlns:a16="http://schemas.microsoft.com/office/drawing/2014/main" id="{35351AFD-FF38-4EDB-AAA1-AF2179EAF364}"/>
              </a:ext>
            </a:extLst>
          </p:cNvPr>
          <p:cNvSpPr/>
          <p:nvPr/>
        </p:nvSpPr>
        <p:spPr>
          <a:xfrm>
            <a:off x="5303172" y="4720281"/>
            <a:ext cx="777551" cy="373225"/>
          </a:xfrm>
          <a:prstGeom prst="rightArrow">
            <a:avLst/>
          </a:prstGeom>
          <a:solidFill>
            <a:srgbClr val="F2F5F4"/>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a:solidFill>
                <a:schemeClr val="tx2"/>
              </a:solidFill>
              <a:latin typeface="+mj-lt"/>
            </a:endParaRPr>
          </a:p>
        </p:txBody>
      </p:sp>
    </p:spTree>
    <p:extLst>
      <p:ext uri="{BB962C8B-B14F-4D97-AF65-F5344CB8AC3E}">
        <p14:creationId xmlns:p14="http://schemas.microsoft.com/office/powerpoint/2010/main" val="3517465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264-4C88-447B-AB18-03D35B5E1B0B}"/>
              </a:ext>
            </a:extLst>
          </p:cNvPr>
          <p:cNvSpPr>
            <a:spLocks noGrp="1"/>
          </p:cNvSpPr>
          <p:nvPr>
            <p:ph type="title"/>
          </p:nvPr>
        </p:nvSpPr>
        <p:spPr/>
        <p:txBody>
          <a:bodyPr>
            <a:normAutofit/>
          </a:bodyPr>
          <a:lstStyle/>
          <a:p>
            <a:r>
              <a:rPr lang="en-GB" sz="2800"/>
              <a:t>Merging the wordcounts with the financial data</a:t>
            </a:r>
          </a:p>
        </p:txBody>
      </p:sp>
      <p:sp>
        <p:nvSpPr>
          <p:cNvPr id="4" name="Date Placeholder 3">
            <a:extLst>
              <a:ext uri="{FF2B5EF4-FFF2-40B4-BE49-F238E27FC236}">
                <a16:creationId xmlns:a16="http://schemas.microsoft.com/office/drawing/2014/main" id="{3FA15DC5-C082-475C-B103-B3495E576397}"/>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D46D8495-D3A0-4266-A0FA-04F04916203C}"/>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7D58BEA6-FA77-402C-838D-2DF5CC6CAE4A}"/>
              </a:ext>
            </a:extLst>
          </p:cNvPr>
          <p:cNvSpPr>
            <a:spLocks noGrp="1"/>
          </p:cNvSpPr>
          <p:nvPr>
            <p:ph type="sldNum" sz="quarter" idx="12"/>
          </p:nvPr>
        </p:nvSpPr>
        <p:spPr/>
        <p:txBody>
          <a:bodyPr/>
          <a:lstStyle/>
          <a:p>
            <a:fld id="{E76C374D-40EA-46D5-B147-8C37E776FB84}" type="slidenum">
              <a:rPr lang="en-GB" smtClean="0"/>
              <a:t>13</a:t>
            </a:fld>
            <a:endParaRPr lang="en-GB"/>
          </a:p>
        </p:txBody>
      </p:sp>
      <p:pic>
        <p:nvPicPr>
          <p:cNvPr id="3" name="Picture 6" descr="Text&#10;&#10;Description automatically generated">
            <a:extLst>
              <a:ext uri="{FF2B5EF4-FFF2-40B4-BE49-F238E27FC236}">
                <a16:creationId xmlns:a16="http://schemas.microsoft.com/office/drawing/2014/main" id="{AEFE6C4A-E4BA-48D2-8EFE-02842A4BBB54}"/>
              </a:ext>
            </a:extLst>
          </p:cNvPr>
          <p:cNvPicPr>
            <a:picLocks noGrp="1" noChangeAspect="1"/>
          </p:cNvPicPr>
          <p:nvPr>
            <p:ph idx="1"/>
          </p:nvPr>
        </p:nvPicPr>
        <p:blipFill>
          <a:blip r:embed="rId3"/>
          <a:stretch>
            <a:fillRect/>
          </a:stretch>
        </p:blipFill>
        <p:spPr>
          <a:xfrm>
            <a:off x="457200" y="1251256"/>
            <a:ext cx="11277600" cy="1409700"/>
          </a:xfrm>
        </p:spPr>
      </p:pic>
      <p:sp>
        <p:nvSpPr>
          <p:cNvPr id="7" name="Rectangle 6">
            <a:extLst>
              <a:ext uri="{FF2B5EF4-FFF2-40B4-BE49-F238E27FC236}">
                <a16:creationId xmlns:a16="http://schemas.microsoft.com/office/drawing/2014/main" id="{FCB7EF65-5B91-4BC1-8604-C73FFA9E6CF8}"/>
              </a:ext>
            </a:extLst>
          </p:cNvPr>
          <p:cNvSpPr/>
          <p:nvPr/>
        </p:nvSpPr>
        <p:spPr>
          <a:xfrm>
            <a:off x="1725478" y="1344477"/>
            <a:ext cx="1411636" cy="255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nchorCtr="0">
            <a:spAutoFit/>
          </a:bodyPr>
          <a:lstStyle/>
          <a:p>
            <a:pPr algn="l">
              <a:lnSpc>
                <a:spcPts val="1600"/>
              </a:lnSpc>
            </a:pPr>
            <a:endParaRPr lang="en-GB" sz="800" cap="all">
              <a:solidFill>
                <a:schemeClr val="tx2"/>
              </a:solidFill>
              <a:latin typeface="+mj-lt"/>
            </a:endParaRPr>
          </a:p>
        </p:txBody>
      </p:sp>
      <p:sp>
        <p:nvSpPr>
          <p:cNvPr id="10" name="Rectangle 9">
            <a:extLst>
              <a:ext uri="{FF2B5EF4-FFF2-40B4-BE49-F238E27FC236}">
                <a16:creationId xmlns:a16="http://schemas.microsoft.com/office/drawing/2014/main" id="{B7132AB1-9DC6-4F06-863F-2311B4636B28}"/>
              </a:ext>
            </a:extLst>
          </p:cNvPr>
          <p:cNvSpPr/>
          <p:nvPr/>
        </p:nvSpPr>
        <p:spPr>
          <a:xfrm>
            <a:off x="2009613" y="2106476"/>
            <a:ext cx="2264042" cy="255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tIns="36000" bIns="36000" rtlCol="0" anchor="t" anchorCtr="0">
            <a:spAutoFit/>
          </a:bodyPr>
          <a:lstStyle/>
          <a:p>
            <a:pPr algn="l">
              <a:lnSpc>
                <a:spcPts val="1600"/>
              </a:lnSpc>
            </a:pPr>
            <a:endParaRPr lang="en-GB" sz="800" cap="all">
              <a:solidFill>
                <a:schemeClr val="tx2"/>
              </a:solidFill>
              <a:latin typeface="+mj-lt"/>
            </a:endParaRPr>
          </a:p>
        </p:txBody>
      </p:sp>
      <p:sp>
        <p:nvSpPr>
          <p:cNvPr id="8" name="Content Placeholder 8">
            <a:extLst>
              <a:ext uri="{FF2B5EF4-FFF2-40B4-BE49-F238E27FC236}">
                <a16:creationId xmlns:a16="http://schemas.microsoft.com/office/drawing/2014/main" id="{38E673B4-EA20-49B1-8D40-B1C4472586F5}"/>
              </a:ext>
            </a:extLst>
          </p:cNvPr>
          <p:cNvSpPr txBox="1">
            <a:spLocks/>
          </p:cNvSpPr>
          <p:nvPr/>
        </p:nvSpPr>
        <p:spPr>
          <a:xfrm>
            <a:off x="457200" y="3652301"/>
            <a:ext cx="11284057" cy="2614237"/>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har char="•"/>
            </a:pPr>
            <a:r>
              <a:rPr lang="en-GB" sz="2000">
                <a:ea typeface="+mn-lt"/>
                <a:cs typeface="+mn-lt"/>
              </a:rPr>
              <a:t>Merging 10-K wordcounts to financial prices</a:t>
            </a:r>
          </a:p>
          <a:p>
            <a:pPr marL="514350" lvl="1" indent="-285750">
              <a:buFont typeface="Arial,Sans-Serif"/>
              <a:buChar char="•"/>
            </a:pPr>
            <a:r>
              <a:rPr lang="en-GB" sz="2000">
                <a:ea typeface="+mn-lt"/>
                <a:cs typeface="+mn-lt"/>
              </a:rPr>
              <a:t>Use a merge_asof with forward parameter</a:t>
            </a:r>
          </a:p>
          <a:p>
            <a:pPr lvl="1" indent="0">
              <a:buNone/>
            </a:pPr>
            <a:endParaRPr lang="en-GB" sz="2000">
              <a:ea typeface="+mn-lt"/>
              <a:cs typeface="+mn-lt"/>
            </a:endParaRPr>
          </a:p>
          <a:p>
            <a:pPr marL="285750" indent="-285750">
              <a:buChar char="•"/>
            </a:pPr>
            <a:r>
              <a:rPr lang="en-GB" sz="2000">
                <a:ea typeface="+mn-lt"/>
                <a:cs typeface="+mn-lt"/>
              </a:rPr>
              <a:t>This method is cleaner than our initial merge that involved forward filling a calendar prior to the merge.</a:t>
            </a:r>
          </a:p>
          <a:p>
            <a:pPr lvl="1" indent="0">
              <a:buNone/>
            </a:pPr>
            <a:endParaRPr lang="en-GB" sz="2000">
              <a:ea typeface="+mn-lt"/>
              <a:cs typeface="+mn-lt"/>
            </a:endParaRPr>
          </a:p>
          <a:p>
            <a:pPr lvl="1" indent="0">
              <a:buNone/>
            </a:pPr>
            <a:endParaRPr lang="en-GB" sz="2000">
              <a:ea typeface="+mn-lt"/>
              <a:cs typeface="+mn-lt"/>
            </a:endParaRPr>
          </a:p>
        </p:txBody>
      </p:sp>
    </p:spTree>
    <p:extLst>
      <p:ext uri="{BB962C8B-B14F-4D97-AF65-F5344CB8AC3E}">
        <p14:creationId xmlns:p14="http://schemas.microsoft.com/office/powerpoint/2010/main" val="21190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264-4C88-447B-AB18-03D35B5E1B0B}"/>
              </a:ext>
            </a:extLst>
          </p:cNvPr>
          <p:cNvSpPr>
            <a:spLocks noGrp="1"/>
          </p:cNvSpPr>
          <p:nvPr>
            <p:ph type="title"/>
          </p:nvPr>
        </p:nvSpPr>
        <p:spPr/>
        <p:txBody>
          <a:bodyPr>
            <a:normAutofit/>
          </a:bodyPr>
          <a:lstStyle/>
          <a:p>
            <a:r>
              <a:rPr lang="en-GB" sz="2800"/>
              <a:t>Next Steps</a:t>
            </a:r>
          </a:p>
        </p:txBody>
      </p:sp>
      <p:sp>
        <p:nvSpPr>
          <p:cNvPr id="4" name="Date Placeholder 3">
            <a:extLst>
              <a:ext uri="{FF2B5EF4-FFF2-40B4-BE49-F238E27FC236}">
                <a16:creationId xmlns:a16="http://schemas.microsoft.com/office/drawing/2014/main" id="{3FA15DC5-C082-475C-B103-B3495E576397}"/>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D46D8495-D3A0-4266-A0FA-04F04916203C}"/>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7D58BEA6-FA77-402C-838D-2DF5CC6CAE4A}"/>
              </a:ext>
            </a:extLst>
          </p:cNvPr>
          <p:cNvSpPr>
            <a:spLocks noGrp="1"/>
          </p:cNvSpPr>
          <p:nvPr>
            <p:ph type="sldNum" sz="quarter" idx="12"/>
          </p:nvPr>
        </p:nvSpPr>
        <p:spPr/>
        <p:txBody>
          <a:bodyPr/>
          <a:lstStyle/>
          <a:p>
            <a:fld id="{E76C374D-40EA-46D5-B147-8C37E776FB84}" type="slidenum">
              <a:rPr lang="en-GB" smtClean="0"/>
              <a:t>14</a:t>
            </a:fld>
            <a:endParaRPr lang="en-GB"/>
          </a:p>
        </p:txBody>
      </p:sp>
      <p:graphicFrame>
        <p:nvGraphicFramePr>
          <p:cNvPr id="7" name="Content Placeholder 5">
            <a:extLst>
              <a:ext uri="{FF2B5EF4-FFF2-40B4-BE49-F238E27FC236}">
                <a16:creationId xmlns:a16="http://schemas.microsoft.com/office/drawing/2014/main" id="{2FB4960C-3D27-4554-9634-ED003555F8CB}"/>
              </a:ext>
            </a:extLst>
          </p:cNvPr>
          <p:cNvGraphicFramePr>
            <a:graphicFrameLocks noGrp="1"/>
          </p:cNvGraphicFramePr>
          <p:nvPr>
            <p:ph idx="1"/>
            <p:extLst>
              <p:ext uri="{D42A27DB-BD31-4B8C-83A1-F6EECF244321}">
                <p14:modId xmlns:p14="http://schemas.microsoft.com/office/powerpoint/2010/main" val="3817065396"/>
              </p:ext>
            </p:extLst>
          </p:nvPr>
        </p:nvGraphicFramePr>
        <p:xfrm>
          <a:off x="1573694" y="1061165"/>
          <a:ext cx="9044612" cy="4735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106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78B22B9-AD22-48B4-BE7D-2D5C61BD6EB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prstClr val="white"/>
                </a:solidFill>
                <a:effectLst/>
                <a:uLnTx/>
                <a:uFillTx/>
                <a:latin typeface="Pangea Text Light"/>
                <a:ea typeface="+mn-ea"/>
                <a:cs typeface="+mn-cs"/>
              </a:rPr>
              <a:t>© Kubrick Group</a:t>
            </a:r>
          </a:p>
        </p:txBody>
      </p:sp>
      <p:sp>
        <p:nvSpPr>
          <p:cNvPr id="4" name="Slide Number Placeholder 3">
            <a:extLst>
              <a:ext uri="{FF2B5EF4-FFF2-40B4-BE49-F238E27FC236}">
                <a16:creationId xmlns:a16="http://schemas.microsoft.com/office/drawing/2014/main" id="{F73B5023-3AA8-4F56-8982-A06E3580DB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C374D-40EA-46D5-B147-8C37E776FB84}" type="slidenum">
              <a:rPr kumimoji="0" lang="en-GB" sz="700" b="0" i="0" u="none" strike="noStrike" kern="1200" cap="none" spc="0" normalizeH="0" baseline="0" noProof="0" smtClean="0">
                <a:ln>
                  <a:noFill/>
                </a:ln>
                <a:solidFill>
                  <a:prstClr val="white"/>
                </a:solidFill>
                <a:effectLst/>
                <a:uLnTx/>
                <a:uFillTx/>
                <a:latin typeface="Pangea Text SemiBol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700" b="0" i="0" u="none" strike="noStrike" kern="1200" cap="none" spc="0" normalizeH="0" baseline="0" noProof="0">
              <a:ln>
                <a:noFill/>
              </a:ln>
              <a:solidFill>
                <a:prstClr val="white"/>
              </a:solidFill>
              <a:effectLst/>
              <a:uLnTx/>
              <a:uFillTx/>
              <a:latin typeface="Pangea Text SemiBold"/>
              <a:ea typeface="+mn-ea"/>
              <a:cs typeface="+mn-cs"/>
            </a:endParaRPr>
          </a:p>
        </p:txBody>
      </p:sp>
      <p:sp>
        <p:nvSpPr>
          <p:cNvPr id="6" name="Text Placeholder 5">
            <a:extLst>
              <a:ext uri="{FF2B5EF4-FFF2-40B4-BE49-F238E27FC236}">
                <a16:creationId xmlns:a16="http://schemas.microsoft.com/office/drawing/2014/main" id="{4A1ECE61-4B13-4879-ABCD-0B5B91A4E0FE}"/>
              </a:ext>
            </a:extLst>
          </p:cNvPr>
          <p:cNvSpPr>
            <a:spLocks noGrp="1"/>
          </p:cNvSpPr>
          <p:nvPr>
            <p:ph type="body" sz="quarter" idx="13"/>
          </p:nvPr>
        </p:nvSpPr>
        <p:spPr>
          <a:xfrm>
            <a:off x="457200" y="3002872"/>
            <a:ext cx="11285538" cy="852256"/>
          </a:xfrm>
        </p:spPr>
        <p:txBody>
          <a:bodyPr>
            <a:normAutofit/>
          </a:bodyPr>
          <a:lstStyle/>
          <a:p>
            <a:r>
              <a:rPr lang="en-GB" sz="4500">
                <a:solidFill>
                  <a:schemeClr val="tx2"/>
                </a:solidFill>
              </a:rPr>
              <a:t>Thank you for listening</a:t>
            </a:r>
            <a:endParaRPr lang="en-GB" sz="4500"/>
          </a:p>
        </p:txBody>
      </p:sp>
      <p:sp>
        <p:nvSpPr>
          <p:cNvPr id="7" name="Date Placeholder 3">
            <a:extLst>
              <a:ext uri="{FF2B5EF4-FFF2-40B4-BE49-F238E27FC236}">
                <a16:creationId xmlns:a16="http://schemas.microsoft.com/office/drawing/2014/main" id="{60DD3A82-8302-4BCF-8702-96884B235A94}"/>
              </a:ext>
            </a:extLst>
          </p:cNvPr>
          <p:cNvSpPr>
            <a:spLocks noGrp="1"/>
          </p:cNvSpPr>
          <p:nvPr>
            <p:ph type="dt" sz="half" idx="10"/>
          </p:nvPr>
        </p:nvSpPr>
        <p:spPr>
          <a:xfrm>
            <a:off x="457200" y="6537324"/>
            <a:ext cx="2743200" cy="187325"/>
          </a:xfrm>
        </p:spPr>
        <p:txBody>
          <a:bodyPr/>
          <a:lstStyle/>
          <a:p>
            <a:fld id="{CF9CC497-81BC-4E6C-AF37-FC8C3EE935B8}" type="datetime3">
              <a:rPr lang="en-GB" smtClean="0"/>
              <a:t>2 June, 2021</a:t>
            </a:fld>
            <a:endParaRPr lang="en-GB"/>
          </a:p>
        </p:txBody>
      </p:sp>
    </p:spTree>
    <p:extLst>
      <p:ext uri="{BB962C8B-B14F-4D97-AF65-F5344CB8AC3E}">
        <p14:creationId xmlns:p14="http://schemas.microsoft.com/office/powerpoint/2010/main" val="174986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243DA24-DC8C-49FD-A12F-23B43AC4A830}"/>
              </a:ext>
            </a:extLst>
          </p:cNvPr>
          <p:cNvSpPr>
            <a:spLocks noGrp="1"/>
          </p:cNvSpPr>
          <p:nvPr>
            <p:ph type="dt" sz="half" idx="10"/>
          </p:nvPr>
        </p:nvSpPr>
        <p:spPr/>
        <p:txBody>
          <a:bodyPr/>
          <a:lstStyle/>
          <a:p>
            <a:fld id="{3EC891E6-EAE7-4DD6-96D5-9BA799B6921E}" type="datetime3">
              <a:rPr lang="en-GB" smtClean="0"/>
              <a:t>2 June, 2021</a:t>
            </a:fld>
            <a:endParaRPr lang="en-GB"/>
          </a:p>
        </p:txBody>
      </p:sp>
      <p:sp>
        <p:nvSpPr>
          <p:cNvPr id="4" name="Footer Placeholder 3">
            <a:extLst>
              <a:ext uri="{FF2B5EF4-FFF2-40B4-BE49-F238E27FC236}">
                <a16:creationId xmlns:a16="http://schemas.microsoft.com/office/drawing/2014/main" id="{BFFF7B1B-5152-4E38-AE5D-5FB625A44E6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E95289E2-0610-40D3-BB2D-68969FD47F4A}"/>
              </a:ext>
            </a:extLst>
          </p:cNvPr>
          <p:cNvSpPr>
            <a:spLocks noGrp="1"/>
          </p:cNvSpPr>
          <p:nvPr>
            <p:ph type="sldNum" sz="quarter" idx="12"/>
          </p:nvPr>
        </p:nvSpPr>
        <p:spPr/>
        <p:txBody>
          <a:bodyPr/>
          <a:lstStyle/>
          <a:p>
            <a:fld id="{E76C374D-40EA-46D5-B147-8C37E776FB84}" type="slidenum">
              <a:rPr lang="en-GB" smtClean="0"/>
              <a:pPr/>
              <a:t>2</a:t>
            </a:fld>
            <a:endParaRPr lang="en-GB"/>
          </a:p>
        </p:txBody>
      </p:sp>
      <p:sp>
        <p:nvSpPr>
          <p:cNvPr id="8" name="Title 7">
            <a:extLst>
              <a:ext uri="{FF2B5EF4-FFF2-40B4-BE49-F238E27FC236}">
                <a16:creationId xmlns:a16="http://schemas.microsoft.com/office/drawing/2014/main" id="{5B571029-4325-4987-84E3-DF8EE8DFBCFE}"/>
              </a:ext>
            </a:extLst>
          </p:cNvPr>
          <p:cNvSpPr>
            <a:spLocks noGrp="1"/>
          </p:cNvSpPr>
          <p:nvPr>
            <p:ph type="title"/>
          </p:nvPr>
        </p:nvSpPr>
        <p:spPr/>
        <p:txBody>
          <a:bodyPr/>
          <a:lstStyle/>
          <a:p>
            <a:r>
              <a:rPr lang="en-US" sz="4400" b="1">
                <a:latin typeface="Tiempos Fine Medium"/>
              </a:rPr>
              <a:t>Business</a:t>
            </a:r>
            <a:endParaRPr lang="en-US"/>
          </a:p>
        </p:txBody>
      </p:sp>
    </p:spTree>
    <p:extLst>
      <p:ext uri="{BB962C8B-B14F-4D97-AF65-F5344CB8AC3E}">
        <p14:creationId xmlns:p14="http://schemas.microsoft.com/office/powerpoint/2010/main" val="96941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D75B-1186-49F8-80F6-50BE05BC7C32}"/>
              </a:ext>
            </a:extLst>
          </p:cNvPr>
          <p:cNvSpPr>
            <a:spLocks noGrp="1"/>
          </p:cNvSpPr>
          <p:nvPr>
            <p:ph type="title"/>
          </p:nvPr>
        </p:nvSpPr>
        <p:spPr/>
        <p:txBody>
          <a:bodyPr>
            <a:normAutofit/>
          </a:bodyPr>
          <a:lstStyle/>
          <a:p>
            <a:r>
              <a:rPr lang="en-GB" sz="2800"/>
              <a:t>Business Objective</a:t>
            </a:r>
          </a:p>
        </p:txBody>
      </p:sp>
      <p:sp>
        <p:nvSpPr>
          <p:cNvPr id="4" name="Date Placeholder 3">
            <a:extLst>
              <a:ext uri="{FF2B5EF4-FFF2-40B4-BE49-F238E27FC236}">
                <a16:creationId xmlns:a16="http://schemas.microsoft.com/office/drawing/2014/main" id="{E80B9F0B-D875-4BE3-869F-87EF66990F7B}"/>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10DB063D-8928-4532-979D-CA677A21E773}"/>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861BC128-58D5-4768-9C5B-20A10E9C4F15}"/>
              </a:ext>
            </a:extLst>
          </p:cNvPr>
          <p:cNvSpPr>
            <a:spLocks noGrp="1"/>
          </p:cNvSpPr>
          <p:nvPr>
            <p:ph type="sldNum" sz="quarter" idx="12"/>
          </p:nvPr>
        </p:nvSpPr>
        <p:spPr/>
        <p:txBody>
          <a:bodyPr/>
          <a:lstStyle/>
          <a:p>
            <a:fld id="{E76C374D-40EA-46D5-B147-8C37E776FB84}" type="slidenum">
              <a:rPr lang="en-GB" smtClean="0"/>
              <a:t>3</a:t>
            </a:fld>
            <a:endParaRPr lang="en-GB"/>
          </a:p>
        </p:txBody>
      </p:sp>
      <p:graphicFrame>
        <p:nvGraphicFramePr>
          <p:cNvPr id="7" name="Content Placeholder 3">
            <a:extLst>
              <a:ext uri="{FF2B5EF4-FFF2-40B4-BE49-F238E27FC236}">
                <a16:creationId xmlns:a16="http://schemas.microsoft.com/office/drawing/2014/main" id="{73A5ABA9-2256-4F1D-B4F0-37EDEC64E09D}"/>
              </a:ext>
            </a:extLst>
          </p:cNvPr>
          <p:cNvGraphicFramePr>
            <a:graphicFrameLocks noGrp="1"/>
          </p:cNvGraphicFramePr>
          <p:nvPr>
            <p:ph idx="1"/>
            <p:extLst>
              <p:ext uri="{D42A27DB-BD31-4B8C-83A1-F6EECF244321}">
                <p14:modId xmlns:p14="http://schemas.microsoft.com/office/powerpoint/2010/main" val="1043945566"/>
              </p:ext>
            </p:extLst>
          </p:nvPr>
        </p:nvGraphicFramePr>
        <p:xfrm>
          <a:off x="457200" y="2506662"/>
          <a:ext cx="11277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2">
            <a:extLst>
              <a:ext uri="{FF2B5EF4-FFF2-40B4-BE49-F238E27FC236}">
                <a16:creationId xmlns:a16="http://schemas.microsoft.com/office/drawing/2014/main" id="{B2A27882-98C4-491D-A8EB-336DBCCEA8B1}"/>
              </a:ext>
            </a:extLst>
          </p:cNvPr>
          <p:cNvGraphicFramePr>
            <a:graphicFrameLocks/>
          </p:cNvGraphicFramePr>
          <p:nvPr>
            <p:extLst>
              <p:ext uri="{D42A27DB-BD31-4B8C-83A1-F6EECF244321}">
                <p14:modId xmlns:p14="http://schemas.microsoft.com/office/powerpoint/2010/main" val="2733499157"/>
              </p:ext>
            </p:extLst>
          </p:nvPr>
        </p:nvGraphicFramePr>
        <p:xfrm>
          <a:off x="457200" y="1463988"/>
          <a:ext cx="11277600" cy="14620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Box 8">
            <a:extLst>
              <a:ext uri="{FF2B5EF4-FFF2-40B4-BE49-F238E27FC236}">
                <a16:creationId xmlns:a16="http://schemas.microsoft.com/office/drawing/2014/main" id="{70DDDD45-E609-422B-849A-7933097DE692}"/>
              </a:ext>
            </a:extLst>
          </p:cNvPr>
          <p:cNvSpPr txBox="1"/>
          <p:nvPr/>
        </p:nvSpPr>
        <p:spPr>
          <a:xfrm>
            <a:off x="1965960" y="2000250"/>
            <a:ext cx="9475470" cy="369332"/>
          </a:xfrm>
          <a:prstGeom prst="rect">
            <a:avLst/>
          </a:prstGeom>
          <a:noFill/>
        </p:spPr>
        <p:txBody>
          <a:bodyPr wrap="square" lIns="0" tIns="0" rIns="0" bIns="0" rtlCol="0">
            <a:spAutoFit/>
          </a:bodyPr>
          <a:lstStyle/>
          <a:p>
            <a:pPr algn="l"/>
            <a:r>
              <a:rPr lang="en-GB" sz="2400"/>
              <a:t>Assess the impact of 10-K reports on short-term movements in share prices</a:t>
            </a:r>
            <a:endParaRPr lang="en-GB" sz="1600"/>
          </a:p>
        </p:txBody>
      </p:sp>
      <p:grpSp>
        <p:nvGrpSpPr>
          <p:cNvPr id="12" name="Group 11">
            <a:extLst>
              <a:ext uri="{FF2B5EF4-FFF2-40B4-BE49-F238E27FC236}">
                <a16:creationId xmlns:a16="http://schemas.microsoft.com/office/drawing/2014/main" id="{BD6B98D0-BA62-42B9-98A4-D77032E47869}"/>
              </a:ext>
            </a:extLst>
          </p:cNvPr>
          <p:cNvGrpSpPr/>
          <p:nvPr/>
        </p:nvGrpSpPr>
        <p:grpSpPr>
          <a:xfrm rot="16200000">
            <a:off x="3811905" y="3697605"/>
            <a:ext cx="594360" cy="788670"/>
            <a:chOff x="8174645" y="572200"/>
            <a:chExt cx="509106" cy="509106"/>
          </a:xfrm>
        </p:grpSpPr>
        <p:sp>
          <p:nvSpPr>
            <p:cNvPr id="13" name="Arrow: Down 12">
              <a:extLst>
                <a:ext uri="{FF2B5EF4-FFF2-40B4-BE49-F238E27FC236}">
                  <a16:creationId xmlns:a16="http://schemas.microsoft.com/office/drawing/2014/main" id="{309DA2D3-F067-48D6-AAD5-AA43F81082DB}"/>
                </a:ext>
              </a:extLst>
            </p:cNvPr>
            <p:cNvSpPr/>
            <p:nvPr/>
          </p:nvSpPr>
          <p:spPr>
            <a:xfrm>
              <a:off x="8174645" y="572200"/>
              <a:ext cx="509106" cy="509106"/>
            </a:xfrm>
            <a:prstGeom prst="downArrow">
              <a:avLst>
                <a:gd name="adj1" fmla="val 55000"/>
                <a:gd name="adj2" fmla="val 45000"/>
              </a:avLst>
            </a:prstGeom>
            <a:ln>
              <a:solidFill>
                <a:schemeClr val="tx1">
                  <a:alpha val="90000"/>
                </a:schemeClr>
              </a:solidFill>
            </a:ln>
          </p:spPr>
          <p:style>
            <a:lnRef idx="2">
              <a:scrgbClr r="0" g="0" b="0"/>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4" name="Arrow: Down 4">
              <a:extLst>
                <a:ext uri="{FF2B5EF4-FFF2-40B4-BE49-F238E27FC236}">
                  <a16:creationId xmlns:a16="http://schemas.microsoft.com/office/drawing/2014/main" id="{E15067A3-C85F-4853-AB1A-5B129B0BB9A6}"/>
                </a:ext>
              </a:extLst>
            </p:cNvPr>
            <p:cNvSpPr txBox="1"/>
            <p:nvPr/>
          </p:nvSpPr>
          <p:spPr>
            <a:xfrm>
              <a:off x="8289194" y="572200"/>
              <a:ext cx="280008" cy="3831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GB" sz="2300" kern="1200"/>
            </a:p>
          </p:txBody>
        </p:sp>
      </p:grpSp>
      <p:grpSp>
        <p:nvGrpSpPr>
          <p:cNvPr id="15" name="Group 14">
            <a:extLst>
              <a:ext uri="{FF2B5EF4-FFF2-40B4-BE49-F238E27FC236}">
                <a16:creationId xmlns:a16="http://schemas.microsoft.com/office/drawing/2014/main" id="{123651FF-9219-463A-A69B-9629BA673685}"/>
              </a:ext>
            </a:extLst>
          </p:cNvPr>
          <p:cNvGrpSpPr/>
          <p:nvPr/>
        </p:nvGrpSpPr>
        <p:grpSpPr>
          <a:xfrm rot="16200000">
            <a:off x="7713345" y="3701415"/>
            <a:ext cx="594360" cy="788670"/>
            <a:chOff x="8174645" y="572200"/>
            <a:chExt cx="509106" cy="509106"/>
          </a:xfrm>
        </p:grpSpPr>
        <p:sp>
          <p:nvSpPr>
            <p:cNvPr id="16" name="Arrow: Down 15">
              <a:extLst>
                <a:ext uri="{FF2B5EF4-FFF2-40B4-BE49-F238E27FC236}">
                  <a16:creationId xmlns:a16="http://schemas.microsoft.com/office/drawing/2014/main" id="{13892CD3-07D0-40EA-AEEC-7CA7F779D73C}"/>
                </a:ext>
              </a:extLst>
            </p:cNvPr>
            <p:cNvSpPr/>
            <p:nvPr/>
          </p:nvSpPr>
          <p:spPr>
            <a:xfrm>
              <a:off x="8174645" y="572200"/>
              <a:ext cx="509106" cy="509106"/>
            </a:xfrm>
            <a:prstGeom prst="downArrow">
              <a:avLst>
                <a:gd name="adj1" fmla="val 55000"/>
                <a:gd name="adj2" fmla="val 45000"/>
              </a:avLst>
            </a:prstGeom>
            <a:ln>
              <a:solidFill>
                <a:schemeClr val="tx1">
                  <a:alpha val="90000"/>
                </a:schemeClr>
              </a:solidFill>
            </a:ln>
          </p:spPr>
          <p:style>
            <a:lnRef idx="2">
              <a:scrgbClr r="0" g="0" b="0"/>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7" name="Arrow: Down 4">
              <a:extLst>
                <a:ext uri="{FF2B5EF4-FFF2-40B4-BE49-F238E27FC236}">
                  <a16:creationId xmlns:a16="http://schemas.microsoft.com/office/drawing/2014/main" id="{AEA8626D-2043-4651-97EF-5CF8738D84E8}"/>
                </a:ext>
              </a:extLst>
            </p:cNvPr>
            <p:cNvSpPr txBox="1"/>
            <p:nvPr/>
          </p:nvSpPr>
          <p:spPr>
            <a:xfrm>
              <a:off x="8289194" y="572200"/>
              <a:ext cx="280008" cy="3831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GB" sz="2300" kern="1200"/>
            </a:p>
          </p:txBody>
        </p:sp>
      </p:grpSp>
    </p:spTree>
    <p:extLst>
      <p:ext uri="{BB962C8B-B14F-4D97-AF65-F5344CB8AC3E}">
        <p14:creationId xmlns:p14="http://schemas.microsoft.com/office/powerpoint/2010/main" val="362471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9FDC-3A24-4367-9FA2-390EAEBF1619}"/>
              </a:ext>
            </a:extLst>
          </p:cNvPr>
          <p:cNvSpPr>
            <a:spLocks noGrp="1"/>
          </p:cNvSpPr>
          <p:nvPr>
            <p:ph type="title"/>
          </p:nvPr>
        </p:nvSpPr>
        <p:spPr/>
        <p:txBody>
          <a:bodyPr>
            <a:normAutofit/>
          </a:bodyPr>
          <a:lstStyle/>
          <a:p>
            <a:r>
              <a:rPr lang="en-GB" sz="2800"/>
              <a:t>Method</a:t>
            </a:r>
            <a:endParaRPr lang="en-GB" sz="2400"/>
          </a:p>
        </p:txBody>
      </p:sp>
      <p:sp>
        <p:nvSpPr>
          <p:cNvPr id="4" name="Date Placeholder 3">
            <a:extLst>
              <a:ext uri="{FF2B5EF4-FFF2-40B4-BE49-F238E27FC236}">
                <a16:creationId xmlns:a16="http://schemas.microsoft.com/office/drawing/2014/main" id="{CEADB8A3-4098-412B-B21A-F765C2BFF876}"/>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937A26AD-EADA-4BB8-B4F2-2635436D0FF1}"/>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3B21C36E-08B2-4E15-8463-C03FE005D28E}"/>
              </a:ext>
            </a:extLst>
          </p:cNvPr>
          <p:cNvSpPr>
            <a:spLocks noGrp="1"/>
          </p:cNvSpPr>
          <p:nvPr>
            <p:ph type="sldNum" sz="quarter" idx="12"/>
          </p:nvPr>
        </p:nvSpPr>
        <p:spPr/>
        <p:txBody>
          <a:bodyPr/>
          <a:lstStyle/>
          <a:p>
            <a:fld id="{E76C374D-40EA-46D5-B147-8C37E776FB84}" type="slidenum">
              <a:rPr lang="en-GB" smtClean="0"/>
              <a:t>4</a:t>
            </a:fld>
            <a:endParaRPr lang="en-GB"/>
          </a:p>
        </p:txBody>
      </p:sp>
      <p:graphicFrame>
        <p:nvGraphicFramePr>
          <p:cNvPr id="7" name="Content Placeholder 6">
            <a:extLst>
              <a:ext uri="{FF2B5EF4-FFF2-40B4-BE49-F238E27FC236}">
                <a16:creationId xmlns:a16="http://schemas.microsoft.com/office/drawing/2014/main" id="{42F2924F-254A-4177-A877-FCFCAC08AC55}"/>
              </a:ext>
            </a:extLst>
          </p:cNvPr>
          <p:cNvGraphicFramePr>
            <a:graphicFrameLocks noGrp="1"/>
          </p:cNvGraphicFramePr>
          <p:nvPr>
            <p:ph idx="1"/>
            <p:extLst>
              <p:ext uri="{D42A27DB-BD31-4B8C-83A1-F6EECF244321}">
                <p14:modId xmlns:p14="http://schemas.microsoft.com/office/powerpoint/2010/main" val="2982296153"/>
              </p:ext>
            </p:extLst>
          </p:nvPr>
        </p:nvGraphicFramePr>
        <p:xfrm>
          <a:off x="457200" y="1612870"/>
          <a:ext cx="11277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077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A3B9-AE39-4059-97AC-28CACBD5C35E}"/>
              </a:ext>
            </a:extLst>
          </p:cNvPr>
          <p:cNvSpPr>
            <a:spLocks noGrp="1"/>
          </p:cNvSpPr>
          <p:nvPr>
            <p:ph type="title"/>
          </p:nvPr>
        </p:nvSpPr>
        <p:spPr>
          <a:xfrm>
            <a:off x="457200" y="514800"/>
            <a:ext cx="10494505" cy="482600"/>
          </a:xfrm>
        </p:spPr>
        <p:txBody>
          <a:bodyPr vert="horz" lIns="0" tIns="0" rIns="0" bIns="0" rtlCol="0" anchor="t" anchorCtr="0">
            <a:normAutofit/>
          </a:bodyPr>
          <a:lstStyle/>
          <a:p>
            <a:r>
              <a:rPr lang="en-GB" sz="2800"/>
              <a:t>Ratio of positive/negative words likely has no effect on </a:t>
            </a:r>
            <a:r>
              <a:rPr lang="en-GB" sz="2800" b="1"/>
              <a:t>returns</a:t>
            </a:r>
            <a:r>
              <a:rPr lang="en-GB" sz="2800"/>
              <a:t> </a:t>
            </a:r>
            <a:endParaRPr lang="en-GB"/>
          </a:p>
        </p:txBody>
      </p:sp>
      <p:pic>
        <p:nvPicPr>
          <p:cNvPr id="7" name="Picture 7" descr="Chart, scatter chart&#10;&#10;Description automatically generated">
            <a:extLst>
              <a:ext uri="{FF2B5EF4-FFF2-40B4-BE49-F238E27FC236}">
                <a16:creationId xmlns:a16="http://schemas.microsoft.com/office/drawing/2014/main" id="{8CD6BB9C-E486-4A6D-8A25-FD4CAD6492E2}"/>
              </a:ext>
            </a:extLst>
          </p:cNvPr>
          <p:cNvPicPr>
            <a:picLocks noChangeAspect="1"/>
          </p:cNvPicPr>
          <p:nvPr/>
        </p:nvPicPr>
        <p:blipFill>
          <a:blip r:embed="rId3"/>
          <a:stretch>
            <a:fillRect/>
          </a:stretch>
        </p:blipFill>
        <p:spPr>
          <a:xfrm>
            <a:off x="457200" y="1078429"/>
            <a:ext cx="7500391" cy="4751002"/>
          </a:xfrm>
          <a:prstGeom prst="rect">
            <a:avLst/>
          </a:prstGeom>
          <a:noFill/>
        </p:spPr>
      </p:pic>
      <p:sp>
        <p:nvSpPr>
          <p:cNvPr id="4" name="Date Placeholder 3">
            <a:extLst>
              <a:ext uri="{FF2B5EF4-FFF2-40B4-BE49-F238E27FC236}">
                <a16:creationId xmlns:a16="http://schemas.microsoft.com/office/drawing/2014/main" id="{90C71324-5518-4422-BA1A-87DB56DA4BAD}"/>
              </a:ext>
            </a:extLst>
          </p:cNvPr>
          <p:cNvSpPr>
            <a:spLocks noGrp="1"/>
          </p:cNvSpPr>
          <p:nvPr>
            <p:ph type="dt" sz="half" idx="10"/>
          </p:nvPr>
        </p:nvSpPr>
        <p:spPr>
          <a:xfrm>
            <a:off x="457200" y="6537324"/>
            <a:ext cx="2743200" cy="187325"/>
          </a:xfrm>
        </p:spPr>
        <p:txBody>
          <a:bodyPr vert="horz" lIns="0" tIns="0" rIns="0" bIns="0" rtlCol="0" anchor="t" anchorCtr="0">
            <a:normAutofit/>
          </a:bodyPr>
          <a:lstStyle/>
          <a:p>
            <a:pPr>
              <a:spcAft>
                <a:spcPts val="600"/>
              </a:spcAft>
            </a:pPr>
            <a:fld id="{CF9CC497-81BC-4E6C-AF37-FC8C3EE935B8}" type="datetime3">
              <a:rPr lang="en-GB" smtClean="0"/>
              <a:pPr>
                <a:spcAft>
                  <a:spcPts val="600"/>
                </a:spcAft>
              </a:pPr>
              <a:t>2 June, 2021</a:t>
            </a:fld>
            <a:endParaRPr lang="en-GB"/>
          </a:p>
        </p:txBody>
      </p:sp>
      <p:sp>
        <p:nvSpPr>
          <p:cNvPr id="5" name="Footer Placeholder 4">
            <a:extLst>
              <a:ext uri="{FF2B5EF4-FFF2-40B4-BE49-F238E27FC236}">
                <a16:creationId xmlns:a16="http://schemas.microsoft.com/office/drawing/2014/main" id="{5A30B9B9-BB73-4C23-ABAC-4753206985CB}"/>
              </a:ext>
            </a:extLst>
          </p:cNvPr>
          <p:cNvSpPr>
            <a:spLocks noGrp="1"/>
          </p:cNvSpPr>
          <p:nvPr>
            <p:ph type="ftr" sz="quarter" idx="11"/>
          </p:nvPr>
        </p:nvSpPr>
        <p:spPr>
          <a:xfrm>
            <a:off x="4038600" y="6534149"/>
            <a:ext cx="4114800" cy="187325"/>
          </a:xfrm>
        </p:spPr>
        <p:txBody>
          <a:bodyPr vert="horz" lIns="0" tIns="0" rIns="0" bIns="0" rtlCol="0" anchor="t" anchorCtr="0">
            <a:normAutofit/>
          </a:bodyPr>
          <a:lstStyle/>
          <a:p>
            <a:pPr>
              <a:spcAft>
                <a:spcPts val="600"/>
              </a:spcAft>
            </a:pPr>
            <a:r>
              <a:rPr lang="en-GB" kern="1200">
                <a:latin typeface="+mn-lt"/>
                <a:ea typeface="+mn-ea"/>
                <a:cs typeface="+mn-cs"/>
              </a:rPr>
              <a:t>© Kubrick Group</a:t>
            </a:r>
          </a:p>
        </p:txBody>
      </p:sp>
      <p:sp>
        <p:nvSpPr>
          <p:cNvPr id="6" name="Slide Number Placeholder 5">
            <a:extLst>
              <a:ext uri="{FF2B5EF4-FFF2-40B4-BE49-F238E27FC236}">
                <a16:creationId xmlns:a16="http://schemas.microsoft.com/office/drawing/2014/main" id="{50BFB595-07BA-42DF-8342-D96645C8B504}"/>
              </a:ext>
            </a:extLst>
          </p:cNvPr>
          <p:cNvSpPr>
            <a:spLocks noGrp="1"/>
          </p:cNvSpPr>
          <p:nvPr>
            <p:ph type="sldNum" sz="quarter" idx="12"/>
          </p:nvPr>
        </p:nvSpPr>
        <p:spPr>
          <a:xfrm>
            <a:off x="8991600" y="6537324"/>
            <a:ext cx="2743200" cy="187325"/>
          </a:xfrm>
        </p:spPr>
        <p:txBody>
          <a:bodyPr vert="horz" lIns="0" tIns="0" rIns="0" bIns="0" rtlCol="0" anchor="t" anchorCtr="0">
            <a:normAutofit/>
          </a:bodyPr>
          <a:lstStyle/>
          <a:p>
            <a:pPr>
              <a:spcAft>
                <a:spcPts val="600"/>
              </a:spcAft>
            </a:pPr>
            <a:fld id="{E76C374D-40EA-46D5-B147-8C37E776FB84}" type="slidenum">
              <a:rPr lang="en-GB" smtClean="0"/>
              <a:pPr>
                <a:spcAft>
                  <a:spcPts val="600"/>
                </a:spcAft>
              </a:pPr>
              <a:t>5</a:t>
            </a:fld>
            <a:endParaRPr lang="en-GB"/>
          </a:p>
        </p:txBody>
      </p:sp>
      <p:sp>
        <p:nvSpPr>
          <p:cNvPr id="3" name="TextBox 2">
            <a:extLst>
              <a:ext uri="{FF2B5EF4-FFF2-40B4-BE49-F238E27FC236}">
                <a16:creationId xmlns:a16="http://schemas.microsoft.com/office/drawing/2014/main" id="{3CDFC5D9-16BD-48FB-A519-BF188F32D8CC}"/>
              </a:ext>
            </a:extLst>
          </p:cNvPr>
          <p:cNvSpPr txBox="1"/>
          <p:nvPr/>
        </p:nvSpPr>
        <p:spPr>
          <a:xfrm>
            <a:off x="8560211" y="1554558"/>
            <a:ext cx="3174588" cy="3798743"/>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120000"/>
              </a:lnSpc>
              <a:spcBef>
                <a:spcPts val="1800"/>
              </a:spcBef>
              <a:buClr>
                <a:schemeClr val="tx2"/>
              </a:buClr>
            </a:pPr>
            <a:r>
              <a:rPr lang="en-US" sz="1600"/>
              <a:t>Values shown:</a:t>
            </a:r>
          </a:p>
          <a:p>
            <a:pPr marL="457200" indent="-457200">
              <a:lnSpc>
                <a:spcPct val="120000"/>
              </a:lnSpc>
              <a:spcBef>
                <a:spcPts val="1800"/>
              </a:spcBef>
              <a:buClr>
                <a:schemeClr val="tx2"/>
              </a:buClr>
              <a:buFont typeface="Arial" panose="020B0604020202020204" pitchFamily="34" charset="0"/>
              <a:buChar char="•"/>
            </a:pPr>
            <a:r>
              <a:rPr lang="en-US" sz="1600">
                <a:ea typeface="+mn-lt"/>
                <a:cs typeface="+mn-lt"/>
              </a:rPr>
              <a:t>Return of the company minus return of the S&amp;P100</a:t>
            </a:r>
            <a:endParaRPr lang="en-US">
              <a:ea typeface="+mn-lt"/>
              <a:cs typeface="+mn-lt"/>
            </a:endParaRPr>
          </a:p>
          <a:p>
            <a:pPr>
              <a:lnSpc>
                <a:spcPts val="2100"/>
              </a:lnSpc>
              <a:spcBef>
                <a:spcPts val="1800"/>
              </a:spcBef>
              <a:buClr>
                <a:schemeClr val="tx2"/>
              </a:buClr>
            </a:pPr>
            <a:r>
              <a:rPr lang="en-US" sz="1600"/>
              <a:t>Market comparison:</a:t>
            </a:r>
          </a:p>
          <a:p>
            <a:pPr marL="457200" indent="-457200">
              <a:lnSpc>
                <a:spcPts val="2100"/>
              </a:lnSpc>
              <a:spcBef>
                <a:spcPts val="1800"/>
              </a:spcBef>
              <a:buClr>
                <a:schemeClr val="tx2"/>
              </a:buClr>
              <a:buFont typeface="Arial" panose="020B0604020202020204" pitchFamily="34" charset="0"/>
              <a:buChar char="•"/>
            </a:pPr>
            <a:r>
              <a:rPr lang="en-US" sz="1600"/>
              <a:t>A value of 0 is the benchmark of the S&amp;P100</a:t>
            </a:r>
          </a:p>
          <a:p>
            <a:pPr>
              <a:lnSpc>
                <a:spcPts val="2100"/>
              </a:lnSpc>
              <a:spcBef>
                <a:spcPts val="1800"/>
              </a:spcBef>
              <a:buClr>
                <a:schemeClr val="tx2"/>
              </a:buClr>
            </a:pPr>
            <a:r>
              <a:rPr lang="en-US" sz="1600"/>
              <a:t>Findings:</a:t>
            </a:r>
          </a:p>
          <a:p>
            <a:pPr marL="457200" indent="-457200">
              <a:lnSpc>
                <a:spcPts val="2100"/>
              </a:lnSpc>
              <a:spcBef>
                <a:spcPts val="1800"/>
              </a:spcBef>
              <a:buClr>
                <a:schemeClr val="tx2"/>
              </a:buClr>
              <a:buFont typeface="Arial" panose="020B0604020202020204" pitchFamily="34" charset="0"/>
              <a:buChar char="•"/>
            </a:pPr>
            <a:r>
              <a:rPr lang="en-US" sz="1600"/>
              <a:t>No clear trend</a:t>
            </a:r>
          </a:p>
        </p:txBody>
      </p:sp>
    </p:spTree>
    <p:extLst>
      <p:ext uri="{BB962C8B-B14F-4D97-AF65-F5344CB8AC3E}">
        <p14:creationId xmlns:p14="http://schemas.microsoft.com/office/powerpoint/2010/main" val="253083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A3B9-AE39-4059-97AC-28CACBD5C35E}"/>
              </a:ext>
            </a:extLst>
          </p:cNvPr>
          <p:cNvSpPr>
            <a:spLocks noGrp="1"/>
          </p:cNvSpPr>
          <p:nvPr>
            <p:ph type="title"/>
          </p:nvPr>
        </p:nvSpPr>
        <p:spPr>
          <a:xfrm>
            <a:off x="457200" y="514800"/>
            <a:ext cx="10429928" cy="482600"/>
          </a:xfrm>
        </p:spPr>
        <p:txBody>
          <a:bodyPr vert="horz" lIns="0" tIns="0" rIns="0" bIns="0" rtlCol="0" anchor="t" anchorCtr="0">
            <a:normAutofit/>
          </a:bodyPr>
          <a:lstStyle/>
          <a:p>
            <a:r>
              <a:rPr lang="en-GB" sz="2800"/>
              <a:t>Ratio of positive/negative words likely has no effect on </a:t>
            </a:r>
            <a:r>
              <a:rPr lang="en-GB" sz="2800" b="1"/>
              <a:t>volatility </a:t>
            </a:r>
          </a:p>
          <a:p>
            <a:endParaRPr lang="en-GB"/>
          </a:p>
        </p:txBody>
      </p:sp>
      <p:pic>
        <p:nvPicPr>
          <p:cNvPr id="10" name="Picture 10" descr="Chart, scatter chart&#10;&#10;Description automatically generated">
            <a:extLst>
              <a:ext uri="{FF2B5EF4-FFF2-40B4-BE49-F238E27FC236}">
                <a16:creationId xmlns:a16="http://schemas.microsoft.com/office/drawing/2014/main" id="{9A648DBB-2C5A-4B7D-9EBB-811E3BF17197}"/>
              </a:ext>
            </a:extLst>
          </p:cNvPr>
          <p:cNvPicPr>
            <a:picLocks noChangeAspect="1"/>
          </p:cNvPicPr>
          <p:nvPr/>
        </p:nvPicPr>
        <p:blipFill>
          <a:blip r:embed="rId3"/>
          <a:stretch>
            <a:fillRect/>
          </a:stretch>
        </p:blipFill>
        <p:spPr>
          <a:xfrm>
            <a:off x="457200" y="1078428"/>
            <a:ext cx="7500392" cy="4751002"/>
          </a:xfrm>
          <a:prstGeom prst="rect">
            <a:avLst/>
          </a:prstGeom>
          <a:noFill/>
        </p:spPr>
      </p:pic>
      <p:sp>
        <p:nvSpPr>
          <p:cNvPr id="4" name="Date Placeholder 3">
            <a:extLst>
              <a:ext uri="{FF2B5EF4-FFF2-40B4-BE49-F238E27FC236}">
                <a16:creationId xmlns:a16="http://schemas.microsoft.com/office/drawing/2014/main" id="{90C71324-5518-4422-BA1A-87DB56DA4BAD}"/>
              </a:ext>
            </a:extLst>
          </p:cNvPr>
          <p:cNvSpPr>
            <a:spLocks noGrp="1"/>
          </p:cNvSpPr>
          <p:nvPr>
            <p:ph type="dt" sz="half" idx="10"/>
          </p:nvPr>
        </p:nvSpPr>
        <p:spPr>
          <a:xfrm>
            <a:off x="457200" y="6537324"/>
            <a:ext cx="2743200" cy="187325"/>
          </a:xfrm>
        </p:spPr>
        <p:txBody>
          <a:bodyPr vert="horz" lIns="0" tIns="0" rIns="0" bIns="0" rtlCol="0" anchor="t" anchorCtr="0">
            <a:normAutofit/>
          </a:bodyPr>
          <a:lstStyle/>
          <a:p>
            <a:pPr>
              <a:spcAft>
                <a:spcPts val="600"/>
              </a:spcAft>
            </a:pPr>
            <a:fld id="{CF9CC497-81BC-4E6C-AF37-FC8C3EE935B8}" type="datetime3">
              <a:rPr lang="en-GB" smtClean="0"/>
              <a:pPr>
                <a:spcAft>
                  <a:spcPts val="600"/>
                </a:spcAft>
              </a:pPr>
              <a:t>2 June, 2021</a:t>
            </a:fld>
            <a:endParaRPr lang="en-GB"/>
          </a:p>
        </p:txBody>
      </p:sp>
      <p:sp>
        <p:nvSpPr>
          <p:cNvPr id="5" name="Footer Placeholder 4">
            <a:extLst>
              <a:ext uri="{FF2B5EF4-FFF2-40B4-BE49-F238E27FC236}">
                <a16:creationId xmlns:a16="http://schemas.microsoft.com/office/drawing/2014/main" id="{5A30B9B9-BB73-4C23-ABAC-4753206985CB}"/>
              </a:ext>
            </a:extLst>
          </p:cNvPr>
          <p:cNvSpPr>
            <a:spLocks noGrp="1"/>
          </p:cNvSpPr>
          <p:nvPr>
            <p:ph type="ftr" sz="quarter" idx="11"/>
          </p:nvPr>
        </p:nvSpPr>
        <p:spPr>
          <a:xfrm>
            <a:off x="4038600" y="6534149"/>
            <a:ext cx="4114800" cy="187325"/>
          </a:xfrm>
        </p:spPr>
        <p:txBody>
          <a:bodyPr vert="horz" lIns="0" tIns="0" rIns="0" bIns="0" rtlCol="0" anchor="t" anchorCtr="0">
            <a:normAutofit/>
          </a:bodyPr>
          <a:lstStyle/>
          <a:p>
            <a:pPr>
              <a:spcAft>
                <a:spcPts val="600"/>
              </a:spcAft>
            </a:pPr>
            <a:r>
              <a:rPr lang="en-GB" kern="1200">
                <a:latin typeface="+mn-lt"/>
                <a:ea typeface="+mn-ea"/>
                <a:cs typeface="+mn-cs"/>
              </a:rPr>
              <a:t>© Kubrick Group</a:t>
            </a:r>
          </a:p>
        </p:txBody>
      </p:sp>
      <p:sp>
        <p:nvSpPr>
          <p:cNvPr id="6" name="Slide Number Placeholder 5">
            <a:extLst>
              <a:ext uri="{FF2B5EF4-FFF2-40B4-BE49-F238E27FC236}">
                <a16:creationId xmlns:a16="http://schemas.microsoft.com/office/drawing/2014/main" id="{50BFB595-07BA-42DF-8342-D96645C8B504}"/>
              </a:ext>
            </a:extLst>
          </p:cNvPr>
          <p:cNvSpPr>
            <a:spLocks noGrp="1"/>
          </p:cNvSpPr>
          <p:nvPr>
            <p:ph type="sldNum" sz="quarter" idx="12"/>
          </p:nvPr>
        </p:nvSpPr>
        <p:spPr>
          <a:xfrm>
            <a:off x="8991600" y="6537324"/>
            <a:ext cx="2743200" cy="187325"/>
          </a:xfrm>
        </p:spPr>
        <p:txBody>
          <a:bodyPr vert="horz" lIns="0" tIns="0" rIns="0" bIns="0" rtlCol="0" anchor="t" anchorCtr="0">
            <a:normAutofit/>
          </a:bodyPr>
          <a:lstStyle/>
          <a:p>
            <a:pPr>
              <a:spcAft>
                <a:spcPts val="600"/>
              </a:spcAft>
            </a:pPr>
            <a:fld id="{E76C374D-40EA-46D5-B147-8C37E776FB84}" type="slidenum">
              <a:rPr lang="en-GB" smtClean="0"/>
              <a:pPr>
                <a:spcAft>
                  <a:spcPts val="600"/>
                </a:spcAft>
              </a:pPr>
              <a:t>6</a:t>
            </a:fld>
            <a:endParaRPr lang="en-GB"/>
          </a:p>
        </p:txBody>
      </p:sp>
      <p:sp>
        <p:nvSpPr>
          <p:cNvPr id="12" name="TextBox 11">
            <a:extLst>
              <a:ext uri="{FF2B5EF4-FFF2-40B4-BE49-F238E27FC236}">
                <a16:creationId xmlns:a16="http://schemas.microsoft.com/office/drawing/2014/main" id="{E1EAD063-287E-4638-A819-0103BAFFC9DE}"/>
              </a:ext>
            </a:extLst>
          </p:cNvPr>
          <p:cNvSpPr txBox="1"/>
          <p:nvPr/>
        </p:nvSpPr>
        <p:spPr>
          <a:xfrm>
            <a:off x="8560211" y="1525474"/>
            <a:ext cx="3174588" cy="4095399"/>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a:lnSpc>
                <a:spcPct val="120000"/>
              </a:lnSpc>
              <a:spcBef>
                <a:spcPts val="1800"/>
              </a:spcBef>
              <a:buClr>
                <a:schemeClr val="tx2"/>
              </a:buClr>
            </a:pPr>
            <a:r>
              <a:rPr lang="en-US" sz="1600"/>
              <a:t>Values shown:</a:t>
            </a:r>
          </a:p>
          <a:p>
            <a:pPr marL="457200" indent="-457200">
              <a:lnSpc>
                <a:spcPct val="120000"/>
              </a:lnSpc>
              <a:spcBef>
                <a:spcPts val="1800"/>
              </a:spcBef>
              <a:buClr>
                <a:schemeClr val="tx2"/>
              </a:buClr>
              <a:buFont typeface="Arial" panose="020B0604020202020204" pitchFamily="34" charset="0"/>
              <a:buChar char="•"/>
            </a:pPr>
            <a:r>
              <a:rPr lang="en-US" sz="1600"/>
              <a:t>Absolute change of the company price divided by absolute change of the S&amp;P100 price</a:t>
            </a:r>
            <a:endParaRPr lang="en-US"/>
          </a:p>
          <a:p>
            <a:pPr>
              <a:lnSpc>
                <a:spcPts val="2100"/>
              </a:lnSpc>
              <a:spcBef>
                <a:spcPts val="1800"/>
              </a:spcBef>
              <a:buClr>
                <a:schemeClr val="tx2"/>
              </a:buClr>
            </a:pPr>
            <a:r>
              <a:rPr lang="en-US" sz="1600"/>
              <a:t>Market comparison:</a:t>
            </a:r>
          </a:p>
          <a:p>
            <a:pPr marL="457200" indent="-457200">
              <a:lnSpc>
                <a:spcPts val="2100"/>
              </a:lnSpc>
              <a:spcBef>
                <a:spcPts val="1800"/>
              </a:spcBef>
              <a:buClr>
                <a:schemeClr val="tx2"/>
              </a:buClr>
              <a:buFont typeface="Arial" panose="020B0604020202020204" pitchFamily="34" charset="0"/>
              <a:buChar char="•"/>
            </a:pPr>
            <a:r>
              <a:rPr lang="en-US" sz="1600"/>
              <a:t>A value of 1 is the benchmark of the S&amp;P100</a:t>
            </a:r>
          </a:p>
          <a:p>
            <a:pPr>
              <a:lnSpc>
                <a:spcPts val="2100"/>
              </a:lnSpc>
              <a:spcBef>
                <a:spcPts val="1800"/>
              </a:spcBef>
              <a:buClr>
                <a:schemeClr val="tx2"/>
              </a:buClr>
            </a:pPr>
            <a:r>
              <a:rPr lang="en-US" sz="1600"/>
              <a:t>Findings:</a:t>
            </a:r>
          </a:p>
          <a:p>
            <a:pPr marL="457200" indent="-457200">
              <a:lnSpc>
                <a:spcPts val="2100"/>
              </a:lnSpc>
              <a:spcBef>
                <a:spcPts val="1800"/>
              </a:spcBef>
              <a:buClr>
                <a:schemeClr val="tx2"/>
              </a:buClr>
              <a:buFont typeface="Arial" panose="020B0604020202020204" pitchFamily="34" charset="0"/>
              <a:buChar char="•"/>
            </a:pPr>
            <a:r>
              <a:rPr lang="en-US" sz="1600"/>
              <a:t>No clear trend</a:t>
            </a:r>
          </a:p>
        </p:txBody>
      </p:sp>
      <p:pic>
        <p:nvPicPr>
          <p:cNvPr id="7" name="Picture 6">
            <a:extLst>
              <a:ext uri="{FF2B5EF4-FFF2-40B4-BE49-F238E27FC236}">
                <a16:creationId xmlns:a16="http://schemas.microsoft.com/office/drawing/2014/main" id="{37BCADE0-7DE5-4D54-A8A2-AEA3D529A7D2}"/>
              </a:ext>
            </a:extLst>
          </p:cNvPr>
          <p:cNvPicPr>
            <a:picLocks/>
          </p:cNvPicPr>
          <p:nvPr/>
        </p:nvPicPr>
        <p:blipFill>
          <a:blip r:embed="rId4"/>
          <a:stretch>
            <a:fillRect/>
          </a:stretch>
        </p:blipFill>
        <p:spPr>
          <a:xfrm>
            <a:off x="486959" y="1078429"/>
            <a:ext cx="7498800" cy="4752000"/>
          </a:xfrm>
          <a:prstGeom prst="rect">
            <a:avLst/>
          </a:prstGeom>
        </p:spPr>
      </p:pic>
    </p:spTree>
    <p:extLst>
      <p:ext uri="{BB962C8B-B14F-4D97-AF65-F5344CB8AC3E}">
        <p14:creationId xmlns:p14="http://schemas.microsoft.com/office/powerpoint/2010/main" val="329827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264-4C88-447B-AB18-03D35B5E1B0B}"/>
              </a:ext>
            </a:extLst>
          </p:cNvPr>
          <p:cNvSpPr>
            <a:spLocks noGrp="1"/>
          </p:cNvSpPr>
          <p:nvPr>
            <p:ph type="title"/>
          </p:nvPr>
        </p:nvSpPr>
        <p:spPr/>
        <p:txBody>
          <a:bodyPr>
            <a:normAutofit/>
          </a:bodyPr>
          <a:lstStyle/>
          <a:p>
            <a:r>
              <a:rPr lang="en-GB" sz="2800"/>
              <a:t>Our Findings </a:t>
            </a:r>
            <a:endParaRPr lang="en-US"/>
          </a:p>
        </p:txBody>
      </p:sp>
      <p:sp>
        <p:nvSpPr>
          <p:cNvPr id="4" name="Date Placeholder 3">
            <a:extLst>
              <a:ext uri="{FF2B5EF4-FFF2-40B4-BE49-F238E27FC236}">
                <a16:creationId xmlns:a16="http://schemas.microsoft.com/office/drawing/2014/main" id="{3FA15DC5-C082-475C-B103-B3495E576397}"/>
              </a:ext>
            </a:extLst>
          </p:cNvPr>
          <p:cNvSpPr>
            <a:spLocks noGrp="1"/>
          </p:cNvSpPr>
          <p:nvPr>
            <p:ph type="dt" sz="half" idx="10"/>
          </p:nvPr>
        </p:nvSpPr>
        <p:spPr/>
        <p:txBody>
          <a:bodyPr/>
          <a:lstStyle/>
          <a:p>
            <a:fld id="{CF9CC497-81BC-4E6C-AF37-FC8C3EE935B8}" type="datetime3">
              <a:rPr lang="en-GB" smtClean="0"/>
              <a:t>2 June, 2021</a:t>
            </a:fld>
            <a:endParaRPr lang="en-GB"/>
          </a:p>
        </p:txBody>
      </p:sp>
      <p:sp>
        <p:nvSpPr>
          <p:cNvPr id="5" name="Footer Placeholder 4">
            <a:extLst>
              <a:ext uri="{FF2B5EF4-FFF2-40B4-BE49-F238E27FC236}">
                <a16:creationId xmlns:a16="http://schemas.microsoft.com/office/drawing/2014/main" id="{D46D8495-D3A0-4266-A0FA-04F04916203C}"/>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7D58BEA6-FA77-402C-838D-2DF5CC6CAE4A}"/>
              </a:ext>
            </a:extLst>
          </p:cNvPr>
          <p:cNvSpPr>
            <a:spLocks noGrp="1"/>
          </p:cNvSpPr>
          <p:nvPr>
            <p:ph type="sldNum" sz="quarter" idx="12"/>
          </p:nvPr>
        </p:nvSpPr>
        <p:spPr/>
        <p:txBody>
          <a:bodyPr/>
          <a:lstStyle/>
          <a:p>
            <a:fld id="{E76C374D-40EA-46D5-B147-8C37E776FB84}" type="slidenum">
              <a:rPr lang="en-GB" smtClean="0"/>
              <a:t>7</a:t>
            </a:fld>
            <a:endParaRPr lang="en-GB"/>
          </a:p>
        </p:txBody>
      </p:sp>
      <p:graphicFrame>
        <p:nvGraphicFramePr>
          <p:cNvPr id="7" name="Table 7">
            <a:extLst>
              <a:ext uri="{FF2B5EF4-FFF2-40B4-BE49-F238E27FC236}">
                <a16:creationId xmlns:a16="http://schemas.microsoft.com/office/drawing/2014/main" id="{AC5C0D25-8DF8-421C-89E6-F6C9A2C4A318}"/>
              </a:ext>
            </a:extLst>
          </p:cNvPr>
          <p:cNvGraphicFramePr>
            <a:graphicFrameLocks noGrp="1"/>
          </p:cNvGraphicFramePr>
          <p:nvPr>
            <p:ph idx="1"/>
            <p:extLst>
              <p:ext uri="{D42A27DB-BD31-4B8C-83A1-F6EECF244321}">
                <p14:modId xmlns:p14="http://schemas.microsoft.com/office/powerpoint/2010/main" val="850963307"/>
              </p:ext>
            </p:extLst>
          </p:nvPr>
        </p:nvGraphicFramePr>
        <p:xfrm>
          <a:off x="914400" y="1122781"/>
          <a:ext cx="10367817" cy="3710940"/>
        </p:xfrm>
        <a:graphic>
          <a:graphicData uri="http://schemas.openxmlformats.org/drawingml/2006/table">
            <a:tbl>
              <a:tblPr firstRow="1" bandRow="1">
                <a:tableStyleId>{5C22544A-7EE6-4342-B048-85BDC9FD1C3A}</a:tableStyleId>
              </a:tblPr>
              <a:tblGrid>
                <a:gridCol w="3455939">
                  <a:extLst>
                    <a:ext uri="{9D8B030D-6E8A-4147-A177-3AD203B41FA5}">
                      <a16:colId xmlns:a16="http://schemas.microsoft.com/office/drawing/2014/main" val="3235068830"/>
                    </a:ext>
                  </a:extLst>
                </a:gridCol>
                <a:gridCol w="3455939">
                  <a:extLst>
                    <a:ext uri="{9D8B030D-6E8A-4147-A177-3AD203B41FA5}">
                      <a16:colId xmlns:a16="http://schemas.microsoft.com/office/drawing/2014/main" val="931846131"/>
                    </a:ext>
                  </a:extLst>
                </a:gridCol>
                <a:gridCol w="3455939">
                  <a:extLst>
                    <a:ext uri="{9D8B030D-6E8A-4147-A177-3AD203B41FA5}">
                      <a16:colId xmlns:a16="http://schemas.microsoft.com/office/drawing/2014/main" val="592607550"/>
                    </a:ext>
                  </a:extLst>
                </a:gridCol>
              </a:tblGrid>
              <a:tr h="370840">
                <a:tc>
                  <a:txBody>
                    <a:bodyPr/>
                    <a:lstStyle/>
                    <a:p>
                      <a:pPr algn="ctr" fontAlgn="b"/>
                      <a:r>
                        <a:rPr lang="en-GB" sz="2400" b="1" i="0" u="none" strike="noStrike">
                          <a:solidFill>
                            <a:schemeClr val="bg1"/>
                          </a:solidFill>
                          <a:effectLst/>
                          <a:latin typeface="Calibri" panose="020F0502020204030204" pitchFamily="34" charset="0"/>
                        </a:rPr>
                        <a:t>Sentiment</a:t>
                      </a:r>
                    </a:p>
                  </a:txBody>
                  <a:tcPr marL="7620" marR="7620" marT="7620" marB="0" anchor="ctr"/>
                </a:tc>
                <a:tc gridSpan="2">
                  <a:txBody>
                    <a:bodyPr/>
                    <a:lstStyle/>
                    <a:p>
                      <a:pPr algn="ctr" fontAlgn="b"/>
                      <a:r>
                        <a:rPr lang="en-GB" sz="2400" b="1" i="0" u="none" strike="noStrike">
                          <a:solidFill>
                            <a:schemeClr val="bg1"/>
                          </a:solidFill>
                          <a:effectLst/>
                          <a:latin typeface="Calibri" panose="020F0502020204030204" pitchFamily="34" charset="0"/>
                        </a:rPr>
                        <a:t>P&gt;|t| </a:t>
                      </a:r>
                    </a:p>
                  </a:txBody>
                  <a:tcPr marL="7620" marR="7620" marT="7620" marB="0" anchor="ctr"/>
                </a:tc>
                <a:tc hMerge="1">
                  <a:txBody>
                    <a:bodyPr/>
                    <a:lstStyle/>
                    <a:p>
                      <a:endParaRPr lang="en-GB"/>
                    </a:p>
                  </a:txBody>
                  <a:tcPr/>
                </a:tc>
                <a:extLst>
                  <a:ext uri="{0D108BD9-81ED-4DB2-BD59-A6C34878D82A}">
                    <a16:rowId xmlns:a16="http://schemas.microsoft.com/office/drawing/2014/main" val="1390749465"/>
                  </a:ext>
                </a:extLst>
              </a:tr>
              <a:tr h="370840">
                <a:tc>
                  <a:txBody>
                    <a:bodyPr/>
                    <a:lstStyle/>
                    <a:p>
                      <a:pPr algn="l" fontAlgn="b"/>
                      <a:endParaRPr lang="en-GB"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GB" sz="1800" b="1" i="0" u="none" strike="noStrike">
                          <a:solidFill>
                            <a:srgbClr val="000000"/>
                          </a:solidFill>
                          <a:effectLst/>
                          <a:latin typeface="Calibri" panose="020F0502020204030204" pitchFamily="34" charset="0"/>
                        </a:rPr>
                        <a:t>Returns</a:t>
                      </a:r>
                    </a:p>
                  </a:txBody>
                  <a:tcPr marL="7620" marR="7620" marT="7620" marB="0" anchor="ctr"/>
                </a:tc>
                <a:tc>
                  <a:txBody>
                    <a:bodyPr/>
                    <a:lstStyle/>
                    <a:p>
                      <a:pPr algn="ctr" fontAlgn="b"/>
                      <a:r>
                        <a:rPr lang="en-GB" sz="1800" b="1" i="0" u="none" strike="noStrike">
                          <a:solidFill>
                            <a:srgbClr val="000000"/>
                          </a:solidFill>
                          <a:effectLst/>
                          <a:latin typeface="Calibri" panose="020F0502020204030204" pitchFamily="34" charset="0"/>
                        </a:rPr>
                        <a:t>Volatility</a:t>
                      </a:r>
                    </a:p>
                  </a:txBody>
                  <a:tcPr marL="7620" marR="7620" marT="7620" marB="0" anchor="ctr"/>
                </a:tc>
                <a:extLst>
                  <a:ext uri="{0D108BD9-81ED-4DB2-BD59-A6C34878D82A}">
                    <a16:rowId xmlns:a16="http://schemas.microsoft.com/office/drawing/2014/main" val="3220196366"/>
                  </a:ext>
                </a:extLst>
              </a:tr>
              <a:tr h="370840">
                <a:tc>
                  <a:txBody>
                    <a:bodyPr/>
                    <a:lstStyle/>
                    <a:p>
                      <a:pPr algn="ctr" fontAlgn="b"/>
                      <a:r>
                        <a:rPr lang="en-GB" sz="1800" b="0" i="0" u="none" strike="noStrike">
                          <a:solidFill>
                            <a:srgbClr val="000000"/>
                          </a:solidFill>
                          <a:effectLst/>
                          <a:latin typeface="Calibri" panose="020F0502020204030204" pitchFamily="34" charset="0"/>
                        </a:rPr>
                        <a:t>Positive    </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0.297</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0.279</a:t>
                      </a:r>
                    </a:p>
                  </a:txBody>
                  <a:tcPr marL="7620" marR="7620" marT="7620" marB="0" anchor="ctr"/>
                </a:tc>
                <a:extLst>
                  <a:ext uri="{0D108BD9-81ED-4DB2-BD59-A6C34878D82A}">
                    <a16:rowId xmlns:a16="http://schemas.microsoft.com/office/drawing/2014/main" val="699304505"/>
                  </a:ext>
                </a:extLst>
              </a:tr>
              <a:tr h="370840">
                <a:tc>
                  <a:txBody>
                    <a:bodyPr/>
                    <a:lstStyle/>
                    <a:p>
                      <a:pPr algn="ctr" fontAlgn="b"/>
                      <a:r>
                        <a:rPr lang="en-GB" sz="1800" b="0" i="0" u="none" strike="noStrike">
                          <a:solidFill>
                            <a:srgbClr val="000000"/>
                          </a:solidFill>
                          <a:effectLst/>
                          <a:latin typeface="Calibri" panose="020F0502020204030204" pitchFamily="34" charset="0"/>
                        </a:rPr>
                        <a:t>Negative    </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0.535</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0.713</a:t>
                      </a:r>
                    </a:p>
                  </a:txBody>
                  <a:tcPr marL="7620" marR="7620" marT="7620" marB="0" anchor="ctr"/>
                </a:tc>
                <a:extLst>
                  <a:ext uri="{0D108BD9-81ED-4DB2-BD59-A6C34878D82A}">
                    <a16:rowId xmlns:a16="http://schemas.microsoft.com/office/drawing/2014/main" val="320705436"/>
                  </a:ext>
                </a:extLst>
              </a:tr>
              <a:tr h="370840">
                <a:tc>
                  <a:txBody>
                    <a:bodyPr/>
                    <a:lstStyle/>
                    <a:p>
                      <a:pPr algn="ctr" fontAlgn="b"/>
                      <a:r>
                        <a:rPr lang="en-GB" sz="1800" b="0" i="0" u="none" strike="noStrike">
                          <a:solidFill>
                            <a:srgbClr val="000000"/>
                          </a:solidFill>
                          <a:effectLst/>
                          <a:latin typeface="Calibri" panose="020F0502020204030204" pitchFamily="34" charset="0"/>
                        </a:rPr>
                        <a:t>Uncertainty </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0.807</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0.914</a:t>
                      </a:r>
                    </a:p>
                  </a:txBody>
                  <a:tcPr marL="7620" marR="7620" marT="7620" marB="0" anchor="ctr"/>
                </a:tc>
                <a:extLst>
                  <a:ext uri="{0D108BD9-81ED-4DB2-BD59-A6C34878D82A}">
                    <a16:rowId xmlns:a16="http://schemas.microsoft.com/office/drawing/2014/main" val="3035447089"/>
                  </a:ext>
                </a:extLst>
              </a:tr>
              <a:tr h="370840">
                <a:tc>
                  <a:txBody>
                    <a:bodyPr/>
                    <a:lstStyle/>
                    <a:p>
                      <a:pPr algn="ctr" fontAlgn="b"/>
                      <a:r>
                        <a:rPr lang="en-GB" sz="1800" b="0" i="0" u="none" strike="noStrike">
                          <a:solidFill>
                            <a:srgbClr val="000000"/>
                          </a:solidFill>
                          <a:effectLst/>
                          <a:latin typeface="Calibri" panose="020F0502020204030204" pitchFamily="34" charset="0"/>
                        </a:rPr>
                        <a:t>Litigious   </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0.327</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0.078</a:t>
                      </a:r>
                    </a:p>
                  </a:txBody>
                  <a:tcPr marL="7620" marR="7620" marT="7620" marB="0" anchor="ctr"/>
                </a:tc>
                <a:extLst>
                  <a:ext uri="{0D108BD9-81ED-4DB2-BD59-A6C34878D82A}">
                    <a16:rowId xmlns:a16="http://schemas.microsoft.com/office/drawing/2014/main" val="132397823"/>
                  </a:ext>
                </a:extLst>
              </a:tr>
              <a:tr h="370840">
                <a:tc>
                  <a:txBody>
                    <a:bodyPr/>
                    <a:lstStyle/>
                    <a:p>
                      <a:pPr algn="ctr" fontAlgn="b"/>
                      <a:r>
                        <a:rPr lang="en-GB" sz="1800" b="0" i="0" u="none" strike="noStrike">
                          <a:solidFill>
                            <a:srgbClr val="000000"/>
                          </a:solidFill>
                          <a:effectLst/>
                          <a:latin typeface="Calibri" panose="020F0502020204030204" pitchFamily="34" charset="0"/>
                        </a:rPr>
                        <a:t>Constraining</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0.941</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0.111</a:t>
                      </a:r>
                    </a:p>
                  </a:txBody>
                  <a:tcPr marL="7620" marR="7620" marT="7620" marB="0" anchor="ctr"/>
                </a:tc>
                <a:extLst>
                  <a:ext uri="{0D108BD9-81ED-4DB2-BD59-A6C34878D82A}">
                    <a16:rowId xmlns:a16="http://schemas.microsoft.com/office/drawing/2014/main" val="2306399000"/>
                  </a:ext>
                </a:extLst>
              </a:tr>
              <a:tr h="370840">
                <a:tc>
                  <a:txBody>
                    <a:bodyPr/>
                    <a:lstStyle/>
                    <a:p>
                      <a:pPr algn="ctr" fontAlgn="b"/>
                      <a:r>
                        <a:rPr lang="en-GB" sz="1800" b="0" i="0" u="none" strike="noStrike">
                          <a:solidFill>
                            <a:srgbClr val="000000"/>
                          </a:solidFill>
                          <a:effectLst/>
                          <a:latin typeface="Calibri" panose="020F0502020204030204" pitchFamily="34" charset="0"/>
                        </a:rPr>
                        <a:t>Superfluous </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0.319</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0.214</a:t>
                      </a:r>
                    </a:p>
                  </a:txBody>
                  <a:tcPr marL="7620" marR="7620" marT="7620" marB="0" anchor="ctr"/>
                </a:tc>
                <a:extLst>
                  <a:ext uri="{0D108BD9-81ED-4DB2-BD59-A6C34878D82A}">
                    <a16:rowId xmlns:a16="http://schemas.microsoft.com/office/drawing/2014/main" val="1489067283"/>
                  </a:ext>
                </a:extLst>
              </a:tr>
              <a:tr h="370840">
                <a:tc>
                  <a:txBody>
                    <a:bodyPr/>
                    <a:lstStyle/>
                    <a:p>
                      <a:pPr algn="ctr" fontAlgn="b"/>
                      <a:r>
                        <a:rPr lang="en-GB" sz="1800" b="0" i="0" u="none" strike="noStrike">
                          <a:solidFill>
                            <a:srgbClr val="000000"/>
                          </a:solidFill>
                          <a:effectLst/>
                          <a:latin typeface="Calibri" panose="020F0502020204030204" pitchFamily="34" charset="0"/>
                        </a:rPr>
                        <a:t>Interesting </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0.286</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0.056</a:t>
                      </a:r>
                    </a:p>
                  </a:txBody>
                  <a:tcPr marL="7620" marR="7620" marT="7620" marB="0" anchor="ctr"/>
                </a:tc>
                <a:extLst>
                  <a:ext uri="{0D108BD9-81ED-4DB2-BD59-A6C34878D82A}">
                    <a16:rowId xmlns:a16="http://schemas.microsoft.com/office/drawing/2014/main" val="3029478554"/>
                  </a:ext>
                </a:extLst>
              </a:tr>
              <a:tr h="370840">
                <a:tc>
                  <a:txBody>
                    <a:bodyPr/>
                    <a:lstStyle/>
                    <a:p>
                      <a:pPr algn="ctr" fontAlgn="b"/>
                      <a:r>
                        <a:rPr lang="en-GB" sz="1800" b="0" i="0" u="none" strike="noStrike">
                          <a:solidFill>
                            <a:srgbClr val="000000"/>
                          </a:solidFill>
                          <a:effectLst/>
                          <a:latin typeface="Calibri" panose="020F0502020204030204" pitchFamily="34" charset="0"/>
                        </a:rPr>
                        <a:t>Modal       </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0.15</a:t>
                      </a:r>
                    </a:p>
                  </a:txBody>
                  <a:tcPr marL="7620" marR="7620" marT="7620" marB="0" anchor="ctr"/>
                </a:tc>
                <a:tc>
                  <a:txBody>
                    <a:bodyPr/>
                    <a:lstStyle/>
                    <a:p>
                      <a:pPr algn="ctr" fontAlgn="b"/>
                      <a:r>
                        <a:rPr lang="en-GB" sz="1800" b="0" i="0" u="none" strike="noStrike">
                          <a:solidFill>
                            <a:srgbClr val="000000"/>
                          </a:solidFill>
                          <a:effectLst/>
                          <a:latin typeface="Calibri" panose="020F0502020204030204" pitchFamily="34" charset="0"/>
                        </a:rPr>
                        <a:t>0.303</a:t>
                      </a:r>
                    </a:p>
                  </a:txBody>
                  <a:tcPr marL="7620" marR="7620" marT="7620" marB="0" anchor="ctr"/>
                </a:tc>
                <a:extLst>
                  <a:ext uri="{0D108BD9-81ED-4DB2-BD59-A6C34878D82A}">
                    <a16:rowId xmlns:a16="http://schemas.microsoft.com/office/drawing/2014/main" val="1087792919"/>
                  </a:ext>
                </a:extLst>
              </a:tr>
            </a:tbl>
          </a:graphicData>
        </a:graphic>
      </p:graphicFrame>
      <p:sp>
        <p:nvSpPr>
          <p:cNvPr id="8" name="Rectangle 7">
            <a:extLst>
              <a:ext uri="{FF2B5EF4-FFF2-40B4-BE49-F238E27FC236}">
                <a16:creationId xmlns:a16="http://schemas.microsoft.com/office/drawing/2014/main" id="{0562FEBB-6F1A-4436-B005-C78D7DEF3374}"/>
              </a:ext>
            </a:extLst>
          </p:cNvPr>
          <p:cNvSpPr/>
          <p:nvPr/>
        </p:nvSpPr>
        <p:spPr>
          <a:xfrm>
            <a:off x="9042955" y="2978251"/>
            <a:ext cx="988291" cy="3678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nchorCtr="0">
            <a:spAutoFit/>
          </a:bodyPr>
          <a:lstStyle/>
          <a:p>
            <a:pPr algn="l">
              <a:lnSpc>
                <a:spcPts val="1600"/>
              </a:lnSpc>
            </a:pPr>
            <a:endParaRPr lang="en-GB" sz="800" cap="all">
              <a:solidFill>
                <a:schemeClr val="tx2"/>
              </a:solidFill>
              <a:latin typeface="+mj-lt"/>
            </a:endParaRPr>
          </a:p>
        </p:txBody>
      </p:sp>
      <p:sp>
        <p:nvSpPr>
          <p:cNvPr id="10" name="Rectangle 9">
            <a:extLst>
              <a:ext uri="{FF2B5EF4-FFF2-40B4-BE49-F238E27FC236}">
                <a16:creationId xmlns:a16="http://schemas.microsoft.com/office/drawing/2014/main" id="{FA387420-1661-41C3-913D-4BFFD65CB869}"/>
              </a:ext>
            </a:extLst>
          </p:cNvPr>
          <p:cNvSpPr/>
          <p:nvPr/>
        </p:nvSpPr>
        <p:spPr>
          <a:xfrm>
            <a:off x="9042955" y="4092400"/>
            <a:ext cx="988291" cy="3678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nchorCtr="0">
            <a:spAutoFit/>
          </a:bodyPr>
          <a:lstStyle/>
          <a:p>
            <a:pPr algn="l">
              <a:lnSpc>
                <a:spcPts val="1600"/>
              </a:lnSpc>
            </a:pPr>
            <a:endParaRPr lang="en-GB" sz="800" cap="all">
              <a:solidFill>
                <a:schemeClr val="tx2"/>
              </a:solidFill>
              <a:latin typeface="+mj-lt"/>
            </a:endParaRPr>
          </a:p>
        </p:txBody>
      </p:sp>
      <p:sp>
        <p:nvSpPr>
          <p:cNvPr id="3" name="TextBox 2">
            <a:extLst>
              <a:ext uri="{FF2B5EF4-FFF2-40B4-BE49-F238E27FC236}">
                <a16:creationId xmlns:a16="http://schemas.microsoft.com/office/drawing/2014/main" id="{4196388E-6864-45D1-B955-2D15005240F8}"/>
              </a:ext>
            </a:extLst>
          </p:cNvPr>
          <p:cNvSpPr txBox="1"/>
          <p:nvPr/>
        </p:nvSpPr>
        <p:spPr>
          <a:xfrm>
            <a:off x="596900" y="5312450"/>
            <a:ext cx="11001375" cy="852488"/>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marL="457200" indent="-457200">
              <a:spcBef>
                <a:spcPts val="1200"/>
              </a:spcBef>
              <a:buClr>
                <a:schemeClr val="tx2"/>
              </a:buClr>
              <a:buFont typeface="Arial"/>
              <a:buChar char="•"/>
            </a:pPr>
            <a:r>
              <a:rPr lang="en-US" sz="2800"/>
              <a:t>Both litigious and interesting words likely affect volatility</a:t>
            </a:r>
            <a:endParaRPr lang="en-US"/>
          </a:p>
        </p:txBody>
      </p:sp>
    </p:spTree>
    <p:extLst>
      <p:ext uri="{BB962C8B-B14F-4D97-AF65-F5344CB8AC3E}">
        <p14:creationId xmlns:p14="http://schemas.microsoft.com/office/powerpoint/2010/main" val="147576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F4A9-1F1E-488B-8F90-B428ACF302C8}"/>
              </a:ext>
            </a:extLst>
          </p:cNvPr>
          <p:cNvSpPr>
            <a:spLocks noGrp="1"/>
          </p:cNvSpPr>
          <p:nvPr>
            <p:ph type="title"/>
          </p:nvPr>
        </p:nvSpPr>
        <p:spPr>
          <a:xfrm>
            <a:off x="457200" y="514800"/>
            <a:ext cx="9855200" cy="482600"/>
          </a:xfrm>
        </p:spPr>
        <p:txBody>
          <a:bodyPr anchor="t">
            <a:normAutofit/>
          </a:bodyPr>
          <a:lstStyle/>
          <a:p>
            <a:r>
              <a:rPr lang="en-GB" sz="2800"/>
              <a:t>Next Steps</a:t>
            </a:r>
            <a:endParaRPr lang="en-US" sz="2800"/>
          </a:p>
        </p:txBody>
      </p:sp>
      <p:sp>
        <p:nvSpPr>
          <p:cNvPr id="4" name="Date Placeholder 3">
            <a:extLst>
              <a:ext uri="{FF2B5EF4-FFF2-40B4-BE49-F238E27FC236}">
                <a16:creationId xmlns:a16="http://schemas.microsoft.com/office/drawing/2014/main" id="{4134FAF7-ECF2-4853-99CD-D20A7C0B7249}"/>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2 June, 2021</a:t>
            </a:fld>
            <a:endParaRPr lang="en-GB"/>
          </a:p>
        </p:txBody>
      </p:sp>
      <p:sp>
        <p:nvSpPr>
          <p:cNvPr id="5" name="Footer Placeholder 4">
            <a:extLst>
              <a:ext uri="{FF2B5EF4-FFF2-40B4-BE49-F238E27FC236}">
                <a16:creationId xmlns:a16="http://schemas.microsoft.com/office/drawing/2014/main" id="{0FD374E9-AF0B-47FA-9B86-FB63F740A941}"/>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24CD66F4-1B1E-4188-BBDF-6ED36863853A}"/>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8</a:t>
            </a:fld>
            <a:endParaRPr lang="en-GB"/>
          </a:p>
        </p:txBody>
      </p:sp>
      <p:graphicFrame>
        <p:nvGraphicFramePr>
          <p:cNvPr id="14" name="Content Placeholder 2">
            <a:extLst>
              <a:ext uri="{FF2B5EF4-FFF2-40B4-BE49-F238E27FC236}">
                <a16:creationId xmlns:a16="http://schemas.microsoft.com/office/drawing/2014/main" id="{D0CEF7A4-9DFA-4B99-AE7C-9019090D139C}"/>
              </a:ext>
            </a:extLst>
          </p:cNvPr>
          <p:cNvGraphicFramePr>
            <a:graphicFrameLocks noGrp="1"/>
          </p:cNvGraphicFramePr>
          <p:nvPr>
            <p:ph idx="1"/>
            <p:extLst>
              <p:ext uri="{D42A27DB-BD31-4B8C-83A1-F6EECF244321}">
                <p14:modId xmlns:p14="http://schemas.microsoft.com/office/powerpoint/2010/main" val="2871453303"/>
              </p:ext>
            </p:extLst>
          </p:nvPr>
        </p:nvGraphicFramePr>
        <p:xfrm>
          <a:off x="457200" y="1656579"/>
          <a:ext cx="11277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9134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243DA24-DC8C-49FD-A12F-23B43AC4A830}"/>
              </a:ext>
            </a:extLst>
          </p:cNvPr>
          <p:cNvSpPr>
            <a:spLocks noGrp="1"/>
          </p:cNvSpPr>
          <p:nvPr>
            <p:ph type="dt" sz="half" idx="10"/>
          </p:nvPr>
        </p:nvSpPr>
        <p:spPr/>
        <p:txBody>
          <a:bodyPr/>
          <a:lstStyle/>
          <a:p>
            <a:fld id="{3EC891E6-EAE7-4DD6-96D5-9BA799B6921E}" type="datetime3">
              <a:rPr lang="en-GB" smtClean="0"/>
              <a:t>2 June, 2021</a:t>
            </a:fld>
            <a:endParaRPr lang="en-GB"/>
          </a:p>
        </p:txBody>
      </p:sp>
      <p:sp>
        <p:nvSpPr>
          <p:cNvPr id="4" name="Footer Placeholder 3">
            <a:extLst>
              <a:ext uri="{FF2B5EF4-FFF2-40B4-BE49-F238E27FC236}">
                <a16:creationId xmlns:a16="http://schemas.microsoft.com/office/drawing/2014/main" id="{BFFF7B1B-5152-4E38-AE5D-5FB625A44E6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E95289E2-0610-40D3-BB2D-68969FD47F4A}"/>
              </a:ext>
            </a:extLst>
          </p:cNvPr>
          <p:cNvSpPr>
            <a:spLocks noGrp="1"/>
          </p:cNvSpPr>
          <p:nvPr>
            <p:ph type="sldNum" sz="quarter" idx="12"/>
          </p:nvPr>
        </p:nvSpPr>
        <p:spPr/>
        <p:txBody>
          <a:bodyPr/>
          <a:lstStyle/>
          <a:p>
            <a:fld id="{E76C374D-40EA-46D5-B147-8C37E776FB84}" type="slidenum">
              <a:rPr lang="en-GB" smtClean="0"/>
              <a:pPr/>
              <a:t>9</a:t>
            </a:fld>
            <a:endParaRPr lang="en-GB"/>
          </a:p>
        </p:txBody>
      </p:sp>
      <p:sp>
        <p:nvSpPr>
          <p:cNvPr id="8" name="Title 7">
            <a:extLst>
              <a:ext uri="{FF2B5EF4-FFF2-40B4-BE49-F238E27FC236}">
                <a16:creationId xmlns:a16="http://schemas.microsoft.com/office/drawing/2014/main" id="{5B571029-4325-4987-84E3-DF8EE8DFBCFE}"/>
              </a:ext>
            </a:extLst>
          </p:cNvPr>
          <p:cNvSpPr>
            <a:spLocks noGrp="1"/>
          </p:cNvSpPr>
          <p:nvPr>
            <p:ph type="title"/>
          </p:nvPr>
        </p:nvSpPr>
        <p:spPr/>
        <p:txBody>
          <a:bodyPr/>
          <a:lstStyle/>
          <a:p>
            <a:r>
              <a:rPr lang="en-US" sz="4400" b="1">
                <a:latin typeface="Tiempos Fine Medium"/>
              </a:rPr>
              <a:t>Technical</a:t>
            </a:r>
            <a:endParaRPr lang="en-US"/>
          </a:p>
        </p:txBody>
      </p:sp>
    </p:spTree>
    <p:extLst>
      <p:ext uri="{BB962C8B-B14F-4D97-AF65-F5344CB8AC3E}">
        <p14:creationId xmlns:p14="http://schemas.microsoft.com/office/powerpoint/2010/main" val="110596749"/>
      </p:ext>
    </p:extLst>
  </p:cSld>
  <p:clrMapOvr>
    <a:masterClrMapping/>
  </p:clrMapOvr>
</p:sld>
</file>

<file path=ppt/theme/theme1.xml><?xml version="1.0" encoding="utf-8"?>
<a:theme xmlns:a="http://schemas.openxmlformats.org/drawingml/2006/main" name="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Brand Version">
      <a:majorFont>
        <a:latin typeface="Pangea Text SemiBold"/>
        <a:ea typeface=""/>
        <a:cs typeface=""/>
      </a:majorFont>
      <a:minorFont>
        <a:latin typeface="Pangea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Kubrick_Brand_Logo_V2.potx" id="{FF0B8D88-BAF7-411D-864A-ECBE81DA56AB}" vid="{ECEAF244-39B5-43D6-A4B2-4E071F109A33}"/>
    </a:ext>
  </a:extLst>
</a:theme>
</file>

<file path=ppt/theme/theme2.xml><?xml version="1.0" encoding="utf-8"?>
<a:theme xmlns:a="http://schemas.openxmlformats.org/drawingml/2006/main" name="1_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Brand Version">
      <a:majorFont>
        <a:latin typeface="Pangea Text SemiBold"/>
        <a:ea typeface=""/>
        <a:cs typeface=""/>
      </a:majorFont>
      <a:minorFont>
        <a:latin typeface="Pangea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Kubrick_Brand_Logo_V2.potx" id="{FF0B8D88-BAF7-411D-864A-ECBE81DA56AB}" vid="{ECEAF244-39B5-43D6-A4B2-4E071F109A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5E9AF59FF85147A54F684755A2EBF3" ma:contentTypeVersion="7" ma:contentTypeDescription="Create a new document." ma:contentTypeScope="" ma:versionID="180afbc4277ef52231e3b38f341d5fc5">
  <xsd:schema xmlns:xsd="http://www.w3.org/2001/XMLSchema" xmlns:xs="http://www.w3.org/2001/XMLSchema" xmlns:p="http://schemas.microsoft.com/office/2006/metadata/properties" xmlns:ns2="12f41edc-decc-45f0-84c2-61261ec37b51" targetNamespace="http://schemas.microsoft.com/office/2006/metadata/properties" ma:root="true" ma:fieldsID="28291e7f3d364f0cb158907415c817f6" ns2:_="">
    <xsd:import namespace="12f41edc-decc-45f0-84c2-61261ec37b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f41edc-decc-45f0-84c2-61261ec37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128606-ECFD-4CE5-959B-5A6F6F4B9D85}">
  <ds:schemaRefs>
    <ds:schemaRef ds:uri="12f41edc-decc-45f0-84c2-61261ec37b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A2147D-344C-4062-997B-7003E0D5AE5A}">
  <ds:schemaRefs>
    <ds:schemaRef ds:uri="http://schemas.microsoft.com/sharepoint/v3/contenttype/forms"/>
  </ds:schemaRefs>
</ds:datastoreItem>
</file>

<file path=customXml/itemProps3.xml><?xml version="1.0" encoding="utf-8"?>
<ds:datastoreItem xmlns:ds="http://schemas.openxmlformats.org/officeDocument/2006/customXml" ds:itemID="{BF0AEF2F-B5FD-44EB-9D2C-AD39284BC2FE}">
  <ds:schemaRefs>
    <ds:schemaRef ds:uri="12f41edc-decc-45f0-84c2-61261ec37b5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15</Slides>
  <Notes>14</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1_Office Theme</vt:lpstr>
      <vt:lpstr>EDGAR Project Sentiment Analysis on Financial Statements  Team Ripple</vt:lpstr>
      <vt:lpstr>Business</vt:lpstr>
      <vt:lpstr>Business Objective</vt:lpstr>
      <vt:lpstr>Method</vt:lpstr>
      <vt:lpstr>Ratio of positive/negative words likely has no effect on returns </vt:lpstr>
      <vt:lpstr>Ratio of positive/negative words likely has no effect on volatility  </vt:lpstr>
      <vt:lpstr>Our Findings </vt:lpstr>
      <vt:lpstr>Next Steps</vt:lpstr>
      <vt:lpstr>Technical</vt:lpstr>
      <vt:lpstr>Pipeline Overview</vt:lpstr>
      <vt:lpstr>Let's see the code!</vt:lpstr>
      <vt:lpstr>Edgar_downloader</vt:lpstr>
      <vt:lpstr>Merging the wordcounts with the financial data</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Ripple Banking Project</dc:title>
  <dc:creator>Rory Middleton</dc:creator>
  <cp:revision>1</cp:revision>
  <dcterms:created xsi:type="dcterms:W3CDTF">2021-04-12T09:20:50Z</dcterms:created>
  <dcterms:modified xsi:type="dcterms:W3CDTF">2021-06-02T10:29:59Z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0x010100595E9AF59FF85147A54F684755A2EBF3</vt:lpwstr>
  </property>
</Properties>
</file>