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Крупная</a:t>
            </a:r>
            <a:r>
              <a:rPr/>
              <a:t> </a:t>
            </a:r>
            <a:r>
              <a:rPr/>
              <a:t>бытовая</a:t>
            </a:r>
            <a:r>
              <a:rPr/>
              <a:t> </a:t>
            </a:r>
            <a:r>
              <a:rPr/>
              <a:t>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2022-05-15T12:45:51Z</dcterms:created>
  <dcterms:modified xsi:type="dcterms:W3CDTF">2022-05-15T12:45:51Z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