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Техника</a:t>
            </a:r>
            <a:r>
              <a:rPr/>
              <a:t> </a:t>
            </a:r>
            <a:r>
              <a:rPr/>
              <a:t>для</a:t>
            </a:r>
            <a:r>
              <a:rPr/>
              <a:t> </a:t>
            </a:r>
            <a:r>
              <a:rPr/>
              <a:t>кухни</a:t>
            </a:r>
          </a:p>
        </p:txBody>
      </p:sp>
      <p:pic>
        <p:nvPicPr>
          <p:cNvPr descr="pic/category_5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600200"/>
            <a:ext cx="6985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мини-печь</a:t>
            </a:r>
            <a:r>
              <a:rPr/>
              <a:t> </a:t>
            </a:r>
            <a:r>
              <a:rPr/>
              <a:t>StarWind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вендор: StarWind</a:t>
            </a:r>
          </a:p>
          <a:p>
            <a:pPr lvl="1"/>
            <a:r>
              <a:rPr/>
              <a:t>модель: Мини-печь smo2003</a:t>
            </a:r>
          </a:p>
          <a:p>
            <a:pPr lvl="1"/>
            <a:r>
              <a:rPr/>
              <a:t>артикул: 13883932</a:t>
            </a:r>
          </a:p>
          <a:p>
            <a:pPr lvl="1"/>
            <a:r>
              <a:rPr/>
              <a:t>цена: 5597</a:t>
            </a:r>
          </a:p>
        </p:txBody>
      </p:sp>
      <p:pic>
        <p:nvPicPr>
          <p:cNvPr descr="pic/138839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600200"/>
            <a:ext cx="300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фото</a:t>
            </a:r>
            <a:r>
              <a:rPr/>
              <a:t> </a:t>
            </a:r>
            <a:r>
              <a:rPr/>
              <a:t>товара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Микроволновая</a:t>
            </a:r>
            <a:r>
              <a:rPr/>
              <a:t> </a:t>
            </a:r>
            <a:r>
              <a:rPr/>
              <a:t>печь</a:t>
            </a:r>
            <a:r>
              <a:rPr/>
              <a:t> </a:t>
            </a:r>
            <a:r>
              <a:rPr/>
              <a:t>соло</a:t>
            </a:r>
            <a:r>
              <a:rPr/>
              <a:t> </a:t>
            </a:r>
            <a:r>
              <a:rPr/>
              <a:t>20MWS-711M/WS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вендор: BBK</a:t>
            </a:r>
          </a:p>
          <a:p>
            <a:pPr lvl="1"/>
            <a:r>
              <a:rPr/>
              <a:t>модель: Микроволновая печь соло 20MWS-711M/WS</a:t>
            </a:r>
          </a:p>
          <a:p>
            <a:pPr lvl="1"/>
            <a:r>
              <a:rPr/>
              <a:t>артикул: 8483040</a:t>
            </a:r>
          </a:p>
          <a:p>
            <a:pPr lvl="1"/>
            <a:r>
              <a:rPr/>
              <a:t>цена: 4173</a:t>
            </a:r>
          </a:p>
        </p:txBody>
      </p:sp>
      <p:pic>
        <p:nvPicPr>
          <p:cNvPr descr="pic/84830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600200"/>
            <a:ext cx="4038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фото</a:t>
            </a:r>
            <a:r>
              <a:rPr/>
              <a:t> </a:t>
            </a:r>
            <a:r>
              <a:rPr/>
              <a:t>товара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2022-05-14T08:52:07Z</dcterms:created>
  <dcterms:modified xsi:type="dcterms:W3CDTF">2022-05-14T08:52:07Z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