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Мини-печь</a:t>
            </a:r>
            <a:r>
              <a:rPr/>
              <a:t> </a:t>
            </a:r>
            <a:r>
              <a:rPr/>
              <a:t>smo2003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StarWind</a:t>
            </a:r>
          </a:p>
          <a:p>
            <a:pPr lvl="1"/>
            <a:r>
              <a:rPr/>
              <a:t>модель: Мини-печь smo2003</a:t>
            </a:r>
          </a:p>
          <a:p>
            <a:pPr lvl="1"/>
            <a:r>
              <a:rPr/>
              <a:t>артикул: 13883932</a:t>
            </a:r>
          </a:p>
          <a:p>
            <a:pPr lvl="1"/>
            <a:r>
              <a:rPr/>
              <a:t>цена: 5597</a:t>
            </a:r>
          </a:p>
        </p:txBody>
      </p:sp>
      <p:pic>
        <p:nvPicPr>
          <p:cNvPr descr="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Микроволновая</a:t>
            </a:r>
            <a:r>
              <a:rPr/>
              <a:t> </a:t>
            </a:r>
            <a:r>
              <a:rPr/>
              <a:t>печь</a:t>
            </a:r>
            <a:r>
              <a:rPr/>
              <a:t> </a:t>
            </a:r>
            <a:r>
              <a:rPr/>
              <a:t>соло</a:t>
            </a:r>
            <a:r>
              <a:rPr/>
              <a:t> </a:t>
            </a:r>
            <a:r>
              <a:rPr/>
              <a:t>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BBK</a:t>
            </a:r>
          </a:p>
          <a:p>
            <a:pPr lvl="1"/>
            <a:r>
              <a:rPr/>
              <a:t>модель: Микроволновая печь соло 20MWS-711M/WS</a:t>
            </a:r>
          </a:p>
          <a:p>
            <a:pPr lvl="1"/>
            <a:r>
              <a:rPr/>
              <a:t>артикул: 8483040</a:t>
            </a:r>
          </a:p>
          <a:p>
            <a:pPr lvl="1"/>
            <a:r>
              <a:rPr/>
              <a:t>цена: 4173</a:t>
            </a:r>
          </a:p>
        </p:txBody>
      </p:sp>
      <p:pic>
        <p:nvPicPr>
          <p:cNvPr descr="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00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Холодильник</a:t>
            </a:r>
            <a:r>
              <a:rPr/>
              <a:t> </a:t>
            </a:r>
            <a:r>
              <a:rPr/>
              <a:t>Минск</a:t>
            </a:r>
            <a:r>
              <a:rPr/>
              <a:t> </a:t>
            </a:r>
            <a:r>
              <a:rPr/>
              <a:t>ХМ</a:t>
            </a:r>
            <a:r>
              <a:rPr/>
              <a:t> </a:t>
            </a:r>
            <a:r>
              <a:rPr/>
              <a:t>4012</a:t>
            </a:r>
            <a:r>
              <a:rPr/>
              <a:t> </a:t>
            </a:r>
            <a:r>
              <a:rPr/>
              <a:t>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ATLANT</a:t>
            </a:r>
          </a:p>
          <a:p>
            <a:pPr lvl="1"/>
            <a:r>
              <a:rPr/>
              <a:t>модель: Холодильник Минск ХМ 4012 022</a:t>
            </a:r>
          </a:p>
          <a:p>
            <a:pPr lvl="1"/>
            <a:r>
              <a:rPr/>
              <a:t>артикул: 65374769</a:t>
            </a:r>
          </a:p>
          <a:p>
            <a:pPr lvl="1"/>
            <a:r>
              <a:rPr/>
              <a:t>цена: 30000</a:t>
            </a:r>
          </a:p>
        </p:txBody>
      </p:sp>
      <p:pic>
        <p:nvPicPr>
          <p:cNvPr descr="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Стиральная</a:t>
            </a:r>
            <a:r>
              <a:rPr/>
              <a:t> </a:t>
            </a:r>
            <a:r>
              <a:rPr/>
              <a:t>машина</a:t>
            </a:r>
            <a:r>
              <a:rPr/>
              <a:t> </a:t>
            </a:r>
            <a:r>
              <a:rPr/>
              <a:t>CS4</a:t>
            </a:r>
            <a:r>
              <a:rPr/>
              <a:t> </a:t>
            </a:r>
            <a:r>
              <a:rPr/>
              <a:t>1061DB1/2-07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Candy</a:t>
            </a:r>
          </a:p>
          <a:p>
            <a:pPr lvl="1"/>
            <a:r>
              <a:rPr/>
              <a:t>модель: Стиральная машина CS4 1061DB1/2-07</a:t>
            </a:r>
          </a:p>
          <a:p>
            <a:pPr lvl="1"/>
            <a:r>
              <a:rPr/>
              <a:t>артикул: 70598275</a:t>
            </a:r>
          </a:p>
          <a:p>
            <a:pPr lvl="1"/>
            <a:r>
              <a:rPr/>
              <a:t>цена: 22941</a:t>
            </a:r>
          </a:p>
        </p:txBody>
      </p:sp>
      <p:pic>
        <p:nvPicPr>
          <p:cNvPr descr="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2022-05-15T10:17:22Z</dcterms:created>
  <dcterms:modified xsi:type="dcterms:W3CDTF">2022-05-15T10:17:22Z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