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  <a:p>
            <a:pPr lvl="1"/>
            <a:r>
              <a:rPr/>
              <a:t>окончательная цена: $5597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  <a:p>
            <a:pPr lvl="1"/>
            <a:r>
              <a:rPr/>
              <a:t>окончательная цена: $3338</a:t>
            </a:r>
          </a:p>
          <a:p>
            <a:pPr lvl="1"/>
            <a:r>
              <a:rPr/>
              <a:t>скидка по акции: $20%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  <a:p>
            <a:pPr lvl="1"/>
            <a:r>
              <a:rPr/>
              <a:t>окончательная цена: $30000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  <a:p>
            <a:pPr lvl="1"/>
            <a:r>
              <a:rPr/>
              <a:t>окончательная цена: $20647</a:t>
            </a:r>
          </a:p>
          <a:p>
            <a:pPr lvl="1"/>
            <a:r>
              <a:rPr/>
              <a:t>скидка по акции: $10%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2022-05-15T11:23:49Z</dcterms:created>
  <dcterms:modified xsi:type="dcterms:W3CDTF">2022-05-15T11:23:49Z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