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Техника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кухни</a:t>
            </a:r>
          </a:p>
        </p:txBody>
      </p:sp>
      <p:pic>
        <p:nvPicPr>
          <p:cNvPr descr="pic/category_5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600200"/>
            <a:ext cx="6985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Мини-печь</a:t>
            </a:r>
            <a:r>
              <a:rPr/>
              <a:t> </a:t>
            </a:r>
            <a:r>
              <a:rPr/>
              <a:t>smo2003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Техника для кухни</a:t>
            </a:r>
          </a:p>
          <a:p>
            <a:pPr lvl="1"/>
            <a:r>
              <a:rPr/>
              <a:t>вендор: StarWind</a:t>
            </a:r>
          </a:p>
          <a:p>
            <a:pPr lvl="1"/>
            <a:r>
              <a:rPr/>
              <a:t>модель: Мини-печь smo2003</a:t>
            </a:r>
          </a:p>
          <a:p>
            <a:pPr lvl="1"/>
            <a:r>
              <a:rPr/>
              <a:t>артикул: 13883932</a:t>
            </a:r>
          </a:p>
          <a:p>
            <a:pPr lvl="1"/>
            <a:r>
              <a:rPr/>
              <a:t>цена: 5597</a:t>
            </a:r>
          </a:p>
          <a:p>
            <a:pPr lvl="1"/>
            <a:r>
              <a:rPr/>
              <a:t>окончательная цена: $5597</a:t>
            </a:r>
          </a:p>
          <a:p>
            <a:pPr lvl="1"/>
            <a:r>
              <a:rPr/>
              <a:t>скидка по акции: $0%</a:t>
            </a:r>
          </a:p>
        </p:txBody>
      </p:sp>
      <p:pic>
        <p:nvPicPr>
          <p:cNvPr descr="pic/138839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Микроволновая</a:t>
            </a:r>
            <a:r>
              <a:rPr/>
              <a:t> </a:t>
            </a:r>
            <a:r>
              <a:rPr/>
              <a:t>печь</a:t>
            </a:r>
            <a:r>
              <a:rPr/>
              <a:t> </a:t>
            </a:r>
            <a:r>
              <a:rPr/>
              <a:t>соло</a:t>
            </a:r>
            <a:r>
              <a:rPr/>
              <a:t> </a:t>
            </a:r>
            <a:r>
              <a:rPr/>
              <a:t>20MWS-711M/WS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Техника для кухни</a:t>
            </a:r>
          </a:p>
          <a:p>
            <a:pPr lvl="1"/>
            <a:r>
              <a:rPr/>
              <a:t>вендор: BBK</a:t>
            </a:r>
          </a:p>
          <a:p>
            <a:pPr lvl="1"/>
            <a:r>
              <a:rPr/>
              <a:t>модель: Микроволновая печь соло 20MWS-711M/WS</a:t>
            </a:r>
          </a:p>
          <a:p>
            <a:pPr lvl="1"/>
            <a:r>
              <a:rPr/>
              <a:t>артикул: 8483040</a:t>
            </a:r>
          </a:p>
          <a:p>
            <a:pPr lvl="1"/>
            <a:r>
              <a:rPr/>
              <a:t>цена: 4173</a:t>
            </a:r>
          </a:p>
          <a:p>
            <a:pPr lvl="1"/>
            <a:r>
              <a:rPr/>
              <a:t>окончательная цена: $3338</a:t>
            </a:r>
          </a:p>
          <a:p>
            <a:pPr lvl="1"/>
            <a:r>
              <a:rPr/>
              <a:t>скидка по акции: $20%</a:t>
            </a:r>
          </a:p>
        </p:txBody>
      </p:sp>
      <p:pic>
        <p:nvPicPr>
          <p:cNvPr descr="pic/8483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Крупная</a:t>
            </a:r>
            <a:r>
              <a:rPr/>
              <a:t> </a:t>
            </a:r>
            <a:r>
              <a:rPr/>
              <a:t>бытовая</a:t>
            </a:r>
            <a:r>
              <a:rPr/>
              <a:t> </a:t>
            </a:r>
            <a:r>
              <a:rPr/>
              <a:t>техника</a:t>
            </a:r>
          </a:p>
        </p:txBody>
      </p:sp>
      <p:pic>
        <p:nvPicPr>
          <p:cNvPr descr="pic/category_6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32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Холодильник</a:t>
            </a:r>
            <a:r>
              <a:rPr/>
              <a:t> </a:t>
            </a:r>
            <a:r>
              <a:rPr/>
              <a:t>Минск</a:t>
            </a:r>
            <a:r>
              <a:rPr/>
              <a:t> </a:t>
            </a:r>
            <a:r>
              <a:rPr/>
              <a:t>ХМ</a:t>
            </a:r>
            <a:r>
              <a:rPr/>
              <a:t> </a:t>
            </a:r>
            <a:r>
              <a:rPr/>
              <a:t>4012</a:t>
            </a:r>
            <a:r>
              <a:rPr/>
              <a:t> </a:t>
            </a:r>
            <a:r>
              <a:rPr/>
              <a:t>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Крупная бытовая техника</a:t>
            </a:r>
          </a:p>
          <a:p>
            <a:pPr lvl="1"/>
            <a:r>
              <a:rPr/>
              <a:t>вендор: ATLANT</a:t>
            </a:r>
          </a:p>
          <a:p>
            <a:pPr lvl="1"/>
            <a:r>
              <a:rPr/>
              <a:t>модель: Холодильник Минск ХМ 4012 022</a:t>
            </a:r>
          </a:p>
          <a:p>
            <a:pPr lvl="1"/>
            <a:r>
              <a:rPr/>
              <a:t>артикул: 65374769</a:t>
            </a:r>
          </a:p>
          <a:p>
            <a:pPr lvl="1"/>
            <a:r>
              <a:rPr/>
              <a:t>цена: 30000</a:t>
            </a:r>
          </a:p>
          <a:p>
            <a:pPr lvl="1"/>
            <a:r>
              <a:rPr/>
              <a:t>окончательная цена: $30000</a:t>
            </a:r>
          </a:p>
          <a:p>
            <a:pPr lvl="1"/>
            <a:r>
              <a:rPr/>
              <a:t>скидка по акции: $0%</a:t>
            </a:r>
          </a:p>
        </p:txBody>
      </p:sp>
      <p:pic>
        <p:nvPicPr>
          <p:cNvPr descr="pic/653747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Стиральная</a:t>
            </a:r>
            <a:r>
              <a:rPr/>
              <a:t> </a:t>
            </a:r>
            <a:r>
              <a:rPr/>
              <a:t>машина</a:t>
            </a:r>
            <a:r>
              <a:rPr/>
              <a:t> </a:t>
            </a:r>
            <a:r>
              <a:rPr/>
              <a:t>CS4</a:t>
            </a:r>
            <a:r>
              <a:rPr/>
              <a:t> </a:t>
            </a:r>
            <a:r>
              <a:rPr/>
              <a:t>1061DB1/2-07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категория: Крупная бытовая техника</a:t>
            </a:r>
          </a:p>
          <a:p>
            <a:pPr lvl="1"/>
            <a:r>
              <a:rPr/>
              <a:t>вендор: Candy</a:t>
            </a:r>
          </a:p>
          <a:p>
            <a:pPr lvl="1"/>
            <a:r>
              <a:rPr/>
              <a:t>модель: Стиральная машина CS4 1061DB1/2-07</a:t>
            </a:r>
          </a:p>
          <a:p>
            <a:pPr lvl="1"/>
            <a:r>
              <a:rPr/>
              <a:t>артикул: 70598275</a:t>
            </a:r>
          </a:p>
          <a:p>
            <a:pPr lvl="1"/>
            <a:r>
              <a:rPr/>
              <a:t>цена: 22941</a:t>
            </a:r>
          </a:p>
          <a:p>
            <a:pPr lvl="1"/>
            <a:r>
              <a:rPr/>
              <a:t>окончательная цена: $20647</a:t>
            </a:r>
          </a:p>
          <a:p>
            <a:pPr lvl="1"/>
            <a:r>
              <a:rPr/>
              <a:t>скидка по акции: $10%</a:t>
            </a:r>
          </a:p>
        </p:txBody>
      </p:sp>
      <p:pic>
        <p:nvPicPr>
          <p:cNvPr descr="pic/7059827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600200"/>
            <a:ext cx="300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фото</a:t>
            </a:r>
            <a:r>
              <a:rPr/>
              <a:t> </a:t>
            </a:r>
            <a:r>
              <a:rPr/>
              <a:t>товара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2022-05-15T13:35:47Z</dcterms:created>
  <dcterms:modified xsi:type="dcterms:W3CDTF">2022-05-15T13:35:47Z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