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58" r:id="rId4"/>
    <p:sldId id="307" r:id="rId5"/>
    <p:sldId id="304" r:id="rId6"/>
    <p:sldId id="305" r:id="rId7"/>
    <p:sldId id="306" r:id="rId8"/>
    <p:sldId id="271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00506040000020004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3D3555-8ABA-4060-A1FB-300C24C8B20B}">
  <a:tblStyle styleId="{CC3D3555-8ABA-4060-A1FB-300C24C8B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9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16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1920239"/>
            <a:ext cx="4268790" cy="3223159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71803" y="805666"/>
            <a:ext cx="7865130" cy="1008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Patron de diseño Proxy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062904" y="1814172"/>
            <a:ext cx="3264300" cy="2223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>
                <a:solidFill>
                  <a:schemeClr val="accent1"/>
                </a:solidFill>
              </a:rPr>
              <a:t>Grupo 6: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2300" dirty="0" err="1">
                <a:solidFill>
                  <a:schemeClr val="accent1"/>
                </a:solidFill>
              </a:rPr>
              <a:t>Jhamil</a:t>
            </a:r>
            <a:r>
              <a:rPr lang="es-BO" sz="2300" dirty="0">
                <a:solidFill>
                  <a:schemeClr val="accent1"/>
                </a:solidFill>
              </a:rPr>
              <a:t> Crespo Rejas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BO" sz="2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2300" dirty="0" err="1">
                <a:solidFill>
                  <a:schemeClr val="accent1"/>
                </a:solidFill>
              </a:rPr>
              <a:t>Rosicela</a:t>
            </a:r>
            <a:r>
              <a:rPr lang="es-BO" sz="2300" dirty="0">
                <a:solidFill>
                  <a:schemeClr val="accent1"/>
                </a:solidFill>
              </a:rPr>
              <a:t> Pinedo </a:t>
            </a:r>
            <a:r>
              <a:rPr lang="es-BO" sz="2300" dirty="0" err="1">
                <a:solidFill>
                  <a:schemeClr val="accent1"/>
                </a:solidFill>
              </a:rPr>
              <a:t>Quespi</a:t>
            </a:r>
            <a:endParaRPr lang="es-BO" sz="2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BO"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2300" dirty="0">
                <a:solidFill>
                  <a:schemeClr val="accent1"/>
                </a:solidFill>
              </a:rPr>
              <a:t>Wilder Mendoza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 de diseño Proxy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3471942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patrón de diseño Proxy es un patrón estructural que proporciona un sustituto o "representante" para acceder a otro objeto. Este patrón permite controlar el acceso a dicho objeto, agregando funcionalidad adicional antes o después de que el objeto real sea accedido.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206846-A30A-7C0B-D88A-EFD83AAF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20" y="1689749"/>
            <a:ext cx="3926882" cy="2454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61040" y="356616"/>
            <a:ext cx="35144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Funciones principales del patrón Proxy: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 El proxy puede controlar quién y cuándo accede al objeto real.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C</a:t>
            </a:r>
            <a:r>
              <a:rPr lang="en" dirty="0"/>
              <a:t>ontro de acceso</a:t>
            </a:r>
            <a:endParaRPr lang="en" sz="1800" dirty="0">
              <a:solidFill>
                <a:schemeClr val="accent1"/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326339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1"/>
                </a:solidFill>
              </a:rPr>
              <a:t>Retraso en la creación del objeto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500075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 diferir la creación del objeto hasta que sea estrictamente necesario (carga diferida o </a:t>
            </a:r>
            <a:r>
              <a:rPr lang="es-MX" dirty="0" err="1"/>
              <a:t>lazy</a:t>
            </a:r>
            <a:r>
              <a:rPr lang="es-MX" dirty="0"/>
              <a:t> </a:t>
            </a:r>
            <a:r>
              <a:rPr lang="es-MX" dirty="0" err="1"/>
              <a:t>initialization</a:t>
            </a:r>
            <a:r>
              <a:rPr lang="es-MX" dirty="0"/>
              <a:t>)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800" dirty="0">
                <a:solidFill>
                  <a:schemeClr val="accent1"/>
                </a:solidFill>
              </a:rPr>
              <a:t>Añadir capas de seguridad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349683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Limitar el acceso a ciertos métodos del objeto real o verificar permisos.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Optimización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Cachear el resultado de operaciones costosas realizadas por el objeto real.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61040" y="356616"/>
            <a:ext cx="35144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del patrón Proxy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</a:t>
            </a:r>
            <a:endParaRPr lang="en" sz="1800" dirty="0">
              <a:solidFill>
                <a:schemeClr val="accent1"/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8C7BB3-6FCA-FC03-DB25-CB395F23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65" y="1281213"/>
            <a:ext cx="5873769" cy="30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61040" y="356616"/>
            <a:ext cx="35144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del patrón Proxy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351442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 Interfaz que define los métodos que el Proxy y el objeto real deben implementar.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Subject</a:t>
            </a:r>
            <a:endParaRPr lang="en" sz="1800" dirty="0">
              <a:solidFill>
                <a:schemeClr val="accent1"/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44761D8-30C9-0292-199C-05165D663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44" t="33573" r="51667" b="52100"/>
          <a:stretch/>
        </p:blipFill>
        <p:spPr>
          <a:xfrm>
            <a:off x="1664208" y="1645848"/>
            <a:ext cx="4986391" cy="21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503379" y="488369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61040" y="356616"/>
            <a:ext cx="35144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del patrón Proxy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23179" y="444336"/>
            <a:ext cx="326339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1"/>
                </a:solidFill>
              </a:rPr>
              <a:t>Real </a:t>
            </a:r>
            <a:r>
              <a:rPr lang="es-MX" sz="1800" dirty="0" err="1">
                <a:solidFill>
                  <a:schemeClr val="accent1"/>
                </a:solidFill>
              </a:rPr>
              <a:t>Subject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223179" y="727800"/>
            <a:ext cx="500075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Implementación real del </a:t>
            </a:r>
            <a:r>
              <a:rPr lang="es-MX" dirty="0" err="1"/>
              <a:t>Subject</a:t>
            </a:r>
            <a:r>
              <a:rPr lang="es-MX" dirty="0"/>
              <a:t>, el objeto al que el proxy está representando.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91947" y="68521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3C6A274-F9A5-F6D6-BCE6-B1D0D763E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33" t="34766" r="35445" b="27448"/>
          <a:stretch/>
        </p:blipFill>
        <p:spPr>
          <a:xfrm>
            <a:off x="1223179" y="1674984"/>
            <a:ext cx="4823942" cy="29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7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2" name="Google Shape;2122;p37"/>
          <p:cNvGrpSpPr/>
          <p:nvPr/>
        </p:nvGrpSpPr>
        <p:grpSpPr>
          <a:xfrm>
            <a:off x="731647" y="497141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61040" y="356616"/>
            <a:ext cx="35144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del patrón Proxy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3566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800" dirty="0">
                <a:solidFill>
                  <a:schemeClr val="accent1"/>
                </a:solidFill>
              </a:rPr>
              <a:t>Proxy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640080"/>
            <a:ext cx="349683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Clase que implementa la interfaz de </a:t>
            </a:r>
            <a:r>
              <a:rPr lang="es-MX" dirty="0" err="1"/>
              <a:t>Subject</a:t>
            </a:r>
            <a:r>
              <a:rPr lang="es-MX" dirty="0"/>
              <a:t> y que controla el acceso a </a:t>
            </a:r>
            <a:r>
              <a:rPr lang="es-MX" dirty="0" err="1"/>
              <a:t>RealSubject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6492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9AC371-D182-6105-1F8B-CE5AF4798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00" t="34568" r="36778" b="28494"/>
          <a:stretch/>
        </p:blipFill>
        <p:spPr>
          <a:xfrm>
            <a:off x="1664208" y="1788159"/>
            <a:ext cx="5224272" cy="31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24328" y="1121545"/>
            <a:ext cx="4406392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Gracias!</a:t>
            </a:r>
            <a:endParaRPr sz="1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218</Words>
  <Application>Microsoft Office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Barlow Semi Condensed</vt:lpstr>
      <vt:lpstr>Fjalla One</vt:lpstr>
      <vt:lpstr>Roboto Condensed Light</vt:lpstr>
      <vt:lpstr>Barlow Semi Condensed Medium</vt:lpstr>
      <vt:lpstr>Arial</vt:lpstr>
      <vt:lpstr>Technology Consulting by Slidesgo</vt:lpstr>
      <vt:lpstr>Patron de diseño Proxy</vt:lpstr>
      <vt:lpstr>Patron de diseño Proxy</vt:lpstr>
      <vt:lpstr>Funciones principales del patrón Proxy:</vt:lpstr>
      <vt:lpstr>Estructura del patrón Proxy</vt:lpstr>
      <vt:lpstr>Estructura del patrón Proxy</vt:lpstr>
      <vt:lpstr>Estructura del patrón Proxy</vt:lpstr>
      <vt:lpstr>Estructura del patrón Proxy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diseño Proxy</dc:title>
  <cp:lastModifiedBy>Jhamil Crespo</cp:lastModifiedBy>
  <cp:revision>5</cp:revision>
  <dcterms:modified xsi:type="dcterms:W3CDTF">2024-09-10T16:25:45Z</dcterms:modified>
</cp:coreProperties>
</file>