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223160" y="1198440"/>
            <a:ext cx="4205520" cy="19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BO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735640" y="1258920"/>
            <a:ext cx="5797080" cy="20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BO" sz="40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s-BO" sz="4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s-B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9"/>
          <p:cNvSpPr/>
          <p:nvPr/>
        </p:nvSpPr>
        <p:spPr>
          <a:xfrm>
            <a:off x="3763440" y="-1800"/>
            <a:ext cx="5380200" cy="51433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BO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" name="Google Shape;63;p9"/>
          <p:cNvGrpSpPr/>
          <p:nvPr/>
        </p:nvGrpSpPr>
        <p:grpSpPr>
          <a:xfrm>
            <a:off x="8059680" y="446040"/>
            <a:ext cx="473040" cy="186480"/>
            <a:chOff x="8059680" y="446040"/>
            <a:chExt cx="473040" cy="186480"/>
          </a:xfrm>
        </p:grpSpPr>
        <p:cxnSp>
          <p:nvCxnSpPr>
            <p:cNvPr id="6" name="Google Shape;64;p9"/>
            <p:cNvCxnSpPr/>
            <p:nvPr/>
          </p:nvCxnSpPr>
          <p:spPr>
            <a:xfrm flipV="1">
              <a:off x="8059680" y="446040"/>
              <a:ext cx="473400" cy="4680"/>
            </a:xfrm>
            <a:prstGeom prst="straightConnector1">
              <a:avLst/>
            </a:prstGeom>
            <a:ln w="28575">
              <a:solidFill>
                <a:srgbClr val="e7e7e7"/>
              </a:solidFill>
              <a:round/>
            </a:ln>
          </p:spPr>
        </p:cxnSp>
        <p:cxnSp>
          <p:nvCxnSpPr>
            <p:cNvPr id="7" name="Google Shape;65;p9"/>
            <p:cNvCxnSpPr/>
            <p:nvPr/>
          </p:nvCxnSpPr>
          <p:spPr>
            <a:xfrm flipV="1">
              <a:off x="8059680" y="537120"/>
              <a:ext cx="473400" cy="4680"/>
            </a:xfrm>
            <a:prstGeom prst="straightConnector1">
              <a:avLst/>
            </a:prstGeom>
            <a:ln w="28575">
              <a:solidFill>
                <a:srgbClr val="e7e7e7"/>
              </a:solidFill>
              <a:round/>
            </a:ln>
          </p:spPr>
        </p:cxnSp>
        <p:cxnSp>
          <p:nvCxnSpPr>
            <p:cNvPr id="8" name="Google Shape;66;p9"/>
            <p:cNvCxnSpPr/>
            <p:nvPr/>
          </p:nvCxnSpPr>
          <p:spPr>
            <a:xfrm flipV="1">
              <a:off x="8059680" y="628200"/>
              <a:ext cx="473400" cy="4680"/>
            </a:xfrm>
            <a:prstGeom prst="straightConnector1">
              <a:avLst/>
            </a:prstGeom>
            <a:ln w="28575">
              <a:solidFill>
                <a:srgbClr val="e7e7e7"/>
              </a:solidFill>
              <a:round/>
            </a:ln>
          </p:spPr>
        </p:cxn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223160" y="1198440"/>
            <a:ext cx="420552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BO" sz="96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s-BO" sz="96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s-BO" sz="96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s-BO" sz="96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s-BO" sz="96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s-BO" sz="96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s-BO" sz="96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s-BO" sz="96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s-BO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2;p13"/>
          <p:cNvSpPr/>
          <p:nvPr/>
        </p:nvSpPr>
        <p:spPr>
          <a:xfrm>
            <a:off x="7920" y="-1800"/>
            <a:ext cx="9143640" cy="11599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BO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2" name="Google Shape;83;p13"/>
          <p:cNvGrpSpPr/>
          <p:nvPr/>
        </p:nvGrpSpPr>
        <p:grpSpPr>
          <a:xfrm>
            <a:off x="8389800" y="180000"/>
            <a:ext cx="486000" cy="125280"/>
            <a:chOff x="8389800" y="180000"/>
            <a:chExt cx="486000" cy="125280"/>
          </a:xfrm>
        </p:grpSpPr>
        <p:sp>
          <p:nvSpPr>
            <p:cNvPr id="13" name="Google Shape;84;p13"/>
            <p:cNvSpPr/>
            <p:nvPr/>
          </p:nvSpPr>
          <p:spPr>
            <a:xfrm>
              <a:off x="8389800" y="180000"/>
              <a:ext cx="125280" cy="125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" name="Google Shape;85;p13"/>
            <p:cNvSpPr/>
            <p:nvPr/>
          </p:nvSpPr>
          <p:spPr>
            <a:xfrm>
              <a:off x="8574120" y="180000"/>
              <a:ext cx="125280" cy="1252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" name="Google Shape;86;p13"/>
            <p:cNvSpPr/>
            <p:nvPr/>
          </p:nvSpPr>
          <p:spPr>
            <a:xfrm>
              <a:off x="8750520" y="180000"/>
              <a:ext cx="125280" cy="125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BO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1869840" y="1470600"/>
            <a:ext cx="60192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BO" sz="2400" spc="-1" strike="noStrike">
                <a:solidFill>
                  <a:schemeClr val="dk2"/>
                </a:solidFill>
                <a:latin typeface="Source Code Pro"/>
                <a:ea typeface="Source Code Pro"/>
              </a:rPr>
              <a:t>xx</a:t>
            </a:r>
            <a:r>
              <a:rPr b="0" lang="es-BO" sz="2400" spc="-1" strike="noStrike">
                <a:solidFill>
                  <a:schemeClr val="dk2"/>
                </a:solidFill>
                <a:latin typeface="Source Code Pro"/>
                <a:ea typeface="Source Code Pro"/>
              </a:rPr>
              <a:t>%</a:t>
            </a:r>
            <a:endParaRPr b="0" lang="es-B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title"/>
          </p:nvPr>
        </p:nvSpPr>
        <p:spPr>
          <a:xfrm>
            <a:off x="2573280" y="2482560"/>
            <a:ext cx="60192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BO" sz="2400" spc="-1" strike="noStrike">
                <a:solidFill>
                  <a:schemeClr val="dk2"/>
                </a:solidFill>
                <a:latin typeface="Source Code Pro"/>
                <a:ea typeface="Source Code Pro"/>
              </a:rPr>
              <a:t>xx%</a:t>
            </a:r>
            <a:endParaRPr b="0" lang="es-B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title"/>
          </p:nvPr>
        </p:nvSpPr>
        <p:spPr>
          <a:xfrm>
            <a:off x="2891160" y="3494160"/>
            <a:ext cx="601920" cy="32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BO" sz="2400" spc="-1" strike="noStrike">
                <a:solidFill>
                  <a:schemeClr val="dk2"/>
                </a:solidFill>
                <a:latin typeface="Source Code Pro"/>
                <a:ea typeface="Source Code Pro"/>
              </a:rPr>
              <a:t>xx%</a:t>
            </a:r>
            <a:endParaRPr b="0" lang="es-B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BO" sz="35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s-BO" sz="35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s-BO" sz="35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s-BO" sz="35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17;p26"/>
          <p:cNvSpPr/>
          <p:nvPr/>
        </p:nvSpPr>
        <p:spPr>
          <a:xfrm>
            <a:off x="7920" y="-1800"/>
            <a:ext cx="9143640" cy="11599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BO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4" name="Google Shape;218;p26"/>
          <p:cNvGrpSpPr/>
          <p:nvPr/>
        </p:nvGrpSpPr>
        <p:grpSpPr>
          <a:xfrm>
            <a:off x="8389800" y="180000"/>
            <a:ext cx="486000" cy="125280"/>
            <a:chOff x="8389800" y="180000"/>
            <a:chExt cx="486000" cy="125280"/>
          </a:xfrm>
        </p:grpSpPr>
        <p:sp>
          <p:nvSpPr>
            <p:cNvPr id="25" name="Google Shape;219;p26"/>
            <p:cNvSpPr/>
            <p:nvPr/>
          </p:nvSpPr>
          <p:spPr>
            <a:xfrm>
              <a:off x="8389800" y="180000"/>
              <a:ext cx="125280" cy="125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" name="Google Shape;220;p26"/>
            <p:cNvSpPr/>
            <p:nvPr/>
          </p:nvSpPr>
          <p:spPr>
            <a:xfrm>
              <a:off x="8574120" y="180000"/>
              <a:ext cx="125280" cy="1252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" name="Google Shape;221;p26"/>
            <p:cNvSpPr/>
            <p:nvPr/>
          </p:nvSpPr>
          <p:spPr>
            <a:xfrm>
              <a:off x="8750520" y="180000"/>
              <a:ext cx="125280" cy="125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23;p27"/>
          <p:cNvSpPr/>
          <p:nvPr/>
        </p:nvSpPr>
        <p:spPr>
          <a:xfrm>
            <a:off x="4424760" y="-1800"/>
            <a:ext cx="4718880" cy="51433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BO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9" name="Google Shape;224;p27"/>
          <p:cNvGrpSpPr/>
          <p:nvPr/>
        </p:nvGrpSpPr>
        <p:grpSpPr>
          <a:xfrm>
            <a:off x="8192880" y="446040"/>
            <a:ext cx="415080" cy="186480"/>
            <a:chOff x="8192880" y="446040"/>
            <a:chExt cx="415080" cy="186480"/>
          </a:xfrm>
        </p:grpSpPr>
        <p:cxnSp>
          <p:nvCxnSpPr>
            <p:cNvPr id="30" name="Google Shape;225;p27"/>
            <p:cNvCxnSpPr/>
            <p:nvPr/>
          </p:nvCxnSpPr>
          <p:spPr>
            <a:xfrm flipV="1">
              <a:off x="8192880" y="446040"/>
              <a:ext cx="415440" cy="4680"/>
            </a:xfrm>
            <a:prstGeom prst="straightConnector1">
              <a:avLst/>
            </a:prstGeom>
            <a:ln w="28575">
              <a:solidFill>
                <a:srgbClr val="e7e7e7"/>
              </a:solidFill>
              <a:round/>
            </a:ln>
          </p:spPr>
        </p:cxnSp>
        <p:cxnSp>
          <p:nvCxnSpPr>
            <p:cNvPr id="31" name="Google Shape;226;p27"/>
            <p:cNvCxnSpPr/>
            <p:nvPr/>
          </p:nvCxnSpPr>
          <p:spPr>
            <a:xfrm flipV="1">
              <a:off x="8192880" y="537120"/>
              <a:ext cx="415440" cy="4680"/>
            </a:xfrm>
            <a:prstGeom prst="straightConnector1">
              <a:avLst/>
            </a:prstGeom>
            <a:ln w="28575">
              <a:solidFill>
                <a:srgbClr val="e7e7e7"/>
              </a:solidFill>
              <a:round/>
            </a:ln>
          </p:spPr>
        </p:cxnSp>
        <p:cxnSp>
          <p:nvCxnSpPr>
            <p:cNvPr id="32" name="Google Shape;227;p27"/>
            <p:cNvCxnSpPr/>
            <p:nvPr/>
          </p:nvCxnSpPr>
          <p:spPr>
            <a:xfrm flipV="1">
              <a:off x="8192880" y="628200"/>
              <a:ext cx="415440" cy="4680"/>
            </a:xfrm>
            <a:prstGeom prst="straightConnector1">
              <a:avLst/>
            </a:prstGeom>
            <a:ln w="28575">
              <a:solidFill>
                <a:srgbClr val="e7e7e7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23;p18"/>
          <p:cNvSpPr/>
          <p:nvPr/>
        </p:nvSpPr>
        <p:spPr>
          <a:xfrm>
            <a:off x="7920" y="-1800"/>
            <a:ext cx="9143640" cy="11599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BO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4" name="Google Shape;124;p18"/>
          <p:cNvGrpSpPr/>
          <p:nvPr/>
        </p:nvGrpSpPr>
        <p:grpSpPr>
          <a:xfrm>
            <a:off x="8389800" y="180000"/>
            <a:ext cx="486000" cy="125280"/>
            <a:chOff x="8389800" y="180000"/>
            <a:chExt cx="486000" cy="125280"/>
          </a:xfrm>
        </p:grpSpPr>
        <p:sp>
          <p:nvSpPr>
            <p:cNvPr id="35" name="Google Shape;125;p18"/>
            <p:cNvSpPr/>
            <p:nvPr/>
          </p:nvSpPr>
          <p:spPr>
            <a:xfrm>
              <a:off x="8389800" y="180000"/>
              <a:ext cx="125280" cy="125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" name="Google Shape;126;p18"/>
            <p:cNvSpPr/>
            <p:nvPr/>
          </p:nvSpPr>
          <p:spPr>
            <a:xfrm>
              <a:off x="8574120" y="180000"/>
              <a:ext cx="125280" cy="1252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" name="Google Shape;127;p18"/>
            <p:cNvSpPr/>
            <p:nvPr/>
          </p:nvSpPr>
          <p:spPr>
            <a:xfrm>
              <a:off x="8750520" y="180000"/>
              <a:ext cx="125280" cy="125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BO" sz="35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s-BO" sz="35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s-BO" sz="35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s-BO" sz="35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735640" y="1258920"/>
            <a:ext cx="5797080" cy="20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40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Patró</a:t>
            </a:r>
            <a:r>
              <a:rPr b="0" lang="es-MX" sz="40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n de </a:t>
            </a:r>
            <a:r>
              <a:rPr b="0" lang="es-MX" sz="40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Diseñ</a:t>
            </a:r>
            <a:r>
              <a:rPr b="0" lang="es-MX" sz="40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o </a:t>
            </a:r>
            <a:r>
              <a:rPr b="0" lang="es-MX" sz="40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Comma</a:t>
            </a:r>
            <a:r>
              <a:rPr b="0" lang="es-MX" sz="40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nd</a:t>
            </a:r>
            <a:endParaRPr b="0" lang="es-B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735640" y="3297600"/>
            <a:ext cx="5797080" cy="9475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b="0" lang="en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&lt; </a:t>
            </a:r>
            <a:r>
              <a:rPr b="0" lang="en" sz="16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Integrantes </a:t>
            </a:r>
            <a:r>
              <a:rPr b="0" lang="en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&gt;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-Pinedo Quespi Rosicela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-</a:t>
            </a:r>
            <a:r>
              <a:rPr b="0" lang="es-BO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Calderón Flores Enrique Antonio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Google Shape;240;p31"/>
          <p:cNvSpPr/>
          <p:nvPr/>
        </p:nvSpPr>
        <p:spPr>
          <a:xfrm>
            <a:off x="2097360" y="570960"/>
            <a:ext cx="70452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1"/>
                </a:solidFill>
                <a:latin typeface="Comfortaa"/>
                <a:ea typeface="Comfortaa"/>
              </a:rPr>
              <a:t>{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Google Shape;241;p31"/>
          <p:cNvSpPr/>
          <p:nvPr/>
        </p:nvSpPr>
        <p:spPr>
          <a:xfrm>
            <a:off x="8588160" y="4001760"/>
            <a:ext cx="51912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3"/>
                </a:solidFill>
                <a:latin typeface="Comfortaa"/>
                <a:ea typeface="Comfortaa"/>
              </a:rPr>
              <a:t>}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Google Shape;242;p31"/>
          <p:cNvSpPr/>
          <p:nvPr/>
        </p:nvSpPr>
        <p:spPr>
          <a:xfrm>
            <a:off x="2847240" y="4108320"/>
            <a:ext cx="144720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2"/>
                </a:solidFill>
                <a:latin typeface="Fira Code"/>
                <a:ea typeface="Fira Code"/>
              </a:rPr>
              <a:t>...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" name="Google Shape;243;p31"/>
          <p:cNvGrpSpPr/>
          <p:nvPr/>
        </p:nvGrpSpPr>
        <p:grpSpPr>
          <a:xfrm>
            <a:off x="8059680" y="446040"/>
            <a:ext cx="473040" cy="186480"/>
            <a:chOff x="8059680" y="446040"/>
            <a:chExt cx="473040" cy="186480"/>
          </a:xfrm>
        </p:grpSpPr>
        <p:cxnSp>
          <p:nvCxnSpPr>
            <p:cNvPr id="46" name="Google Shape;244;p31"/>
            <p:cNvCxnSpPr/>
            <p:nvPr/>
          </p:nvCxnSpPr>
          <p:spPr>
            <a:xfrm flipV="1">
              <a:off x="8059680" y="446040"/>
              <a:ext cx="473400" cy="4680"/>
            </a:xfrm>
            <a:prstGeom prst="straightConnector1">
              <a:avLst/>
            </a:prstGeom>
            <a:ln w="28575">
              <a:solidFill>
                <a:srgbClr val="e7e7e7"/>
              </a:solidFill>
              <a:round/>
            </a:ln>
          </p:spPr>
        </p:cxnSp>
        <p:cxnSp>
          <p:nvCxnSpPr>
            <p:cNvPr id="47" name="Google Shape;245;p31"/>
            <p:cNvCxnSpPr/>
            <p:nvPr/>
          </p:nvCxnSpPr>
          <p:spPr>
            <a:xfrm flipV="1">
              <a:off x="8059680" y="537120"/>
              <a:ext cx="473400" cy="4680"/>
            </a:xfrm>
            <a:prstGeom prst="straightConnector1">
              <a:avLst/>
            </a:prstGeom>
            <a:ln w="28575">
              <a:solidFill>
                <a:srgbClr val="e7e7e7"/>
              </a:solidFill>
              <a:round/>
            </a:ln>
          </p:spPr>
        </p:cxnSp>
        <p:cxnSp>
          <p:nvCxnSpPr>
            <p:cNvPr id="48" name="Google Shape;246;p31"/>
            <p:cNvCxnSpPr/>
            <p:nvPr/>
          </p:nvCxnSpPr>
          <p:spPr>
            <a:xfrm flipV="1">
              <a:off x="8059680" y="628200"/>
              <a:ext cx="473400" cy="4680"/>
            </a:xfrm>
            <a:prstGeom prst="straightConnector1">
              <a:avLst/>
            </a:prstGeom>
            <a:ln w="28575">
              <a:solidFill>
                <a:srgbClr val="e7e7e7"/>
              </a:solidFill>
              <a:round/>
            </a:ln>
          </p:spPr>
        </p:cxnSp>
      </p:grpSp>
      <p:grpSp>
        <p:nvGrpSpPr>
          <p:cNvPr id="49" name="Google Shape;247;p31"/>
          <p:cNvGrpSpPr/>
          <p:nvPr/>
        </p:nvGrpSpPr>
        <p:grpSpPr>
          <a:xfrm>
            <a:off x="255240" y="696600"/>
            <a:ext cx="2377440" cy="3907080"/>
            <a:chOff x="255240" y="696600"/>
            <a:chExt cx="2377440" cy="3907080"/>
          </a:xfrm>
        </p:grpSpPr>
        <p:sp>
          <p:nvSpPr>
            <p:cNvPr id="50" name="Google Shape;248;p31"/>
            <p:cNvSpPr/>
            <p:nvPr/>
          </p:nvSpPr>
          <p:spPr>
            <a:xfrm>
              <a:off x="255240" y="704880"/>
              <a:ext cx="35460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" name="Google Shape;249;p31"/>
            <p:cNvSpPr/>
            <p:nvPr/>
          </p:nvSpPr>
          <p:spPr>
            <a:xfrm>
              <a:off x="741600" y="696600"/>
              <a:ext cx="35460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" name="Google Shape;250;p31"/>
            <p:cNvSpPr/>
            <p:nvPr/>
          </p:nvSpPr>
          <p:spPr>
            <a:xfrm>
              <a:off x="255240" y="1017360"/>
              <a:ext cx="35460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" name="Google Shape;251;p31"/>
            <p:cNvSpPr/>
            <p:nvPr/>
          </p:nvSpPr>
          <p:spPr>
            <a:xfrm>
              <a:off x="255240" y="1343880"/>
              <a:ext cx="35460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" name="Google Shape;252;p31"/>
            <p:cNvSpPr/>
            <p:nvPr/>
          </p:nvSpPr>
          <p:spPr>
            <a:xfrm>
              <a:off x="255240" y="1670760"/>
              <a:ext cx="35460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" name="Google Shape;253;p31"/>
            <p:cNvSpPr/>
            <p:nvPr/>
          </p:nvSpPr>
          <p:spPr>
            <a:xfrm>
              <a:off x="690120" y="1670760"/>
              <a:ext cx="45432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" name="Google Shape;254;p31"/>
            <p:cNvSpPr/>
            <p:nvPr/>
          </p:nvSpPr>
          <p:spPr>
            <a:xfrm>
              <a:off x="1189800" y="1670760"/>
              <a:ext cx="26028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" name="Google Shape;255;p31"/>
            <p:cNvSpPr/>
            <p:nvPr/>
          </p:nvSpPr>
          <p:spPr>
            <a:xfrm>
              <a:off x="255240" y="198144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" name="Google Shape;256;p31"/>
            <p:cNvSpPr/>
            <p:nvPr/>
          </p:nvSpPr>
          <p:spPr>
            <a:xfrm>
              <a:off x="255240" y="232416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" name="Google Shape;257;p31"/>
            <p:cNvSpPr/>
            <p:nvPr/>
          </p:nvSpPr>
          <p:spPr>
            <a:xfrm>
              <a:off x="255240" y="263304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" name="Google Shape;258;p31"/>
            <p:cNvSpPr/>
            <p:nvPr/>
          </p:nvSpPr>
          <p:spPr>
            <a:xfrm>
              <a:off x="255240" y="294192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" name="Google Shape;259;p31"/>
            <p:cNvSpPr/>
            <p:nvPr/>
          </p:nvSpPr>
          <p:spPr>
            <a:xfrm>
              <a:off x="268920" y="372276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" name="Google Shape;260;p31"/>
            <p:cNvSpPr/>
            <p:nvPr/>
          </p:nvSpPr>
          <p:spPr>
            <a:xfrm>
              <a:off x="690120" y="198144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" name="Google Shape;261;p31"/>
            <p:cNvSpPr/>
            <p:nvPr/>
          </p:nvSpPr>
          <p:spPr>
            <a:xfrm>
              <a:off x="650880" y="232416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" name="Google Shape;262;p31"/>
            <p:cNvSpPr/>
            <p:nvPr/>
          </p:nvSpPr>
          <p:spPr>
            <a:xfrm>
              <a:off x="690120" y="263304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" name="Google Shape;263;p31"/>
            <p:cNvSpPr/>
            <p:nvPr/>
          </p:nvSpPr>
          <p:spPr>
            <a:xfrm>
              <a:off x="690120" y="295884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" name="Google Shape;264;p31"/>
            <p:cNvSpPr/>
            <p:nvPr/>
          </p:nvSpPr>
          <p:spPr>
            <a:xfrm>
              <a:off x="690120" y="328464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" name="Google Shape;265;p31"/>
            <p:cNvSpPr/>
            <p:nvPr/>
          </p:nvSpPr>
          <p:spPr>
            <a:xfrm>
              <a:off x="1093680" y="1981440"/>
              <a:ext cx="46512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" name="Google Shape;266;p31"/>
            <p:cNvSpPr/>
            <p:nvPr/>
          </p:nvSpPr>
          <p:spPr>
            <a:xfrm>
              <a:off x="1093680" y="2324160"/>
              <a:ext cx="65052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" name="Google Shape;267;p31"/>
            <p:cNvSpPr/>
            <p:nvPr/>
          </p:nvSpPr>
          <p:spPr>
            <a:xfrm>
              <a:off x="1116720" y="2633040"/>
              <a:ext cx="75672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" name="Google Shape;268;p31"/>
            <p:cNvSpPr/>
            <p:nvPr/>
          </p:nvSpPr>
          <p:spPr>
            <a:xfrm>
              <a:off x="1116720" y="2977560"/>
              <a:ext cx="75672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" name="Google Shape;269;p31"/>
            <p:cNvSpPr/>
            <p:nvPr/>
          </p:nvSpPr>
          <p:spPr>
            <a:xfrm>
              <a:off x="1116720" y="3284640"/>
              <a:ext cx="75672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" name="Google Shape;270;p31"/>
            <p:cNvSpPr/>
            <p:nvPr/>
          </p:nvSpPr>
          <p:spPr>
            <a:xfrm>
              <a:off x="1615320" y="1981440"/>
              <a:ext cx="42372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" name="Google Shape;271;p31"/>
            <p:cNvSpPr/>
            <p:nvPr/>
          </p:nvSpPr>
          <p:spPr>
            <a:xfrm>
              <a:off x="1828800" y="2307240"/>
              <a:ext cx="42372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" name="Google Shape;272;p31"/>
            <p:cNvSpPr/>
            <p:nvPr/>
          </p:nvSpPr>
          <p:spPr>
            <a:xfrm>
              <a:off x="1953000" y="2633040"/>
              <a:ext cx="26028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" name="Google Shape;273;p31"/>
            <p:cNvSpPr/>
            <p:nvPr/>
          </p:nvSpPr>
          <p:spPr>
            <a:xfrm>
              <a:off x="1953000" y="3285000"/>
              <a:ext cx="26028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" name="Google Shape;274;p31"/>
            <p:cNvSpPr/>
            <p:nvPr/>
          </p:nvSpPr>
          <p:spPr>
            <a:xfrm>
              <a:off x="268920" y="396216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" name="Google Shape;275;p31"/>
            <p:cNvSpPr/>
            <p:nvPr/>
          </p:nvSpPr>
          <p:spPr>
            <a:xfrm>
              <a:off x="650880" y="424548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" name="Google Shape;276;p31"/>
            <p:cNvSpPr/>
            <p:nvPr/>
          </p:nvSpPr>
          <p:spPr>
            <a:xfrm>
              <a:off x="1131120" y="4245480"/>
              <a:ext cx="38520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" name="Google Shape;277;p31"/>
            <p:cNvSpPr/>
            <p:nvPr/>
          </p:nvSpPr>
          <p:spPr>
            <a:xfrm>
              <a:off x="1615320" y="4245480"/>
              <a:ext cx="48672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" name="Google Shape;278;p31"/>
            <p:cNvSpPr/>
            <p:nvPr/>
          </p:nvSpPr>
          <p:spPr>
            <a:xfrm>
              <a:off x="2167200" y="4245480"/>
              <a:ext cx="17712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" name="Google Shape;279;p31"/>
            <p:cNvSpPr/>
            <p:nvPr/>
          </p:nvSpPr>
          <p:spPr>
            <a:xfrm>
              <a:off x="650880" y="445392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" name="Google Shape;280;p31"/>
            <p:cNvSpPr/>
            <p:nvPr/>
          </p:nvSpPr>
          <p:spPr>
            <a:xfrm>
              <a:off x="1131120" y="4453920"/>
              <a:ext cx="61308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" name="Google Shape;281;p31"/>
            <p:cNvSpPr/>
            <p:nvPr/>
          </p:nvSpPr>
          <p:spPr>
            <a:xfrm>
              <a:off x="1825200" y="4453920"/>
              <a:ext cx="26028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" name="Google Shape;282;p31"/>
            <p:cNvSpPr/>
            <p:nvPr/>
          </p:nvSpPr>
          <p:spPr>
            <a:xfrm>
              <a:off x="1149840" y="708480"/>
              <a:ext cx="4651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" name="Google Shape;283;p31"/>
            <p:cNvSpPr/>
            <p:nvPr/>
          </p:nvSpPr>
          <p:spPr>
            <a:xfrm>
              <a:off x="741600" y="101736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" name="Google Shape;284;p31"/>
            <p:cNvSpPr/>
            <p:nvPr/>
          </p:nvSpPr>
          <p:spPr>
            <a:xfrm>
              <a:off x="1424880" y="1013040"/>
              <a:ext cx="4651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" name="Google Shape;285;p31"/>
            <p:cNvSpPr/>
            <p:nvPr/>
          </p:nvSpPr>
          <p:spPr>
            <a:xfrm>
              <a:off x="741600" y="1343880"/>
              <a:ext cx="4024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" name="Google Shape;286;p31"/>
            <p:cNvSpPr/>
            <p:nvPr/>
          </p:nvSpPr>
          <p:spPr>
            <a:xfrm>
              <a:off x="1509480" y="1668600"/>
              <a:ext cx="2959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" name="Google Shape;287;p31"/>
            <p:cNvSpPr/>
            <p:nvPr/>
          </p:nvSpPr>
          <p:spPr>
            <a:xfrm>
              <a:off x="1953000" y="2977560"/>
              <a:ext cx="2959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" name="Google Shape;288;p31"/>
            <p:cNvSpPr/>
            <p:nvPr/>
          </p:nvSpPr>
          <p:spPr>
            <a:xfrm>
              <a:off x="2095920" y="1981440"/>
              <a:ext cx="2404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" name="Google Shape;289;p31"/>
            <p:cNvSpPr/>
            <p:nvPr/>
          </p:nvSpPr>
          <p:spPr>
            <a:xfrm>
              <a:off x="2292840" y="2633040"/>
              <a:ext cx="2404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" name="Google Shape;290;p31"/>
            <p:cNvSpPr/>
            <p:nvPr/>
          </p:nvSpPr>
          <p:spPr>
            <a:xfrm>
              <a:off x="2167560" y="4456080"/>
              <a:ext cx="4651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" name="Google Shape;291;p31"/>
            <p:cNvSpPr/>
            <p:nvPr/>
          </p:nvSpPr>
          <p:spPr>
            <a:xfrm>
              <a:off x="690120" y="393660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" name="Google Shape;292;p31"/>
            <p:cNvSpPr/>
            <p:nvPr/>
          </p:nvSpPr>
          <p:spPr>
            <a:xfrm>
              <a:off x="690120" y="370656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634120" y="1198440"/>
            <a:ext cx="621468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6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Gracias!</a:t>
            </a:r>
            <a:endParaRPr b="0" lang="es-BO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Google Shape;354;p34"/>
          <p:cNvSpPr/>
          <p:nvPr/>
        </p:nvSpPr>
        <p:spPr>
          <a:xfrm>
            <a:off x="8330040" y="3978360"/>
            <a:ext cx="51912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600" spc="-1" strike="noStrike">
                <a:solidFill>
                  <a:schemeClr val="accent1"/>
                </a:solidFill>
                <a:latin typeface="Comfortaa"/>
                <a:ea typeface="Comfortaa"/>
              </a:rPr>
              <a:t>*</a:t>
            </a:r>
            <a:endParaRPr b="0" lang="es-BO" sz="9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74" name="Google Shape;355;p34"/>
          <p:cNvGrpSpPr/>
          <p:nvPr/>
        </p:nvGrpSpPr>
        <p:grpSpPr>
          <a:xfrm>
            <a:off x="335520" y="696600"/>
            <a:ext cx="2298240" cy="3907080"/>
            <a:chOff x="335520" y="696600"/>
            <a:chExt cx="2298240" cy="3907080"/>
          </a:xfrm>
        </p:grpSpPr>
        <p:sp>
          <p:nvSpPr>
            <p:cNvPr id="275" name="Google Shape;356;p34"/>
            <p:cNvSpPr/>
            <p:nvPr/>
          </p:nvSpPr>
          <p:spPr>
            <a:xfrm>
              <a:off x="335520" y="704880"/>
              <a:ext cx="27792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6" name="Google Shape;357;p34"/>
            <p:cNvSpPr/>
            <p:nvPr/>
          </p:nvSpPr>
          <p:spPr>
            <a:xfrm>
              <a:off x="716760" y="696600"/>
              <a:ext cx="27792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7" name="Google Shape;358;p34"/>
            <p:cNvSpPr/>
            <p:nvPr/>
          </p:nvSpPr>
          <p:spPr>
            <a:xfrm>
              <a:off x="335520" y="1017360"/>
              <a:ext cx="27792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8" name="Google Shape;359;p34"/>
            <p:cNvSpPr/>
            <p:nvPr/>
          </p:nvSpPr>
          <p:spPr>
            <a:xfrm>
              <a:off x="335520" y="1343880"/>
              <a:ext cx="27792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9" name="Google Shape;360;p34"/>
            <p:cNvSpPr/>
            <p:nvPr/>
          </p:nvSpPr>
          <p:spPr>
            <a:xfrm>
              <a:off x="335520" y="1670760"/>
              <a:ext cx="27792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0" name="Google Shape;361;p34"/>
            <p:cNvSpPr/>
            <p:nvPr/>
          </p:nvSpPr>
          <p:spPr>
            <a:xfrm>
              <a:off x="676440" y="1670760"/>
              <a:ext cx="35604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1" name="Google Shape;362;p34"/>
            <p:cNvSpPr/>
            <p:nvPr/>
          </p:nvSpPr>
          <p:spPr>
            <a:xfrm>
              <a:off x="1095480" y="1670760"/>
              <a:ext cx="27792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2" name="Google Shape;363;p34"/>
            <p:cNvSpPr/>
            <p:nvPr/>
          </p:nvSpPr>
          <p:spPr>
            <a:xfrm>
              <a:off x="335520" y="198144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3" name="Google Shape;364;p34"/>
            <p:cNvSpPr/>
            <p:nvPr/>
          </p:nvSpPr>
          <p:spPr>
            <a:xfrm>
              <a:off x="335520" y="232416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4" name="Google Shape;365;p34"/>
            <p:cNvSpPr/>
            <p:nvPr/>
          </p:nvSpPr>
          <p:spPr>
            <a:xfrm>
              <a:off x="335520" y="263304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5" name="Google Shape;366;p34"/>
            <p:cNvSpPr/>
            <p:nvPr/>
          </p:nvSpPr>
          <p:spPr>
            <a:xfrm>
              <a:off x="335520" y="294192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6" name="Google Shape;367;p34"/>
            <p:cNvSpPr/>
            <p:nvPr/>
          </p:nvSpPr>
          <p:spPr>
            <a:xfrm>
              <a:off x="346320" y="372276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7" name="Google Shape;368;p34"/>
            <p:cNvSpPr/>
            <p:nvPr/>
          </p:nvSpPr>
          <p:spPr>
            <a:xfrm>
              <a:off x="676440" y="198144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8" name="Google Shape;369;p34"/>
            <p:cNvSpPr/>
            <p:nvPr/>
          </p:nvSpPr>
          <p:spPr>
            <a:xfrm>
              <a:off x="645840" y="232416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9" name="Google Shape;370;p34"/>
            <p:cNvSpPr/>
            <p:nvPr/>
          </p:nvSpPr>
          <p:spPr>
            <a:xfrm>
              <a:off x="676440" y="263304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0" name="Google Shape;371;p34"/>
            <p:cNvSpPr/>
            <p:nvPr/>
          </p:nvSpPr>
          <p:spPr>
            <a:xfrm>
              <a:off x="676440" y="295884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1" name="Google Shape;372;p34"/>
            <p:cNvSpPr/>
            <p:nvPr/>
          </p:nvSpPr>
          <p:spPr>
            <a:xfrm>
              <a:off x="676440" y="328464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2" name="Google Shape;373;p34"/>
            <p:cNvSpPr/>
            <p:nvPr/>
          </p:nvSpPr>
          <p:spPr>
            <a:xfrm>
              <a:off x="992880" y="1981440"/>
              <a:ext cx="49608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3" name="Google Shape;374;p34"/>
            <p:cNvSpPr/>
            <p:nvPr/>
          </p:nvSpPr>
          <p:spPr>
            <a:xfrm>
              <a:off x="992880" y="2324160"/>
              <a:ext cx="69336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4" name="Google Shape;375;p34"/>
            <p:cNvSpPr/>
            <p:nvPr/>
          </p:nvSpPr>
          <p:spPr>
            <a:xfrm>
              <a:off x="1017360" y="2633040"/>
              <a:ext cx="80712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5" name="Google Shape;376;p34"/>
            <p:cNvSpPr/>
            <p:nvPr/>
          </p:nvSpPr>
          <p:spPr>
            <a:xfrm>
              <a:off x="1017360" y="2977560"/>
              <a:ext cx="80712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6" name="Google Shape;377;p34"/>
            <p:cNvSpPr/>
            <p:nvPr/>
          </p:nvSpPr>
          <p:spPr>
            <a:xfrm>
              <a:off x="1017360" y="3284640"/>
              <a:ext cx="80712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7" name="Google Shape;378;p34"/>
            <p:cNvSpPr/>
            <p:nvPr/>
          </p:nvSpPr>
          <p:spPr>
            <a:xfrm>
              <a:off x="1549080" y="1981440"/>
              <a:ext cx="45216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8" name="Google Shape;379;p34"/>
            <p:cNvSpPr/>
            <p:nvPr/>
          </p:nvSpPr>
          <p:spPr>
            <a:xfrm>
              <a:off x="1776960" y="2307240"/>
              <a:ext cx="45216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9" name="Google Shape;380;p34"/>
            <p:cNvSpPr/>
            <p:nvPr/>
          </p:nvSpPr>
          <p:spPr>
            <a:xfrm>
              <a:off x="1909080" y="2633040"/>
              <a:ext cx="27792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0" name="Google Shape;381;p34"/>
            <p:cNvSpPr/>
            <p:nvPr/>
          </p:nvSpPr>
          <p:spPr>
            <a:xfrm>
              <a:off x="1909080" y="3285000"/>
              <a:ext cx="27792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1" name="Google Shape;382;p34"/>
            <p:cNvSpPr/>
            <p:nvPr/>
          </p:nvSpPr>
          <p:spPr>
            <a:xfrm>
              <a:off x="346320" y="396216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2" name="Google Shape;383;p34"/>
            <p:cNvSpPr/>
            <p:nvPr/>
          </p:nvSpPr>
          <p:spPr>
            <a:xfrm>
              <a:off x="645840" y="424548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3" name="Google Shape;384;p34"/>
            <p:cNvSpPr/>
            <p:nvPr/>
          </p:nvSpPr>
          <p:spPr>
            <a:xfrm>
              <a:off x="1032840" y="4245480"/>
              <a:ext cx="41076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4" name="Google Shape;385;p34"/>
            <p:cNvSpPr/>
            <p:nvPr/>
          </p:nvSpPr>
          <p:spPr>
            <a:xfrm>
              <a:off x="1549080" y="4245480"/>
              <a:ext cx="51840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5" name="Google Shape;386;p34"/>
            <p:cNvSpPr/>
            <p:nvPr/>
          </p:nvSpPr>
          <p:spPr>
            <a:xfrm>
              <a:off x="2137320" y="4245480"/>
              <a:ext cx="18900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6" name="Google Shape;387;p34"/>
            <p:cNvSpPr/>
            <p:nvPr/>
          </p:nvSpPr>
          <p:spPr>
            <a:xfrm>
              <a:off x="645840" y="445392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7" name="Google Shape;388;p34"/>
            <p:cNvSpPr/>
            <p:nvPr/>
          </p:nvSpPr>
          <p:spPr>
            <a:xfrm>
              <a:off x="1032840" y="4453920"/>
              <a:ext cx="65340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8" name="Google Shape;389;p34"/>
            <p:cNvSpPr/>
            <p:nvPr/>
          </p:nvSpPr>
          <p:spPr>
            <a:xfrm>
              <a:off x="1773000" y="4453920"/>
              <a:ext cx="27792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9" name="Google Shape;390;p34"/>
            <p:cNvSpPr/>
            <p:nvPr/>
          </p:nvSpPr>
          <p:spPr>
            <a:xfrm>
              <a:off x="1052640" y="708480"/>
              <a:ext cx="4960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0" name="Google Shape;391;p34"/>
            <p:cNvSpPr/>
            <p:nvPr/>
          </p:nvSpPr>
          <p:spPr>
            <a:xfrm>
              <a:off x="716760" y="1017360"/>
              <a:ext cx="4960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1" name="Google Shape;392;p34"/>
            <p:cNvSpPr/>
            <p:nvPr/>
          </p:nvSpPr>
          <p:spPr>
            <a:xfrm>
              <a:off x="1291680" y="1013040"/>
              <a:ext cx="4960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2" name="Google Shape;393;p34"/>
            <p:cNvSpPr/>
            <p:nvPr/>
          </p:nvSpPr>
          <p:spPr>
            <a:xfrm>
              <a:off x="716760" y="1343880"/>
              <a:ext cx="3153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3" name="Google Shape;394;p34"/>
            <p:cNvSpPr/>
            <p:nvPr/>
          </p:nvSpPr>
          <p:spPr>
            <a:xfrm>
              <a:off x="1436400" y="1668600"/>
              <a:ext cx="3153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4" name="Google Shape;395;p34"/>
            <p:cNvSpPr/>
            <p:nvPr/>
          </p:nvSpPr>
          <p:spPr>
            <a:xfrm>
              <a:off x="1909080" y="2977560"/>
              <a:ext cx="3153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5" name="Google Shape;396;p34"/>
            <p:cNvSpPr/>
            <p:nvPr/>
          </p:nvSpPr>
          <p:spPr>
            <a:xfrm>
              <a:off x="2061360" y="198144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6" name="Google Shape;397;p34"/>
            <p:cNvSpPr/>
            <p:nvPr/>
          </p:nvSpPr>
          <p:spPr>
            <a:xfrm>
              <a:off x="2271240" y="2633040"/>
              <a:ext cx="2563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7" name="Google Shape;398;p34"/>
            <p:cNvSpPr/>
            <p:nvPr/>
          </p:nvSpPr>
          <p:spPr>
            <a:xfrm>
              <a:off x="2137680" y="4456080"/>
              <a:ext cx="4960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8" name="Google Shape;399;p34"/>
            <p:cNvSpPr/>
            <p:nvPr/>
          </p:nvSpPr>
          <p:spPr>
            <a:xfrm>
              <a:off x="676440" y="3936600"/>
              <a:ext cx="4960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9" name="Google Shape;400;p34"/>
            <p:cNvSpPr/>
            <p:nvPr/>
          </p:nvSpPr>
          <p:spPr>
            <a:xfrm>
              <a:off x="676440" y="3706560"/>
              <a:ext cx="4960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Patrón </a:t>
            </a:r>
            <a:r>
              <a:rPr b="0" lang="en" sz="3500" spc="-1" strike="noStrike">
                <a:solidFill>
                  <a:schemeClr val="accent4"/>
                </a:solidFill>
                <a:latin typeface="Source Code Pro"/>
                <a:ea typeface="Source Code Pro"/>
              </a:rPr>
              <a:t>Comman</a:t>
            </a:r>
            <a:r>
              <a:rPr b="0" lang="en" sz="3500" spc="-1" strike="noStrike">
                <a:solidFill>
                  <a:schemeClr val="accent4"/>
                </a:solidFill>
                <a:latin typeface="Source Code Pro"/>
                <a:ea typeface="Source Code Pro"/>
              </a:rPr>
              <a:t>d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501280" y="1470600"/>
            <a:ext cx="566712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El </a:t>
            </a:r>
            <a:r>
              <a:rPr b="1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Patrón Command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 encapsula una solicitud como un objeto, permitiendo 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parametrizar otros objetos con diferentes solicitudes.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ubTitle"/>
          </p:nvPr>
        </p:nvSpPr>
        <p:spPr>
          <a:xfrm>
            <a:off x="3175560" y="2568240"/>
            <a:ext cx="5248080" cy="14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Este patrón separa la parte que 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solicita la acción de la parte 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que realiza la acción, lo que 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facilita la implementación de 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operaciones como deshacer, 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rehacer, colas de ejecución, y 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macros.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1869840" y="1470600"/>
            <a:ext cx="60192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Source Code Pro"/>
                <a:ea typeface="Source Code Pro"/>
              </a:rPr>
              <a:t>*</a:t>
            </a:r>
            <a:endParaRPr b="0" lang="es-B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title"/>
          </p:nvPr>
        </p:nvSpPr>
        <p:spPr>
          <a:xfrm>
            <a:off x="2573280" y="2482560"/>
            <a:ext cx="60192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Source Code Pro"/>
                <a:ea typeface="Source Code Pro"/>
              </a:rPr>
              <a:t>*</a:t>
            </a:r>
            <a:endParaRPr b="0" lang="es-BO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Google Shape;316;p33"/>
          <p:cNvGrpSpPr/>
          <p:nvPr/>
        </p:nvGrpSpPr>
        <p:grpSpPr>
          <a:xfrm>
            <a:off x="358920" y="1867680"/>
            <a:ext cx="2142000" cy="2736000"/>
            <a:chOff x="358920" y="1867680"/>
            <a:chExt cx="2142000" cy="2736000"/>
          </a:xfrm>
        </p:grpSpPr>
        <p:sp>
          <p:nvSpPr>
            <p:cNvPr id="101" name="Google Shape;317;p33"/>
            <p:cNvSpPr/>
            <p:nvPr/>
          </p:nvSpPr>
          <p:spPr>
            <a:xfrm>
              <a:off x="358920" y="187632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" name="Google Shape;318;p33"/>
            <p:cNvSpPr/>
            <p:nvPr/>
          </p:nvSpPr>
          <p:spPr>
            <a:xfrm>
              <a:off x="757800" y="186768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" name="Google Shape;319;p33"/>
            <p:cNvSpPr/>
            <p:nvPr/>
          </p:nvSpPr>
          <p:spPr>
            <a:xfrm>
              <a:off x="358920" y="218844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" name="Google Shape;320;p33"/>
            <p:cNvSpPr/>
            <p:nvPr/>
          </p:nvSpPr>
          <p:spPr>
            <a:xfrm>
              <a:off x="358920" y="251532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" name="Google Shape;321;p33"/>
            <p:cNvSpPr/>
            <p:nvPr/>
          </p:nvSpPr>
          <p:spPr>
            <a:xfrm>
              <a:off x="358920" y="284184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" name="Google Shape;322;p33"/>
            <p:cNvSpPr/>
            <p:nvPr/>
          </p:nvSpPr>
          <p:spPr>
            <a:xfrm>
              <a:off x="709200" y="2841840"/>
              <a:ext cx="29772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" name="Google Shape;323;p33"/>
            <p:cNvSpPr/>
            <p:nvPr/>
          </p:nvSpPr>
          <p:spPr>
            <a:xfrm>
              <a:off x="1059480" y="2841840"/>
              <a:ext cx="23256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" name="Google Shape;324;p33"/>
            <p:cNvSpPr/>
            <p:nvPr/>
          </p:nvSpPr>
          <p:spPr>
            <a:xfrm>
              <a:off x="358920" y="3152520"/>
              <a:ext cx="26820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" name="Google Shape;325;p33"/>
            <p:cNvSpPr/>
            <p:nvPr/>
          </p:nvSpPr>
          <p:spPr>
            <a:xfrm>
              <a:off x="358920" y="3495240"/>
              <a:ext cx="26820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" name="Google Shape;326;p33"/>
            <p:cNvSpPr/>
            <p:nvPr/>
          </p:nvSpPr>
          <p:spPr>
            <a:xfrm>
              <a:off x="358920" y="3804120"/>
              <a:ext cx="26820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" name="Google Shape;327;p33"/>
            <p:cNvSpPr/>
            <p:nvPr/>
          </p:nvSpPr>
          <p:spPr>
            <a:xfrm>
              <a:off x="358920" y="4113360"/>
              <a:ext cx="26820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" name="Google Shape;328;p33"/>
            <p:cNvSpPr/>
            <p:nvPr/>
          </p:nvSpPr>
          <p:spPr>
            <a:xfrm>
              <a:off x="709200" y="315252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" name="Google Shape;329;p33"/>
            <p:cNvSpPr/>
            <p:nvPr/>
          </p:nvSpPr>
          <p:spPr>
            <a:xfrm>
              <a:off x="683640" y="349524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" name="Google Shape;330;p33"/>
            <p:cNvSpPr/>
            <p:nvPr/>
          </p:nvSpPr>
          <p:spPr>
            <a:xfrm>
              <a:off x="709200" y="380412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" name="Google Shape;331;p33"/>
            <p:cNvSpPr/>
            <p:nvPr/>
          </p:nvSpPr>
          <p:spPr>
            <a:xfrm>
              <a:off x="709200" y="413028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" name="Google Shape;332;p33"/>
            <p:cNvSpPr/>
            <p:nvPr/>
          </p:nvSpPr>
          <p:spPr>
            <a:xfrm>
              <a:off x="709200" y="445608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" name="Google Shape;333;p33"/>
            <p:cNvSpPr/>
            <p:nvPr/>
          </p:nvSpPr>
          <p:spPr>
            <a:xfrm>
              <a:off x="973800" y="3152520"/>
              <a:ext cx="41508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" name="Google Shape;334;p33"/>
            <p:cNvSpPr/>
            <p:nvPr/>
          </p:nvSpPr>
          <p:spPr>
            <a:xfrm>
              <a:off x="973800" y="3495240"/>
              <a:ext cx="57996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" name="Google Shape;335;p33"/>
            <p:cNvSpPr/>
            <p:nvPr/>
          </p:nvSpPr>
          <p:spPr>
            <a:xfrm>
              <a:off x="994320" y="3804120"/>
              <a:ext cx="67536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" name="Google Shape;336;p33"/>
            <p:cNvSpPr/>
            <p:nvPr/>
          </p:nvSpPr>
          <p:spPr>
            <a:xfrm>
              <a:off x="994320" y="4148640"/>
              <a:ext cx="67536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" name="Google Shape;337;p33"/>
            <p:cNvSpPr/>
            <p:nvPr/>
          </p:nvSpPr>
          <p:spPr>
            <a:xfrm>
              <a:off x="994320" y="4456080"/>
              <a:ext cx="67536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" name="Google Shape;338;p33"/>
            <p:cNvSpPr/>
            <p:nvPr/>
          </p:nvSpPr>
          <p:spPr>
            <a:xfrm>
              <a:off x="1439280" y="3152520"/>
              <a:ext cx="37800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" name="Google Shape;339;p33"/>
            <p:cNvSpPr/>
            <p:nvPr/>
          </p:nvSpPr>
          <p:spPr>
            <a:xfrm>
              <a:off x="1629720" y="3478320"/>
              <a:ext cx="37800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" name="Google Shape;340;p33"/>
            <p:cNvSpPr/>
            <p:nvPr/>
          </p:nvSpPr>
          <p:spPr>
            <a:xfrm>
              <a:off x="1740240" y="3804480"/>
              <a:ext cx="23256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" name="Google Shape;341;p33"/>
            <p:cNvSpPr/>
            <p:nvPr/>
          </p:nvSpPr>
          <p:spPr>
            <a:xfrm>
              <a:off x="1740240" y="4456080"/>
              <a:ext cx="23256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" name="Google Shape;342;p33"/>
            <p:cNvSpPr/>
            <p:nvPr/>
          </p:nvSpPr>
          <p:spPr>
            <a:xfrm>
              <a:off x="757800" y="2182680"/>
              <a:ext cx="5799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" name="Google Shape;343;p33"/>
            <p:cNvSpPr/>
            <p:nvPr/>
          </p:nvSpPr>
          <p:spPr>
            <a:xfrm>
              <a:off x="757800" y="2512080"/>
              <a:ext cx="5799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" name="Google Shape;344;p33"/>
            <p:cNvSpPr/>
            <p:nvPr/>
          </p:nvSpPr>
          <p:spPr>
            <a:xfrm>
              <a:off x="1445400" y="2509200"/>
              <a:ext cx="2977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" name="Google Shape;345;p33"/>
            <p:cNvSpPr/>
            <p:nvPr/>
          </p:nvSpPr>
          <p:spPr>
            <a:xfrm>
              <a:off x="1344960" y="2841840"/>
              <a:ext cx="2977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" name="Google Shape;346;p33"/>
            <p:cNvSpPr/>
            <p:nvPr/>
          </p:nvSpPr>
          <p:spPr>
            <a:xfrm>
              <a:off x="1740240" y="4148640"/>
              <a:ext cx="4575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" name="Google Shape;347;p33"/>
            <p:cNvSpPr/>
            <p:nvPr/>
          </p:nvSpPr>
          <p:spPr>
            <a:xfrm>
              <a:off x="2043360" y="4456080"/>
              <a:ext cx="4575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Caracteristicas </a:t>
            </a:r>
            <a:r>
              <a:rPr b="0" lang="en" sz="3500" spc="-1" strike="noStrike">
                <a:solidFill>
                  <a:schemeClr val="accent4"/>
                </a:solidFill>
                <a:latin typeface="Source Code Pro"/>
                <a:ea typeface="Source Code Pro"/>
              </a:rPr>
              <a:t>Principales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2501280" y="1470600"/>
            <a:ext cx="566712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Desacopla el invocador (quien llama a la acción) del receptor (quien ejecuta la acción).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ubTitle"/>
          </p:nvPr>
        </p:nvSpPr>
        <p:spPr>
          <a:xfrm>
            <a:off x="3175560" y="2568240"/>
            <a:ext cx="524808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Permite que las solicitudes de operación se traten de manera uniforme.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title"/>
          </p:nvPr>
        </p:nvSpPr>
        <p:spPr>
          <a:xfrm>
            <a:off x="1869840" y="1470600"/>
            <a:ext cx="60192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Source Code Pro"/>
                <a:ea typeface="Source Code Pro"/>
              </a:rPr>
              <a:t>01</a:t>
            </a:r>
            <a:endParaRPr b="0" lang="es-B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2573280" y="2482560"/>
            <a:ext cx="60192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Source Code Pro"/>
                <a:ea typeface="Source Code Pro"/>
              </a:rPr>
              <a:t>02</a:t>
            </a:r>
            <a:endParaRPr b="0" lang="es-BO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Google Shape;316;p33"/>
          <p:cNvGrpSpPr/>
          <p:nvPr/>
        </p:nvGrpSpPr>
        <p:grpSpPr>
          <a:xfrm>
            <a:off x="358920" y="1867680"/>
            <a:ext cx="2142000" cy="2736000"/>
            <a:chOff x="358920" y="1867680"/>
            <a:chExt cx="2142000" cy="2736000"/>
          </a:xfrm>
        </p:grpSpPr>
        <p:sp>
          <p:nvSpPr>
            <p:cNvPr id="138" name="Google Shape;317;p33"/>
            <p:cNvSpPr/>
            <p:nvPr/>
          </p:nvSpPr>
          <p:spPr>
            <a:xfrm>
              <a:off x="358920" y="187632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" name="Google Shape;318;p33"/>
            <p:cNvSpPr/>
            <p:nvPr/>
          </p:nvSpPr>
          <p:spPr>
            <a:xfrm>
              <a:off x="757800" y="186768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" name="Google Shape;319;p33"/>
            <p:cNvSpPr/>
            <p:nvPr/>
          </p:nvSpPr>
          <p:spPr>
            <a:xfrm>
              <a:off x="358920" y="218844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" name="Google Shape;320;p33"/>
            <p:cNvSpPr/>
            <p:nvPr/>
          </p:nvSpPr>
          <p:spPr>
            <a:xfrm>
              <a:off x="358920" y="251532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" name="Google Shape;321;p33"/>
            <p:cNvSpPr/>
            <p:nvPr/>
          </p:nvSpPr>
          <p:spPr>
            <a:xfrm>
              <a:off x="358920" y="2841840"/>
              <a:ext cx="29052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" name="Google Shape;322;p33"/>
            <p:cNvSpPr/>
            <p:nvPr/>
          </p:nvSpPr>
          <p:spPr>
            <a:xfrm>
              <a:off x="709200" y="2841840"/>
              <a:ext cx="29772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" name="Google Shape;323;p33"/>
            <p:cNvSpPr/>
            <p:nvPr/>
          </p:nvSpPr>
          <p:spPr>
            <a:xfrm>
              <a:off x="1059480" y="2841840"/>
              <a:ext cx="23256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" name="Google Shape;324;p33"/>
            <p:cNvSpPr/>
            <p:nvPr/>
          </p:nvSpPr>
          <p:spPr>
            <a:xfrm>
              <a:off x="358920" y="3152520"/>
              <a:ext cx="26820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" name="Google Shape;325;p33"/>
            <p:cNvSpPr/>
            <p:nvPr/>
          </p:nvSpPr>
          <p:spPr>
            <a:xfrm>
              <a:off x="358920" y="3495240"/>
              <a:ext cx="26820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" name="Google Shape;326;p33"/>
            <p:cNvSpPr/>
            <p:nvPr/>
          </p:nvSpPr>
          <p:spPr>
            <a:xfrm>
              <a:off x="358920" y="3804120"/>
              <a:ext cx="26820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" name="Google Shape;327;p33"/>
            <p:cNvSpPr/>
            <p:nvPr/>
          </p:nvSpPr>
          <p:spPr>
            <a:xfrm>
              <a:off x="358920" y="4113360"/>
              <a:ext cx="26820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" name="Google Shape;328;p33"/>
            <p:cNvSpPr/>
            <p:nvPr/>
          </p:nvSpPr>
          <p:spPr>
            <a:xfrm>
              <a:off x="709200" y="315252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" name="Google Shape;329;p33"/>
            <p:cNvSpPr/>
            <p:nvPr/>
          </p:nvSpPr>
          <p:spPr>
            <a:xfrm>
              <a:off x="683640" y="349524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" name="Google Shape;330;p33"/>
            <p:cNvSpPr/>
            <p:nvPr/>
          </p:nvSpPr>
          <p:spPr>
            <a:xfrm>
              <a:off x="709200" y="380412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" name="Google Shape;331;p33"/>
            <p:cNvSpPr/>
            <p:nvPr/>
          </p:nvSpPr>
          <p:spPr>
            <a:xfrm>
              <a:off x="709200" y="413028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" name="Google Shape;332;p33"/>
            <p:cNvSpPr/>
            <p:nvPr/>
          </p:nvSpPr>
          <p:spPr>
            <a:xfrm>
              <a:off x="709200" y="4456080"/>
              <a:ext cx="21456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" name="Google Shape;333;p33"/>
            <p:cNvSpPr/>
            <p:nvPr/>
          </p:nvSpPr>
          <p:spPr>
            <a:xfrm>
              <a:off x="973800" y="3152520"/>
              <a:ext cx="41508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" name="Google Shape;334;p33"/>
            <p:cNvSpPr/>
            <p:nvPr/>
          </p:nvSpPr>
          <p:spPr>
            <a:xfrm>
              <a:off x="973800" y="3495240"/>
              <a:ext cx="57996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" name="Google Shape;335;p33"/>
            <p:cNvSpPr/>
            <p:nvPr/>
          </p:nvSpPr>
          <p:spPr>
            <a:xfrm>
              <a:off x="994320" y="3804120"/>
              <a:ext cx="67536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" name="Google Shape;336;p33"/>
            <p:cNvSpPr/>
            <p:nvPr/>
          </p:nvSpPr>
          <p:spPr>
            <a:xfrm>
              <a:off x="994320" y="4148640"/>
              <a:ext cx="67536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" name="Google Shape;337;p33"/>
            <p:cNvSpPr/>
            <p:nvPr/>
          </p:nvSpPr>
          <p:spPr>
            <a:xfrm>
              <a:off x="994320" y="4456080"/>
              <a:ext cx="67536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" name="Google Shape;338;p33"/>
            <p:cNvSpPr/>
            <p:nvPr/>
          </p:nvSpPr>
          <p:spPr>
            <a:xfrm>
              <a:off x="1439280" y="3152520"/>
              <a:ext cx="37800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" name="Google Shape;339;p33"/>
            <p:cNvSpPr/>
            <p:nvPr/>
          </p:nvSpPr>
          <p:spPr>
            <a:xfrm>
              <a:off x="1629720" y="3478320"/>
              <a:ext cx="37800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" name="Google Shape;340;p33"/>
            <p:cNvSpPr/>
            <p:nvPr/>
          </p:nvSpPr>
          <p:spPr>
            <a:xfrm>
              <a:off x="1740240" y="3804480"/>
              <a:ext cx="23256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" name="Google Shape;341;p33"/>
            <p:cNvSpPr/>
            <p:nvPr/>
          </p:nvSpPr>
          <p:spPr>
            <a:xfrm>
              <a:off x="1740240" y="4456080"/>
              <a:ext cx="23256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" name="Google Shape;342;p33"/>
            <p:cNvSpPr/>
            <p:nvPr/>
          </p:nvSpPr>
          <p:spPr>
            <a:xfrm>
              <a:off x="757800" y="2182680"/>
              <a:ext cx="5799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" name="Google Shape;343;p33"/>
            <p:cNvSpPr/>
            <p:nvPr/>
          </p:nvSpPr>
          <p:spPr>
            <a:xfrm>
              <a:off x="757800" y="2512080"/>
              <a:ext cx="5799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" name="Google Shape;344;p33"/>
            <p:cNvSpPr/>
            <p:nvPr/>
          </p:nvSpPr>
          <p:spPr>
            <a:xfrm>
              <a:off x="1445400" y="2509200"/>
              <a:ext cx="2977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" name="Google Shape;345;p33"/>
            <p:cNvSpPr/>
            <p:nvPr/>
          </p:nvSpPr>
          <p:spPr>
            <a:xfrm>
              <a:off x="1344960" y="2841840"/>
              <a:ext cx="29772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" name="Google Shape;346;p33"/>
            <p:cNvSpPr/>
            <p:nvPr/>
          </p:nvSpPr>
          <p:spPr>
            <a:xfrm>
              <a:off x="1740240" y="4148640"/>
              <a:ext cx="4575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" name="Google Shape;347;p33"/>
            <p:cNvSpPr/>
            <p:nvPr/>
          </p:nvSpPr>
          <p:spPr>
            <a:xfrm>
              <a:off x="2043360" y="4456080"/>
              <a:ext cx="45756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69" name="Google Shape;308;p33"/>
          <p:cNvSpPr/>
          <p:nvPr/>
        </p:nvSpPr>
        <p:spPr>
          <a:xfrm>
            <a:off x="3687840" y="3643200"/>
            <a:ext cx="52480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Ayuda a que las operaciones se puedan encolar, deshacer o ejecutar en diferentes contextos.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Google Shape;311;p33"/>
          <p:cNvSpPr/>
          <p:nvPr/>
        </p:nvSpPr>
        <p:spPr>
          <a:xfrm>
            <a:off x="3085560" y="3557160"/>
            <a:ext cx="601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chemeClr val="dk2"/>
                </a:solidFill>
                <a:latin typeface="Source Code Pro"/>
                <a:ea typeface="Source Code Pro"/>
              </a:rPr>
              <a:t>03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637;p42"/>
          <p:cNvSpPr/>
          <p:nvPr/>
        </p:nvSpPr>
        <p:spPr>
          <a:xfrm>
            <a:off x="7920" y="-1800"/>
            <a:ext cx="9143640" cy="11599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BO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864600" y="1853640"/>
            <a:ext cx="3608640" cy="87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Implementa Command y llama a las acciones específicas del receptor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Componentes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ubTitle"/>
          </p:nvPr>
        </p:nvSpPr>
        <p:spPr>
          <a:xfrm>
            <a:off x="1395000" y="1853640"/>
            <a:ext cx="1985760" cy="87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Interfaz que declara el metodo execute()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subTitle"/>
          </p:nvPr>
        </p:nvSpPr>
        <p:spPr>
          <a:xfrm>
            <a:off x="1395000" y="3283560"/>
            <a:ext cx="1985760" cy="87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Objeto que realiza la acción real.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subTitle"/>
          </p:nvPr>
        </p:nvSpPr>
        <p:spPr>
          <a:xfrm>
            <a:off x="3864600" y="3283560"/>
            <a:ext cx="1985760" cy="87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Objeto que almacena y ejecuta comandos.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subTitle"/>
          </p:nvPr>
        </p:nvSpPr>
        <p:spPr>
          <a:xfrm>
            <a:off x="6334560" y="3283560"/>
            <a:ext cx="1985760" cy="87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Crea comandos concretos y los asigna al invocador.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subTitle"/>
          </p:nvPr>
        </p:nvSpPr>
        <p:spPr>
          <a:xfrm>
            <a:off x="1025280" y="1173960"/>
            <a:ext cx="1977840" cy="59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BO" sz="2400" spc="-1" strike="noStrike">
                <a:solidFill>
                  <a:schemeClr val="accent2"/>
                </a:solidFill>
                <a:latin typeface="Source Code Pro Medium"/>
                <a:ea typeface="Source Code Pro Medium"/>
              </a:rPr>
              <a:t>Command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8"/>
          <p:cNvSpPr>
            <a:spLocks noGrp="1"/>
          </p:cNvSpPr>
          <p:nvPr>
            <p:ph type="subTitle"/>
          </p:nvPr>
        </p:nvSpPr>
        <p:spPr>
          <a:xfrm>
            <a:off x="3674880" y="1216440"/>
            <a:ext cx="3188880" cy="5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BO" sz="2400" spc="-1" strike="noStrike">
                <a:solidFill>
                  <a:schemeClr val="dk2"/>
                </a:solidFill>
                <a:latin typeface="Source Code Pro Medium"/>
                <a:ea typeface="Source Code Pro Medium"/>
              </a:rPr>
              <a:t>ConcreteCommand 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9"/>
          <p:cNvSpPr>
            <a:spLocks noGrp="1"/>
          </p:cNvSpPr>
          <p:nvPr>
            <p:ph type="subTitle"/>
          </p:nvPr>
        </p:nvSpPr>
        <p:spPr>
          <a:xfrm>
            <a:off x="1113120" y="2791080"/>
            <a:ext cx="1977840" cy="49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BO" sz="2400" spc="-1" strike="noStrike">
                <a:solidFill>
                  <a:schemeClr val="accent1"/>
                </a:solidFill>
                <a:latin typeface="Source Code Pro Medium"/>
                <a:ea typeface="Source Code Pro Medium"/>
              </a:rPr>
              <a:t>Receiver 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10"/>
          <p:cNvSpPr>
            <a:spLocks noGrp="1"/>
          </p:cNvSpPr>
          <p:nvPr>
            <p:ph type="subTitle"/>
          </p:nvPr>
        </p:nvSpPr>
        <p:spPr>
          <a:xfrm>
            <a:off x="3583080" y="2791080"/>
            <a:ext cx="1977840" cy="49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BO" sz="2400" spc="-1" strike="noStrike">
                <a:solidFill>
                  <a:schemeClr val="lt2"/>
                </a:solidFill>
                <a:latin typeface="Source Code Pro Medium"/>
                <a:ea typeface="Source Code Pro Medium"/>
              </a:rPr>
              <a:t>Invoker 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11"/>
          <p:cNvSpPr>
            <a:spLocks noGrp="1"/>
          </p:cNvSpPr>
          <p:nvPr>
            <p:ph type="subTitle"/>
          </p:nvPr>
        </p:nvSpPr>
        <p:spPr>
          <a:xfrm>
            <a:off x="6052680" y="2791080"/>
            <a:ext cx="1977840" cy="49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BO" sz="2400" spc="-1" strike="noStrike">
                <a:solidFill>
                  <a:schemeClr val="accent3"/>
                </a:solidFill>
                <a:latin typeface="Source Code Pro Medium"/>
                <a:ea typeface="Source Code Pro Medium"/>
              </a:rPr>
              <a:t>Client 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Google Shape;651;p42"/>
          <p:cNvSpPr/>
          <p:nvPr/>
        </p:nvSpPr>
        <p:spPr>
          <a:xfrm>
            <a:off x="226440" y="296280"/>
            <a:ext cx="70452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2"/>
                </a:solidFill>
                <a:latin typeface="Comfortaa"/>
                <a:ea typeface="Comfortaa"/>
              </a:rPr>
              <a:t>{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Google Shape;652;p42"/>
          <p:cNvSpPr/>
          <p:nvPr/>
        </p:nvSpPr>
        <p:spPr>
          <a:xfrm>
            <a:off x="7343640" y="4152960"/>
            <a:ext cx="51912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3"/>
                </a:solidFill>
                <a:latin typeface="Comfortaa"/>
                <a:ea typeface="Comfortaa"/>
              </a:rPr>
              <a:t>}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Google Shape;653;p42"/>
          <p:cNvSpPr/>
          <p:nvPr/>
        </p:nvSpPr>
        <p:spPr>
          <a:xfrm>
            <a:off x="7951680" y="4366080"/>
            <a:ext cx="97596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2"/>
                </a:solidFill>
                <a:latin typeface="Fira Code"/>
                <a:ea typeface="Fira Code"/>
              </a:rPr>
              <a:t>..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Google Shape;654;p42"/>
          <p:cNvSpPr/>
          <p:nvPr/>
        </p:nvSpPr>
        <p:spPr>
          <a:xfrm>
            <a:off x="670680" y="511200"/>
            <a:ext cx="97596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5"/>
                </a:solidFill>
                <a:latin typeface="Fira Code"/>
                <a:ea typeface="Fira Code"/>
              </a:rPr>
              <a:t>..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87" name="Google Shape;655;p42"/>
          <p:cNvGrpSpPr/>
          <p:nvPr/>
        </p:nvGrpSpPr>
        <p:grpSpPr>
          <a:xfrm>
            <a:off x="8389800" y="180000"/>
            <a:ext cx="486000" cy="125280"/>
            <a:chOff x="8389800" y="180000"/>
            <a:chExt cx="486000" cy="125280"/>
          </a:xfrm>
        </p:grpSpPr>
        <p:sp>
          <p:nvSpPr>
            <p:cNvPr id="188" name="Google Shape;656;p42"/>
            <p:cNvSpPr/>
            <p:nvPr/>
          </p:nvSpPr>
          <p:spPr>
            <a:xfrm>
              <a:off x="8389800" y="180000"/>
              <a:ext cx="125280" cy="125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" name="Google Shape;657;p42"/>
            <p:cNvSpPr/>
            <p:nvPr/>
          </p:nvSpPr>
          <p:spPr>
            <a:xfrm>
              <a:off x="8574120" y="180000"/>
              <a:ext cx="125280" cy="1252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" name="Google Shape;658;p42"/>
            <p:cNvSpPr/>
            <p:nvPr/>
          </p:nvSpPr>
          <p:spPr>
            <a:xfrm>
              <a:off x="8750520" y="180000"/>
              <a:ext cx="125280" cy="125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91" name="Google Shape;659;p42"/>
          <p:cNvSpPr/>
          <p:nvPr/>
        </p:nvSpPr>
        <p:spPr>
          <a:xfrm>
            <a:off x="318960" y="4034520"/>
            <a:ext cx="51912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600" spc="-1" strike="noStrike">
                <a:solidFill>
                  <a:schemeClr val="accent1"/>
                </a:solidFill>
                <a:latin typeface="Comfortaa"/>
                <a:ea typeface="Comfortaa"/>
              </a:rPr>
              <a:t>*</a:t>
            </a:r>
            <a:endParaRPr b="0" lang="es-BO" sz="9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637;p42"/>
          <p:cNvSpPr/>
          <p:nvPr/>
        </p:nvSpPr>
        <p:spPr>
          <a:xfrm>
            <a:off x="7920" y="-1800"/>
            <a:ext cx="9143640" cy="11599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BO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43160" y="3826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Estrucutura basica en Codigo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651;p42"/>
          <p:cNvSpPr/>
          <p:nvPr/>
        </p:nvSpPr>
        <p:spPr>
          <a:xfrm>
            <a:off x="226440" y="296280"/>
            <a:ext cx="70452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2"/>
                </a:solidFill>
                <a:latin typeface="Comfortaa"/>
                <a:ea typeface="Comfortaa"/>
              </a:rPr>
              <a:t>{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Google Shape;652;p42"/>
          <p:cNvSpPr/>
          <p:nvPr/>
        </p:nvSpPr>
        <p:spPr>
          <a:xfrm>
            <a:off x="7343640" y="4152960"/>
            <a:ext cx="51912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3"/>
                </a:solidFill>
                <a:latin typeface="Comfortaa"/>
                <a:ea typeface="Comfortaa"/>
              </a:rPr>
              <a:t>}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Google Shape;653;p42"/>
          <p:cNvSpPr/>
          <p:nvPr/>
        </p:nvSpPr>
        <p:spPr>
          <a:xfrm>
            <a:off x="7951680" y="4366080"/>
            <a:ext cx="97596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2"/>
                </a:solidFill>
                <a:latin typeface="Fira Code"/>
                <a:ea typeface="Fira Code"/>
              </a:rPr>
              <a:t>..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Google Shape;654;p42"/>
          <p:cNvSpPr/>
          <p:nvPr/>
        </p:nvSpPr>
        <p:spPr>
          <a:xfrm>
            <a:off x="670680" y="511200"/>
            <a:ext cx="97596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5"/>
                </a:solidFill>
                <a:latin typeface="Fira Code"/>
                <a:ea typeface="Fira Code"/>
              </a:rPr>
              <a:t>..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98" name="Google Shape;655;p42"/>
          <p:cNvGrpSpPr/>
          <p:nvPr/>
        </p:nvGrpSpPr>
        <p:grpSpPr>
          <a:xfrm>
            <a:off x="8389800" y="180000"/>
            <a:ext cx="486000" cy="125280"/>
            <a:chOff x="8389800" y="180000"/>
            <a:chExt cx="486000" cy="125280"/>
          </a:xfrm>
        </p:grpSpPr>
        <p:sp>
          <p:nvSpPr>
            <p:cNvPr id="199" name="Google Shape;656;p42"/>
            <p:cNvSpPr/>
            <p:nvPr/>
          </p:nvSpPr>
          <p:spPr>
            <a:xfrm>
              <a:off x="8389800" y="180000"/>
              <a:ext cx="125280" cy="125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" name="Google Shape;657;p42"/>
            <p:cNvSpPr/>
            <p:nvPr/>
          </p:nvSpPr>
          <p:spPr>
            <a:xfrm>
              <a:off x="8574120" y="180000"/>
              <a:ext cx="125280" cy="1252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" name="Google Shape;658;p42"/>
            <p:cNvSpPr/>
            <p:nvPr/>
          </p:nvSpPr>
          <p:spPr>
            <a:xfrm>
              <a:off x="8750520" y="180000"/>
              <a:ext cx="125280" cy="125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02" name="Google Shape;659;p42"/>
          <p:cNvSpPr/>
          <p:nvPr/>
        </p:nvSpPr>
        <p:spPr>
          <a:xfrm>
            <a:off x="318960" y="4034520"/>
            <a:ext cx="51912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600" spc="-1" strike="noStrike">
                <a:solidFill>
                  <a:schemeClr val="accent1"/>
                </a:solidFill>
                <a:latin typeface="Comfortaa"/>
                <a:ea typeface="Comfortaa"/>
              </a:rPr>
              <a:t>*</a:t>
            </a:r>
            <a:endParaRPr b="0" lang="es-BO" sz="9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Imagen 4" descr=""/>
          <p:cNvPicPr/>
          <p:nvPr/>
        </p:nvPicPr>
        <p:blipFill>
          <a:blip r:embed="rId1"/>
          <a:srcRect l="14091" t="27517" r="55754" b="45753"/>
          <a:stretch/>
        </p:blipFill>
        <p:spPr>
          <a:xfrm>
            <a:off x="4114800" y="3092760"/>
            <a:ext cx="2975400" cy="1483560"/>
          </a:xfrm>
          <a:prstGeom prst="rect">
            <a:avLst/>
          </a:prstGeom>
          <a:ln w="0">
            <a:noFill/>
          </a:ln>
        </p:spPr>
      </p:pic>
      <p:pic>
        <p:nvPicPr>
          <p:cNvPr id="204" name="Imagen 6" descr=""/>
          <p:cNvPicPr/>
          <p:nvPr/>
        </p:nvPicPr>
        <p:blipFill>
          <a:blip r:embed="rId2"/>
          <a:srcRect l="13465" t="26016" r="57061" b="46187"/>
          <a:stretch/>
        </p:blipFill>
        <p:spPr>
          <a:xfrm>
            <a:off x="4114800" y="1321920"/>
            <a:ext cx="2975760" cy="1578240"/>
          </a:xfrm>
          <a:prstGeom prst="rect">
            <a:avLst/>
          </a:prstGeom>
          <a:ln w="0">
            <a:noFill/>
          </a:ln>
        </p:spPr>
      </p:pic>
      <p:pic>
        <p:nvPicPr>
          <p:cNvPr id="205" name="Imagen 10" descr=""/>
          <p:cNvPicPr/>
          <p:nvPr/>
        </p:nvPicPr>
        <p:blipFill>
          <a:blip r:embed="rId3"/>
          <a:srcRect l="13465" t="36024" r="60528" b="41403"/>
          <a:stretch/>
        </p:blipFill>
        <p:spPr>
          <a:xfrm>
            <a:off x="1143000" y="3240360"/>
            <a:ext cx="2729160" cy="1331640"/>
          </a:xfrm>
          <a:prstGeom prst="rect">
            <a:avLst/>
          </a:prstGeom>
          <a:ln w="0">
            <a:noFill/>
          </a:ln>
        </p:spPr>
      </p:pic>
      <p:pic>
        <p:nvPicPr>
          <p:cNvPr id="206" name="Imagen 12" descr=""/>
          <p:cNvPicPr/>
          <p:nvPr/>
        </p:nvPicPr>
        <p:blipFill>
          <a:blip r:embed="rId4"/>
          <a:srcRect l="14685" t="28787" r="69325" b="61697"/>
          <a:stretch/>
        </p:blipFill>
        <p:spPr>
          <a:xfrm>
            <a:off x="1122840" y="1468440"/>
            <a:ext cx="1848960" cy="61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637;p42"/>
          <p:cNvSpPr/>
          <p:nvPr/>
        </p:nvSpPr>
        <p:spPr>
          <a:xfrm>
            <a:off x="7920" y="-1800"/>
            <a:ext cx="9143640" cy="11599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BO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343160" y="3826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Estrucutura basica en Codigo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651;p42"/>
          <p:cNvSpPr/>
          <p:nvPr/>
        </p:nvSpPr>
        <p:spPr>
          <a:xfrm>
            <a:off x="226440" y="296280"/>
            <a:ext cx="70452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2"/>
                </a:solidFill>
                <a:latin typeface="Comfortaa"/>
                <a:ea typeface="Comfortaa"/>
              </a:rPr>
              <a:t>{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Google Shape;652;p42"/>
          <p:cNvSpPr/>
          <p:nvPr/>
        </p:nvSpPr>
        <p:spPr>
          <a:xfrm>
            <a:off x="7343640" y="4152960"/>
            <a:ext cx="51912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3"/>
                </a:solidFill>
                <a:latin typeface="Comfortaa"/>
                <a:ea typeface="Comfortaa"/>
              </a:rPr>
              <a:t>}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Google Shape;653;p42"/>
          <p:cNvSpPr/>
          <p:nvPr/>
        </p:nvSpPr>
        <p:spPr>
          <a:xfrm>
            <a:off x="7951680" y="4366080"/>
            <a:ext cx="97596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2"/>
                </a:solidFill>
                <a:latin typeface="Fira Code"/>
                <a:ea typeface="Fira Code"/>
              </a:rPr>
              <a:t>..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Google Shape;654;p42"/>
          <p:cNvSpPr/>
          <p:nvPr/>
        </p:nvSpPr>
        <p:spPr>
          <a:xfrm>
            <a:off x="670680" y="511200"/>
            <a:ext cx="97596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5"/>
                </a:solidFill>
                <a:latin typeface="Fira Code"/>
                <a:ea typeface="Fira Code"/>
              </a:rPr>
              <a:t>..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13" name="Google Shape;655;p42"/>
          <p:cNvGrpSpPr/>
          <p:nvPr/>
        </p:nvGrpSpPr>
        <p:grpSpPr>
          <a:xfrm>
            <a:off x="8389800" y="180000"/>
            <a:ext cx="486000" cy="125280"/>
            <a:chOff x="8389800" y="180000"/>
            <a:chExt cx="486000" cy="125280"/>
          </a:xfrm>
        </p:grpSpPr>
        <p:sp>
          <p:nvSpPr>
            <p:cNvPr id="214" name="Google Shape;656;p42"/>
            <p:cNvSpPr/>
            <p:nvPr/>
          </p:nvSpPr>
          <p:spPr>
            <a:xfrm>
              <a:off x="8389800" y="180000"/>
              <a:ext cx="125280" cy="125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" name="Google Shape;657;p42"/>
            <p:cNvSpPr/>
            <p:nvPr/>
          </p:nvSpPr>
          <p:spPr>
            <a:xfrm>
              <a:off x="8574120" y="180000"/>
              <a:ext cx="125280" cy="1252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" name="Google Shape;658;p42"/>
            <p:cNvSpPr/>
            <p:nvPr/>
          </p:nvSpPr>
          <p:spPr>
            <a:xfrm>
              <a:off x="8750520" y="180000"/>
              <a:ext cx="125280" cy="125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17" name="Google Shape;659;p42"/>
          <p:cNvSpPr/>
          <p:nvPr/>
        </p:nvSpPr>
        <p:spPr>
          <a:xfrm>
            <a:off x="318960" y="4034520"/>
            <a:ext cx="51912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600" spc="-1" strike="noStrike">
                <a:solidFill>
                  <a:schemeClr val="accent1"/>
                </a:solidFill>
                <a:latin typeface="Comfortaa"/>
                <a:ea typeface="Comfortaa"/>
              </a:rPr>
              <a:t>*</a:t>
            </a:r>
            <a:endParaRPr b="0" lang="es-BO" sz="9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8" name="Imagen 2" descr=""/>
          <p:cNvPicPr/>
          <p:nvPr/>
        </p:nvPicPr>
        <p:blipFill>
          <a:blip r:embed="rId1"/>
          <a:srcRect l="14659" t="26236" r="59333" b="44836"/>
          <a:stretch/>
        </p:blipFill>
        <p:spPr>
          <a:xfrm>
            <a:off x="1647000" y="1745280"/>
            <a:ext cx="2377080" cy="1487160"/>
          </a:xfrm>
          <a:prstGeom prst="rect">
            <a:avLst/>
          </a:prstGeom>
          <a:ln w="0">
            <a:noFill/>
          </a:ln>
        </p:spPr>
      </p:pic>
      <p:pic>
        <p:nvPicPr>
          <p:cNvPr id="219" name="Imagen 8" descr=""/>
          <p:cNvPicPr/>
          <p:nvPr/>
        </p:nvPicPr>
        <p:blipFill>
          <a:blip r:embed="rId2"/>
          <a:srcRect l="14685" t="38870" r="47994" b="16616"/>
          <a:stretch/>
        </p:blipFill>
        <p:spPr>
          <a:xfrm>
            <a:off x="4626000" y="1745280"/>
            <a:ext cx="3411360" cy="228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637;p42"/>
          <p:cNvSpPr/>
          <p:nvPr/>
        </p:nvSpPr>
        <p:spPr>
          <a:xfrm>
            <a:off x="7920" y="-1800"/>
            <a:ext cx="9143640" cy="11599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BO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48200" y="4096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Estrucutura basica en Codigo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651;p42"/>
          <p:cNvSpPr/>
          <p:nvPr/>
        </p:nvSpPr>
        <p:spPr>
          <a:xfrm>
            <a:off x="226440" y="296280"/>
            <a:ext cx="70452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2"/>
                </a:solidFill>
                <a:latin typeface="Comfortaa"/>
                <a:ea typeface="Comfortaa"/>
              </a:rPr>
              <a:t>{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Google Shape;652;p42"/>
          <p:cNvSpPr/>
          <p:nvPr/>
        </p:nvSpPr>
        <p:spPr>
          <a:xfrm>
            <a:off x="7343640" y="4152960"/>
            <a:ext cx="51912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3"/>
                </a:solidFill>
                <a:latin typeface="Comfortaa"/>
                <a:ea typeface="Comfortaa"/>
              </a:rPr>
              <a:t>}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Google Shape;653;p42"/>
          <p:cNvSpPr/>
          <p:nvPr/>
        </p:nvSpPr>
        <p:spPr>
          <a:xfrm>
            <a:off x="7951680" y="4366080"/>
            <a:ext cx="97596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2"/>
                </a:solidFill>
                <a:latin typeface="Fira Code"/>
                <a:ea typeface="Fira Code"/>
              </a:rPr>
              <a:t>..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Google Shape;654;p42"/>
          <p:cNvSpPr/>
          <p:nvPr/>
        </p:nvSpPr>
        <p:spPr>
          <a:xfrm>
            <a:off x="670680" y="511200"/>
            <a:ext cx="97596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5"/>
                </a:solidFill>
                <a:latin typeface="Fira Code"/>
                <a:ea typeface="Fira Code"/>
              </a:rPr>
              <a:t>..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26" name="Google Shape;655;p42"/>
          <p:cNvGrpSpPr/>
          <p:nvPr/>
        </p:nvGrpSpPr>
        <p:grpSpPr>
          <a:xfrm>
            <a:off x="8389800" y="180000"/>
            <a:ext cx="486000" cy="125280"/>
            <a:chOff x="8389800" y="180000"/>
            <a:chExt cx="486000" cy="125280"/>
          </a:xfrm>
        </p:grpSpPr>
        <p:sp>
          <p:nvSpPr>
            <p:cNvPr id="227" name="Google Shape;656;p42"/>
            <p:cNvSpPr/>
            <p:nvPr/>
          </p:nvSpPr>
          <p:spPr>
            <a:xfrm>
              <a:off x="8389800" y="180000"/>
              <a:ext cx="125280" cy="125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8" name="Google Shape;657;p42"/>
            <p:cNvSpPr/>
            <p:nvPr/>
          </p:nvSpPr>
          <p:spPr>
            <a:xfrm>
              <a:off x="8574120" y="180000"/>
              <a:ext cx="125280" cy="1252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9" name="Google Shape;658;p42"/>
            <p:cNvSpPr/>
            <p:nvPr/>
          </p:nvSpPr>
          <p:spPr>
            <a:xfrm>
              <a:off x="8750520" y="180000"/>
              <a:ext cx="125280" cy="125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30" name="Google Shape;659;p42"/>
          <p:cNvSpPr/>
          <p:nvPr/>
        </p:nvSpPr>
        <p:spPr>
          <a:xfrm>
            <a:off x="318960" y="4034520"/>
            <a:ext cx="51912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600" spc="-1" strike="noStrike">
                <a:solidFill>
                  <a:schemeClr val="accent1"/>
                </a:solidFill>
                <a:latin typeface="Comfortaa"/>
                <a:ea typeface="Comfortaa"/>
              </a:rPr>
              <a:t>*</a:t>
            </a:r>
            <a:endParaRPr b="0" lang="es-BO" sz="9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600200" y="1240920"/>
            <a:ext cx="5741280" cy="378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Problema que </a:t>
            </a:r>
            <a:r>
              <a:rPr b="0" lang="en" sz="3500" spc="-1" strike="noStrike">
                <a:solidFill>
                  <a:schemeClr val="accent4"/>
                </a:solidFill>
                <a:latin typeface="Source Code Pro"/>
                <a:ea typeface="Source Code Pro"/>
              </a:rPr>
              <a:t>Soluciona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1239120" y="2262240"/>
            <a:ext cx="6665040" cy="176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2400" spc="-1" strike="noStrike">
                <a:solidFill>
                  <a:srgbClr val="ff0000"/>
                </a:solidFill>
                <a:latin typeface="Source Code Pro Medium"/>
                <a:ea typeface="Source Code Pro Medium"/>
              </a:rPr>
              <a:t>*</a:t>
            </a:r>
            <a:r>
              <a:rPr b="0" lang="es-MX" sz="1400" spc="-1" strike="noStrike">
                <a:solidFill>
                  <a:schemeClr val="dk1"/>
                </a:solidFill>
                <a:latin typeface="Source Code Pro Medium"/>
                <a:ea typeface="Source Code Pro Medium"/>
              </a:rPr>
              <a:t> 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Cuando el código del cliente está altamente acoplado al objeto que realiza la acción, resulta difícil cambiar o añadir nuevas operaciones.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2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*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 No se puede controlar fácilmente el flujo de ejecución de acciones (por ejemplo, deshacer o rehacer acciones).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ubTitle"/>
          </p:nvPr>
        </p:nvSpPr>
        <p:spPr>
          <a:xfrm>
            <a:off x="1368000" y="1658160"/>
            <a:ext cx="2788920" cy="55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Source Code Pro Medium"/>
                <a:ea typeface="Source Code Pro Medium"/>
              </a:rPr>
              <a:t>Problema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Google Shape;502;p38"/>
          <p:cNvSpPr/>
          <p:nvPr/>
        </p:nvSpPr>
        <p:spPr>
          <a:xfrm>
            <a:off x="495360" y="1375920"/>
            <a:ext cx="70452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1"/>
                </a:solidFill>
                <a:latin typeface="Comfortaa"/>
                <a:ea typeface="Comfortaa"/>
              </a:rPr>
              <a:t>{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Google Shape;503;p38"/>
          <p:cNvSpPr/>
          <p:nvPr/>
        </p:nvSpPr>
        <p:spPr>
          <a:xfrm>
            <a:off x="8214480" y="2923560"/>
            <a:ext cx="51912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3"/>
                </a:solidFill>
                <a:latin typeface="Comfortaa"/>
                <a:ea typeface="Comfortaa"/>
              </a:rPr>
              <a:t>}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37" name="Google Shape;504;p38"/>
          <p:cNvGrpSpPr/>
          <p:nvPr/>
        </p:nvGrpSpPr>
        <p:grpSpPr>
          <a:xfrm>
            <a:off x="349920" y="3944160"/>
            <a:ext cx="2535840" cy="887040"/>
            <a:chOff x="349920" y="3944160"/>
            <a:chExt cx="2535840" cy="887040"/>
          </a:xfrm>
        </p:grpSpPr>
        <p:sp>
          <p:nvSpPr>
            <p:cNvPr id="238" name="Google Shape;505;p38"/>
            <p:cNvSpPr/>
            <p:nvPr/>
          </p:nvSpPr>
          <p:spPr>
            <a:xfrm>
              <a:off x="349920" y="396036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9" name="Google Shape;506;p38"/>
            <p:cNvSpPr/>
            <p:nvPr/>
          </p:nvSpPr>
          <p:spPr>
            <a:xfrm>
              <a:off x="349920" y="419940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0" name="Google Shape;507;p38"/>
            <p:cNvSpPr/>
            <p:nvPr/>
          </p:nvSpPr>
          <p:spPr>
            <a:xfrm>
              <a:off x="349920" y="447300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1" name="Google Shape;508;p38"/>
            <p:cNvSpPr/>
            <p:nvPr/>
          </p:nvSpPr>
          <p:spPr>
            <a:xfrm>
              <a:off x="843480" y="4473000"/>
              <a:ext cx="52416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2" name="Google Shape;509;p38"/>
            <p:cNvSpPr/>
            <p:nvPr/>
          </p:nvSpPr>
          <p:spPr>
            <a:xfrm>
              <a:off x="1502280" y="4473000"/>
              <a:ext cx="66132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3" name="Google Shape;510;p38"/>
            <p:cNvSpPr/>
            <p:nvPr/>
          </p:nvSpPr>
          <p:spPr>
            <a:xfrm>
              <a:off x="2252520" y="4473000"/>
              <a:ext cx="24120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" name="Google Shape;511;p38"/>
            <p:cNvSpPr/>
            <p:nvPr/>
          </p:nvSpPr>
          <p:spPr>
            <a:xfrm>
              <a:off x="349920" y="468144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" name="Google Shape;512;p38"/>
            <p:cNvSpPr/>
            <p:nvPr/>
          </p:nvSpPr>
          <p:spPr>
            <a:xfrm>
              <a:off x="843480" y="4681440"/>
              <a:ext cx="83376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" name="Google Shape;513;p38"/>
            <p:cNvSpPr/>
            <p:nvPr/>
          </p:nvSpPr>
          <p:spPr>
            <a:xfrm>
              <a:off x="1787760" y="4681440"/>
              <a:ext cx="35460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" name="Google Shape;514;p38"/>
            <p:cNvSpPr/>
            <p:nvPr/>
          </p:nvSpPr>
          <p:spPr>
            <a:xfrm>
              <a:off x="2252880" y="468360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" name="Google Shape;515;p38"/>
            <p:cNvSpPr/>
            <p:nvPr/>
          </p:nvSpPr>
          <p:spPr>
            <a:xfrm>
              <a:off x="771120" y="417420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" name="Google Shape;516;p38"/>
            <p:cNvSpPr/>
            <p:nvPr/>
          </p:nvSpPr>
          <p:spPr>
            <a:xfrm>
              <a:off x="771120" y="394416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" name="Google Shape;517;p38"/>
            <p:cNvSpPr/>
            <p:nvPr/>
          </p:nvSpPr>
          <p:spPr>
            <a:xfrm>
              <a:off x="1497960" y="417420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51" name="Google Shape;518;p38"/>
          <p:cNvSpPr/>
          <p:nvPr/>
        </p:nvSpPr>
        <p:spPr>
          <a:xfrm>
            <a:off x="7508880" y="4113000"/>
            <a:ext cx="51912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600" spc="-1" strike="noStrike">
                <a:solidFill>
                  <a:schemeClr val="accent5"/>
                </a:solidFill>
                <a:latin typeface="Comfortaa"/>
                <a:ea typeface="Comfortaa"/>
              </a:rPr>
              <a:t>*</a:t>
            </a:r>
            <a:endParaRPr b="0" lang="es-BO" sz="9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Problema que </a:t>
            </a:r>
            <a:r>
              <a:rPr b="0" lang="en" sz="3500" spc="-1" strike="noStrike">
                <a:solidFill>
                  <a:schemeClr val="accent4"/>
                </a:solidFill>
                <a:latin typeface="Source Code Pro"/>
                <a:ea typeface="Source Code Pro"/>
              </a:rPr>
              <a:t>Soluciona</a:t>
            </a:r>
            <a:endParaRPr b="0" lang="es-BO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1200240" y="2246040"/>
            <a:ext cx="6827760" cy="148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MX" sz="2400" spc="-1" strike="noStrike">
                <a:solidFill>
                  <a:schemeClr val="accent2"/>
                </a:solidFill>
                <a:latin typeface="Source Code Pro"/>
                <a:ea typeface="Source Code Pro"/>
              </a:rPr>
              <a:t>*</a:t>
            </a:r>
            <a:r>
              <a:rPr b="0" lang="es-MX" sz="1400" spc="-1" strike="noStrike">
                <a:solidFill>
                  <a:schemeClr val="dk1"/>
                </a:solidFill>
                <a:latin typeface="Source Code Pro"/>
                <a:ea typeface="Source Code Pro"/>
              </a:rPr>
              <a:t> El patrón Command abstrae la operación en un objeto de comando, separando la invocación de la ejecución. Esto permite agregar flexibilidad y capacidad de expansión.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ubTitle"/>
          </p:nvPr>
        </p:nvSpPr>
        <p:spPr>
          <a:xfrm>
            <a:off x="1174680" y="1657440"/>
            <a:ext cx="2788920" cy="55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2"/>
                </a:solidFill>
                <a:latin typeface="Source Code Pro Medium"/>
                <a:ea typeface="Source Code Pro Medium"/>
              </a:rPr>
              <a:t>Solucion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Google Shape;502;p38"/>
          <p:cNvSpPr/>
          <p:nvPr/>
        </p:nvSpPr>
        <p:spPr>
          <a:xfrm>
            <a:off x="495360" y="1375920"/>
            <a:ext cx="70452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1"/>
                </a:solidFill>
                <a:latin typeface="Comfortaa"/>
                <a:ea typeface="Comfortaa"/>
              </a:rPr>
              <a:t>{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Google Shape;503;p38"/>
          <p:cNvSpPr/>
          <p:nvPr/>
        </p:nvSpPr>
        <p:spPr>
          <a:xfrm>
            <a:off x="8214480" y="2923560"/>
            <a:ext cx="51912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3"/>
                </a:solidFill>
                <a:latin typeface="Comfortaa"/>
                <a:ea typeface="Comfortaa"/>
              </a:rPr>
              <a:t>}</a:t>
            </a:r>
            <a:endParaRPr b="0" lang="es-BO" sz="5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7" name="Google Shape;504;p38"/>
          <p:cNvGrpSpPr/>
          <p:nvPr/>
        </p:nvGrpSpPr>
        <p:grpSpPr>
          <a:xfrm>
            <a:off x="349920" y="3944160"/>
            <a:ext cx="2535840" cy="887040"/>
            <a:chOff x="349920" y="3944160"/>
            <a:chExt cx="2535840" cy="887040"/>
          </a:xfrm>
        </p:grpSpPr>
        <p:sp>
          <p:nvSpPr>
            <p:cNvPr id="258" name="Google Shape;505;p38"/>
            <p:cNvSpPr/>
            <p:nvPr/>
          </p:nvSpPr>
          <p:spPr>
            <a:xfrm>
              <a:off x="349920" y="396036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9" name="Google Shape;506;p38"/>
            <p:cNvSpPr/>
            <p:nvPr/>
          </p:nvSpPr>
          <p:spPr>
            <a:xfrm>
              <a:off x="349920" y="419940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0" name="Google Shape;507;p38"/>
            <p:cNvSpPr/>
            <p:nvPr/>
          </p:nvSpPr>
          <p:spPr>
            <a:xfrm>
              <a:off x="349920" y="447300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1" name="Google Shape;508;p38"/>
            <p:cNvSpPr/>
            <p:nvPr/>
          </p:nvSpPr>
          <p:spPr>
            <a:xfrm>
              <a:off x="843480" y="4473000"/>
              <a:ext cx="524160" cy="14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2" name="Google Shape;509;p38"/>
            <p:cNvSpPr/>
            <p:nvPr/>
          </p:nvSpPr>
          <p:spPr>
            <a:xfrm>
              <a:off x="1502280" y="4473000"/>
              <a:ext cx="661320" cy="147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3" name="Google Shape;510;p38"/>
            <p:cNvSpPr/>
            <p:nvPr/>
          </p:nvSpPr>
          <p:spPr>
            <a:xfrm>
              <a:off x="2252520" y="4473000"/>
              <a:ext cx="241200" cy="147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4" name="Google Shape;511;p38"/>
            <p:cNvSpPr/>
            <p:nvPr/>
          </p:nvSpPr>
          <p:spPr>
            <a:xfrm>
              <a:off x="349920" y="4681440"/>
              <a:ext cx="327240" cy="14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5" name="Google Shape;512;p38"/>
            <p:cNvSpPr/>
            <p:nvPr/>
          </p:nvSpPr>
          <p:spPr>
            <a:xfrm>
              <a:off x="843480" y="4681440"/>
              <a:ext cx="833760" cy="14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6" name="Google Shape;513;p38"/>
            <p:cNvSpPr/>
            <p:nvPr/>
          </p:nvSpPr>
          <p:spPr>
            <a:xfrm>
              <a:off x="1787760" y="4681440"/>
              <a:ext cx="354600" cy="1476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7" name="Google Shape;514;p38"/>
            <p:cNvSpPr/>
            <p:nvPr/>
          </p:nvSpPr>
          <p:spPr>
            <a:xfrm>
              <a:off x="2252880" y="468360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8" name="Google Shape;515;p38"/>
            <p:cNvSpPr/>
            <p:nvPr/>
          </p:nvSpPr>
          <p:spPr>
            <a:xfrm>
              <a:off x="771120" y="417420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9" name="Google Shape;516;p38"/>
            <p:cNvSpPr/>
            <p:nvPr/>
          </p:nvSpPr>
          <p:spPr>
            <a:xfrm>
              <a:off x="771120" y="394416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0" name="Google Shape;517;p38"/>
            <p:cNvSpPr/>
            <p:nvPr/>
          </p:nvSpPr>
          <p:spPr>
            <a:xfrm>
              <a:off x="1497960" y="4174200"/>
              <a:ext cx="632880" cy="14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BO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71" name="Google Shape;518;p38"/>
          <p:cNvSpPr/>
          <p:nvPr/>
        </p:nvSpPr>
        <p:spPr>
          <a:xfrm>
            <a:off x="7508880" y="4113000"/>
            <a:ext cx="51912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600" spc="-1" strike="noStrike">
                <a:solidFill>
                  <a:schemeClr val="accent5"/>
                </a:solidFill>
                <a:latin typeface="Comfortaa"/>
                <a:ea typeface="Comfortaa"/>
              </a:rPr>
              <a:t>*</a:t>
            </a:r>
            <a:endParaRPr b="0" lang="es-BO" sz="9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Application>LibreOffice/24.2.5.2$Linux_X86_64 LibreOffice_project/420$Build-2</Application>
  <AppVersion>15.0000</AppVersion>
  <Words>299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VICTUS</dc:creator>
  <dc:description/>
  <dc:language>en-US</dc:language>
  <cp:lastModifiedBy/>
  <dcterms:modified xsi:type="dcterms:W3CDTF">2024-09-25T10:11:07Z</dcterms:modified>
  <cp:revision>4</cp:revision>
  <dc:subject/>
  <dc:title>Patrón de Diseño Command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10</vt:i4>
  </property>
</Properties>
</file>