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E10D-7A5B-0A9C-91FD-90C76EC9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2A794-EB39-FC5D-E8B6-DA741CCE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728A-88F8-F1C9-A221-7EB58464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AD68-26CE-E80F-5A57-1E796551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35E-8DCC-D674-C044-EF9E2B58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E169-E7E2-53CA-C3DE-9F7E012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F141-7BD4-A41A-EA82-D45AD9B5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0B8D-4F15-83F8-EB4E-307A1F9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C2FA-9560-4E0F-DD69-E66532A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4D7D-A587-8454-0FB0-3D55CB00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F9CF5-DF2C-928F-DE81-A191BACBF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3DF77-1659-D34B-FF32-AA80DA76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2D75-9799-5C55-AAB9-F43D4429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501-70FD-5073-8B73-90E54935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82BF-7161-A0E0-7023-47B91B87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EAB4-687D-91CE-3871-3D5D731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6E95-3D94-9FC1-7528-CAD8AC61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FB4D-F848-0DEA-787C-9B65C56E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AC57-C7A6-BC0A-8849-843A63E8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2F4F-6948-416A-21FA-D5BFF71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31F3-696B-81DB-30AB-313A37A2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19C7-C282-90ED-3342-08E7E6B7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2CDD-21DC-6BBF-428D-99B22FFC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14C8-3CEB-87C7-2C71-7DE4C10F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85BC-88F4-6477-8E92-C0774E50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D2A-EFF6-49FD-07D4-3112D9B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8823-EE5A-6BAA-DA18-74637B708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9BE2-AEBC-EA5E-8935-13CECAF93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577D-3D0A-6F8F-17DF-DC2E14AA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CB3E-D5B5-0EC2-F56D-A7DCCB38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29978-6332-48B3-6B83-AD2A943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DD01-7EAD-2751-DF4A-B62802B2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9D42-8CD8-F9BD-1A58-AE7C1D0D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19B4-4C75-E956-0E12-B84DFEA9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4732-6E30-CAF8-FE77-E359156E7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BF0D5-E93A-E7CE-5D2E-002AF648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42CE5-C6F2-BA67-0FDA-FF353A40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C7D17-66E4-3B3D-31EA-0C61CBAE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4FB4-A318-A150-BD40-0FAB2E9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FCA3-A4CB-F591-CAFB-DF56191F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0159C-A481-7EE8-1A92-0459C331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3F02E-7022-4C02-79F3-ED61725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C48D5-7586-3211-40B5-30675CA9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2D4D5-8217-3895-8945-EE565323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E72E3-90A9-2C49-D751-CB777FB4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C3A71-4C43-26E0-DAFB-A4B70E4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348C-2453-482E-8669-46C90BBD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63CE-423D-2F71-EF68-1D619BC6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CD28D-3370-18F7-F70B-D21DCB6A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60B8-5ECB-872A-B56E-D20CC37F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BCD73-BAA0-8E53-FD88-ADAE7DB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D22C-1B8A-0E22-9601-E81F7E3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15A8-87CC-009D-9D59-D76E4BE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31CAB-58F0-B799-68EF-D728F877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DD4E-FFF8-5846-B1E5-69567930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F400D-8EC9-AE02-4D3B-59D7DD14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450C-D63B-8CD0-8D18-C85422AB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949B3-29B0-835C-A8EA-A521DB12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0620-5B77-6977-64FC-5D140A59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4A6B-5CCE-EC3D-39DB-93DB0402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63B-F2D7-7CA4-E837-7BACDC7AF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97F0-C0A4-7745-A627-9DA7DACD344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9DE9-E0FF-D8C8-06A4-747B9AEA0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C1A6-D9C6-961F-29F2-04D40AA4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D171-B0B7-6D46-81DC-D3ADA98B1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4B499E9-DE05-843A-5ADC-D6DA29975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" t="9600" r="6145" b="12139"/>
          <a:stretch/>
        </p:blipFill>
        <p:spPr>
          <a:xfrm>
            <a:off x="4683210" y="2248930"/>
            <a:ext cx="2693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Noorisman, Aliff</dc:creator>
  <cp:lastModifiedBy>Noorisman, Aliff</cp:lastModifiedBy>
  <cp:revision>1</cp:revision>
  <dcterms:created xsi:type="dcterms:W3CDTF">2022-08-20T15:38:26Z</dcterms:created>
  <dcterms:modified xsi:type="dcterms:W3CDTF">2022-08-20T15:39:01Z</dcterms:modified>
</cp:coreProperties>
</file>