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96" r:id="rId2"/>
    <p:sldId id="326" r:id="rId3"/>
    <p:sldId id="332" r:id="rId4"/>
    <p:sldId id="327" r:id="rId5"/>
    <p:sldId id="331" r:id="rId6"/>
    <p:sldId id="328" r:id="rId7"/>
    <p:sldId id="329" r:id="rId8"/>
    <p:sldId id="330" r:id="rId9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1"/>
      <p:bold r:id="rId12"/>
    </p:embeddedFont>
    <p:embeddedFont>
      <p:font typeface="Short Stack" panose="020B0604020202020204" charset="0"/>
      <p:regular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Quicksand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F68"/>
    <a:srgbClr val="000000"/>
    <a:srgbClr val="FF3399"/>
    <a:srgbClr val="FF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0" autoAdjust="0"/>
    <p:restoredTop sz="94718" autoAdjust="0"/>
  </p:normalViewPr>
  <p:slideViewPr>
    <p:cSldViewPr snapToGrid="0">
      <p:cViewPr varScale="1">
        <p:scale>
          <a:sx n="124" d="100"/>
          <a:sy n="124" d="100"/>
        </p:scale>
        <p:origin x="74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3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45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08999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51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00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12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00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53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256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936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93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2072644" y="1623391"/>
            <a:ext cx="4919400" cy="1484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accent4"/>
                </a:solidFill>
              </a:rPr>
              <a:t>SOFTWARE ENGINEERING</a:t>
            </a:r>
            <a:endParaRPr dirty="0" smtClean="0">
              <a:solidFill>
                <a:schemeClr val="accent4"/>
              </a:solidFill>
            </a:endParaRPr>
          </a:p>
          <a:p>
            <a:pPr lvl="0">
              <a:lnSpc>
                <a:spcPct val="105000"/>
              </a:lnSpc>
              <a:buClr>
                <a:srgbClr val="7085AA"/>
              </a:buClr>
              <a:buSzPts val="3600"/>
            </a:pPr>
            <a:r>
              <a:rPr lang="en-US" smtClean="0">
                <a:solidFill>
                  <a:srgbClr val="273F68"/>
                </a:solidFill>
              </a:rPr>
              <a:t>Final Project</a:t>
            </a:r>
            <a:endParaRPr lang="en-US" dirty="0">
              <a:solidFill>
                <a:srgbClr val="273F6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8434" y="3107584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Trần Thị Mỹ Nhi</a:t>
            </a:r>
          </a:p>
          <a:p>
            <a:pPr algn="ctr"/>
            <a:r>
              <a:rPr lang="en-US" sz="1600" smtClean="0">
                <a:latin typeface="Consolas" panose="020B0609020204030204" pitchFamily="49" charset="0"/>
              </a:rPr>
              <a:t>Vi Thị Ngọc Yến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35355" y="1139488"/>
            <a:ext cx="7087200" cy="31672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Lifecycle model used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lvl="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lvl="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lvl="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lvl="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pPr lvl="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lvl="0">
              <a:buFontTx/>
              <a:buChar char="-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Tx/>
              <a:buChar char="-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5853" y="456617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600" dirty="0">
              <a:solidFill>
                <a:srgbClr val="FF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5853" y="456617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LIFECYCLE MODEL</a:t>
            </a:r>
            <a:endParaRPr lang="en-US" sz="3600" dirty="0">
              <a:solidFill>
                <a:srgbClr val="FF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5853" y="456617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DIAGRAMS</a:t>
            </a:r>
            <a:endParaRPr lang="en-US" sz="3600" dirty="0">
              <a:solidFill>
                <a:srgbClr val="FF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5853" y="456617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US" sz="3600" dirty="0">
              <a:solidFill>
                <a:srgbClr val="FF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5853" y="456617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</a:t>
            </a:r>
            <a:endParaRPr lang="en-US" sz="3600" dirty="0">
              <a:solidFill>
                <a:srgbClr val="FF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5853" y="456617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</a:t>
            </a:r>
            <a:endParaRPr lang="en-US" sz="3600" dirty="0">
              <a:solidFill>
                <a:srgbClr val="FF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5853" y="456617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  <a:endParaRPr lang="en-US" sz="3600" dirty="0">
              <a:solidFill>
                <a:srgbClr val="FF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39</Words>
  <Application>Microsoft Office PowerPoint</Application>
  <PresentationFormat>On-screen Show (16:9)</PresentationFormat>
  <Paragraphs>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Amatic SC</vt:lpstr>
      <vt:lpstr>Short Stack</vt:lpstr>
      <vt:lpstr>Times New Roman</vt:lpstr>
      <vt:lpstr>Arial</vt:lpstr>
      <vt:lpstr>Consolas</vt:lpstr>
      <vt:lpstr>Quicksand</vt:lpstr>
      <vt:lpstr>Knight template</vt:lpstr>
      <vt:lpstr>SOFTWARE ENGINEERING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7 Embedding Watermarks into Deep Neural Networks</dc:title>
  <dc:creator>Nhi Kua</dc:creator>
  <cp:lastModifiedBy>Nhi Kua</cp:lastModifiedBy>
  <cp:revision>70</cp:revision>
  <dcterms:modified xsi:type="dcterms:W3CDTF">2022-12-12T16:02:45Z</dcterms:modified>
</cp:coreProperties>
</file>