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96" r:id="rId2"/>
    <p:sldId id="326" r:id="rId3"/>
    <p:sldId id="332" r:id="rId4"/>
    <p:sldId id="327" r:id="rId5"/>
    <p:sldId id="329" r:id="rId6"/>
    <p:sldId id="328" r:id="rId7"/>
    <p:sldId id="330" r:id="rId8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0"/>
      <p: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Amatic SC" panose="00000500000000000000" pitchFamily="2" charset="-79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F68"/>
    <a:srgbClr val="000000"/>
    <a:srgbClr val="FF3399"/>
    <a:srgbClr val="FF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3CB37-95F9-485E-A174-E9CAC466BC3E}">
  <a:tblStyle styleId="{2B03CB37-95F9-485E-A174-E9CAC466B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D57D16-7341-47D1-A7A5-6802A93928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4718" autoAdjust="0"/>
  </p:normalViewPr>
  <p:slideViewPr>
    <p:cSldViewPr snapToGrid="0">
      <p:cViewPr varScale="1">
        <p:scale>
          <a:sx n="124" d="100"/>
          <a:sy n="124" d="100"/>
        </p:scale>
        <p:origin x="744" y="1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3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45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0899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0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2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3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56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93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3837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5517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1160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6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24116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777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50397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814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612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4388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80207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9602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8D23-00CC-4F63-85B6-9144D797DA8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65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072644" y="1623391"/>
            <a:ext cx="4919400" cy="1484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</a:rPr>
              <a:t>SOFTWARE ENGINEERING</a:t>
            </a:r>
            <a:endParaRPr dirty="0" smtClean="0">
              <a:solidFill>
                <a:srgbClr val="FF0000"/>
              </a:solidFill>
            </a:endParaRPr>
          </a:p>
          <a:p>
            <a:pPr lvl="0">
              <a:lnSpc>
                <a:spcPct val="105000"/>
              </a:lnSpc>
              <a:buClr>
                <a:srgbClr val="7085AA"/>
              </a:buClr>
              <a:buSzPts val="3600"/>
            </a:pPr>
            <a:r>
              <a:rPr lang="en-US" smtClean="0">
                <a:solidFill>
                  <a:srgbClr val="273F68"/>
                </a:solidFill>
              </a:rPr>
              <a:t>Final Project</a:t>
            </a:r>
            <a:endParaRPr lang="en-US" dirty="0">
              <a:solidFill>
                <a:srgbClr val="273F6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8434" y="3107584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Trần Thị Mỹ Nhi</a:t>
            </a:r>
          </a:p>
          <a:p>
            <a:pPr algn="ctr"/>
            <a:r>
              <a:rPr lang="en-US" sz="1600" smtClean="0">
                <a:latin typeface="Consolas" panose="020B0609020204030204" pitchFamily="49" charset="0"/>
              </a:rPr>
              <a:t>Vi Thị Ngọc Yến</a:t>
            </a:r>
            <a:endParaRPr lang="en-US" sz="160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2050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35355" y="1139488"/>
            <a:ext cx="7087200" cy="31672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 model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lvl="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lvl="0">
              <a:buFontTx/>
              <a:buChar char="-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Tx/>
              <a:buChar char="-"/>
            </a:pP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 MODEL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gile Software Development Life Cycle | Laneways.Ag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26" y="1167431"/>
            <a:ext cx="6627654" cy="331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53" y="0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0605" y="-1247685"/>
            <a:ext cx="444191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3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	</a:t>
            </a: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5" y="1179645"/>
            <a:ext cx="3130547" cy="32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19269" y="4449103"/>
            <a:ext cx="23821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vi-VN" sz="11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 </a:t>
            </a:r>
            <a:endParaRPr kumimoji="0" lang="en-US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110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Usecase Diagram for Accountant</a:t>
            </a:r>
            <a:endParaRPr kumimoji="0" lang="en-US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008" y="1895696"/>
            <a:ext cx="3637520" cy="2538018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539114" y="4449102"/>
            <a:ext cx="23821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0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vi-VN" sz="110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 </a:t>
            </a:r>
            <a:endParaRPr kumimoji="0" lang="en-US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110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Usecase Diagram for </a:t>
            </a:r>
            <a:r>
              <a:rPr kumimoji="0" lang="en-US" sz="110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Agent/Customer</a:t>
            </a:r>
            <a:endParaRPr kumimoji="0" lang="en-US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3857" y="-1184091"/>
            <a:ext cx="51881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" y="1173284"/>
            <a:ext cx="4079296" cy="30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8611" y="4374030"/>
            <a:ext cx="32946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 – Create Goods Receive Note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57" y="1201043"/>
            <a:ext cx="4613880" cy="30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67859" y="4369686"/>
            <a:ext cx="330107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 Diagram – Create Goods Delivery Note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5853" y="456617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5" y="1183088"/>
            <a:ext cx="8404079" cy="3349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2570" y="421717"/>
            <a:ext cx="4513765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5" y="1181704"/>
            <a:ext cx="7241134" cy="3705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71" y="76781"/>
            <a:ext cx="1038616" cy="1038616"/>
          </a:xfrm>
          <a:prstGeom prst="rect">
            <a:avLst/>
          </a:prstGeom>
        </p:spPr>
      </p:pic>
      <p:pic>
        <p:nvPicPr>
          <p:cNvPr id="6" name="Picture 2" descr="Tập tin:TĐT logo.png – Wikipedia tiếng Việ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7" y="76781"/>
            <a:ext cx="1086892" cy="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61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 Light</vt:lpstr>
      <vt:lpstr>Consolas</vt:lpstr>
      <vt:lpstr>Amatic SC</vt:lpstr>
      <vt:lpstr>Calibri</vt:lpstr>
      <vt:lpstr>MS Mincho</vt:lpstr>
      <vt:lpstr>Times New Roman</vt:lpstr>
      <vt:lpstr>Office Theme</vt:lpstr>
      <vt:lpstr>SOFTWARE ENGINEERING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7 Embedding Watermarks into Deep Neural Networks</dc:title>
  <dc:creator>Nhi Kua</dc:creator>
  <cp:lastModifiedBy>Nhi Kua</cp:lastModifiedBy>
  <cp:revision>79</cp:revision>
  <dcterms:modified xsi:type="dcterms:W3CDTF">2022-12-13T01:45:00Z</dcterms:modified>
</cp:coreProperties>
</file>