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4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1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1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8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7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99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73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2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3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887B-92DC-4E4B-A06C-A7301801FA5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541C-1476-47D8-BC21-7472ABF0B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Commit</a:t>
            </a:r>
            <a:r>
              <a:rPr lang="pt-BR" smtClean="0"/>
              <a:t> 04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84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Commit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04</dc:title>
  <dc:creator>ANDERSON LUIZ DOS SANTOS ROSA</dc:creator>
  <cp:lastModifiedBy>ANDERSON LUIZ DOS SANTOS ROSA</cp:lastModifiedBy>
  <cp:revision>1</cp:revision>
  <dcterms:created xsi:type="dcterms:W3CDTF">2024-04-16T11:35:06Z</dcterms:created>
  <dcterms:modified xsi:type="dcterms:W3CDTF">2024-04-16T11:35:21Z</dcterms:modified>
</cp:coreProperties>
</file>