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76" r:id="rId6"/>
    <p:sldId id="261" r:id="rId7"/>
    <p:sldId id="277" r:id="rId8"/>
    <p:sldId id="263" r:id="rId9"/>
    <p:sldId id="282" r:id="rId10"/>
    <p:sldId id="279" r:id="rId11"/>
    <p:sldId id="283" r:id="rId12"/>
    <p:sldId id="284" r:id="rId13"/>
    <p:sldId id="280" r:id="rId14"/>
    <p:sldId id="269" r:id="rId15"/>
    <p:sldId id="270" r:id="rId16"/>
    <p:sldId id="281" r:id="rId17"/>
    <p:sldId id="265" r:id="rId18"/>
    <p:sldId id="266" r:id="rId19"/>
    <p:sldId id="285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13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8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7864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17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46" y="452718"/>
            <a:ext cx="9468000" cy="1400530"/>
          </a:xfrm>
        </p:spPr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880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47" y="2667000"/>
            <a:ext cx="298800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7595" y="1981200"/>
            <a:ext cx="29880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97595" y="2667000"/>
            <a:ext cx="298800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41015" y="1981200"/>
            <a:ext cx="29880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41015" y="2667000"/>
            <a:ext cx="298800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66957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011195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0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35949" cy="140053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1600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Editar estilos de texto Mestre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/>
          </p:nvPr>
        </p:nvSpPr>
        <p:spPr>
          <a:xfrm>
            <a:off x="632947" y="2667000"/>
            <a:ext cx="216000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64839" y="1981200"/>
            <a:ext cx="21600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064839" y="2667000"/>
            <a:ext cx="216000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91826" y="1981200"/>
            <a:ext cx="21600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91826" y="2667000"/>
            <a:ext cx="216000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2" name="Straight Connector 16"/>
          <p:cNvCxnSpPr/>
          <p:nvPr userDrawn="1"/>
        </p:nvCxnSpPr>
        <p:spPr>
          <a:xfrm>
            <a:off x="2934201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/>
          <p:cNvCxnSpPr/>
          <p:nvPr userDrawn="1"/>
        </p:nvCxnSpPr>
        <p:spPr>
          <a:xfrm>
            <a:off x="5362006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7922060" y="1986648"/>
            <a:ext cx="216000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Editar estilos de texto Mestre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9"/>
          </p:nvPr>
        </p:nvSpPr>
        <p:spPr>
          <a:xfrm>
            <a:off x="7922060" y="2672448"/>
            <a:ext cx="216000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6" name="Straight Connector 17"/>
          <p:cNvCxnSpPr/>
          <p:nvPr userDrawn="1"/>
        </p:nvCxnSpPr>
        <p:spPr>
          <a:xfrm>
            <a:off x="7792240" y="2139048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57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694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12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2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2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06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2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91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5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6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8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06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C38EF-0A5E-4BC5-BCEE-B353EFFD5035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B7F48-519E-42CC-A429-530CB42D8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242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9" r:id="rId15"/>
    <p:sldLayoutId id="2147483708" r:id="rId16"/>
    <p:sldLayoutId id="2147483705" r:id="rId17"/>
    <p:sldLayoutId id="2147483706" r:id="rId18"/>
    <p:sldLayoutId id="2147483707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natodpaula.com.br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dersonrosa.com.b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t.majestic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t.majestic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t.semrush.com/projec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dirty="0" smtClean="0"/>
              <a:t>Site do fotógrafo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AR Fotógrafo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 </a:t>
            </a:r>
            <a:r>
              <a:rPr lang="pt-BR" dirty="0" err="1" smtClean="0"/>
              <a:t>encontrabilidade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58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4954" y="2041257"/>
            <a:ext cx="8825659" cy="2775487"/>
          </a:xfrm>
        </p:spPr>
        <p:txBody>
          <a:bodyPr/>
          <a:lstStyle/>
          <a:p>
            <a:pPr algn="ctr"/>
            <a:r>
              <a:rPr lang="pt-BR" sz="8800" dirty="0" smtClean="0"/>
              <a:t>Análise</a:t>
            </a:r>
            <a:br>
              <a:rPr lang="pt-BR" sz="8800" dirty="0" smtClean="0"/>
            </a:br>
            <a:r>
              <a:rPr lang="pt-BR" sz="8800" dirty="0" err="1" smtClean="0"/>
              <a:t>On</a:t>
            </a:r>
            <a:r>
              <a:rPr lang="pt-BR" sz="8800" dirty="0" smtClean="0"/>
              <a:t>-Page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370360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59080" y="1447800"/>
            <a:ext cx="3401064" cy="1447800"/>
          </a:xfrm>
        </p:spPr>
        <p:txBody>
          <a:bodyPr/>
          <a:lstStyle/>
          <a:p>
            <a:r>
              <a:rPr lang="pt-BR" sz="3200" dirty="0" smtClean="0"/>
              <a:t>Análise do concorrente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22" y="280658"/>
            <a:ext cx="6525605" cy="6391746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159080" y="3129280"/>
            <a:ext cx="4014568" cy="2895599"/>
          </a:xfrm>
        </p:spPr>
        <p:txBody>
          <a:bodyPr>
            <a:normAutofit/>
          </a:bodyPr>
          <a:lstStyle/>
          <a:p>
            <a:r>
              <a:rPr lang="pt-BR" sz="2000" dirty="0"/>
              <a:t>Nessa imagem podemos ver algumas das análises realizadas no site (</a:t>
            </a:r>
            <a:r>
              <a:rPr lang="pt-BR" sz="2000" dirty="0">
                <a:hlinkClick r:id="rId3"/>
              </a:rPr>
              <a:t>https://renatodpaula.com.br</a:t>
            </a:r>
            <a:r>
              <a:rPr lang="pt-BR" sz="2000" dirty="0"/>
              <a:t>), o relatório completo está salvo em arquivo PDF.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020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59080" y="1447800"/>
            <a:ext cx="3401064" cy="1447800"/>
          </a:xfrm>
        </p:spPr>
        <p:txBody>
          <a:bodyPr/>
          <a:lstStyle/>
          <a:p>
            <a:r>
              <a:rPr lang="pt-BR" sz="3200" dirty="0" smtClean="0"/>
              <a:t>Análise do concorrente</a:t>
            </a:r>
            <a:endParaRPr lang="pt-BR" sz="32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22" y="313103"/>
            <a:ext cx="6525605" cy="6326855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159080" y="3129280"/>
            <a:ext cx="3982042" cy="2895599"/>
          </a:xfrm>
        </p:spPr>
        <p:txBody>
          <a:bodyPr>
            <a:normAutofit/>
          </a:bodyPr>
          <a:lstStyle/>
          <a:p>
            <a:r>
              <a:rPr lang="pt-BR" sz="2000" dirty="0" smtClean="0"/>
              <a:t>Nessa imagem podemos ver algumas das análises realizadas no </a:t>
            </a:r>
            <a:r>
              <a:rPr lang="pt-BR" sz="2000" dirty="0"/>
              <a:t>site (</a:t>
            </a:r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andersonrosa.com.br</a:t>
            </a:r>
            <a:r>
              <a:rPr lang="pt-BR" sz="2000" dirty="0" smtClean="0"/>
              <a:t>), o relatório completo está salvo em arquivo PDF.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085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4954" y="2041257"/>
            <a:ext cx="8825659" cy="2775487"/>
          </a:xfrm>
        </p:spPr>
        <p:txBody>
          <a:bodyPr/>
          <a:lstStyle/>
          <a:p>
            <a:pPr algn="ctr"/>
            <a:r>
              <a:rPr lang="pt-BR" sz="8800" dirty="0" smtClean="0"/>
              <a:t>Análise</a:t>
            </a:r>
            <a:br>
              <a:rPr lang="pt-BR" sz="8800" dirty="0" smtClean="0"/>
            </a:br>
            <a:r>
              <a:rPr lang="pt-BR" sz="8800" dirty="0" smtClean="0"/>
              <a:t>de Links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27412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Consulta para o site de um concorrente usando </a:t>
            </a:r>
            <a:r>
              <a:rPr lang="pt-BR" dirty="0" err="1" smtClean="0">
                <a:hlinkClick r:id="rId2"/>
              </a:rPr>
              <a:t>majestic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0" y="1853247"/>
            <a:ext cx="10734091" cy="4718033"/>
          </a:xfrm>
        </p:spPr>
      </p:pic>
    </p:spTree>
    <p:extLst>
      <p:ext uri="{BB962C8B-B14F-4D97-AF65-F5344CB8AC3E}">
        <p14:creationId xmlns:p14="http://schemas.microsoft.com/office/powerpoint/2010/main" val="9564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 para o site </a:t>
            </a:r>
            <a:r>
              <a:rPr lang="pt-BR" dirty="0" smtClean="0"/>
              <a:t>do fotógrafo usando </a:t>
            </a:r>
            <a:r>
              <a:rPr lang="pt-BR" dirty="0" err="1">
                <a:hlinkClick r:id="rId2"/>
              </a:rPr>
              <a:t>majestic</a:t>
            </a:r>
            <a:r>
              <a:rPr lang="pt-BR" dirty="0"/>
              <a:t>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" y="1853248"/>
            <a:ext cx="10714102" cy="4718033"/>
          </a:xfrm>
        </p:spPr>
      </p:pic>
    </p:spTree>
    <p:extLst>
      <p:ext uri="{BB962C8B-B14F-4D97-AF65-F5344CB8AC3E}">
        <p14:creationId xmlns:p14="http://schemas.microsoft.com/office/powerpoint/2010/main" val="862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4954" y="2679916"/>
            <a:ext cx="8825659" cy="1498169"/>
          </a:xfrm>
        </p:spPr>
        <p:txBody>
          <a:bodyPr/>
          <a:lstStyle/>
          <a:p>
            <a:pPr algn="ctr"/>
            <a:r>
              <a:rPr lang="pt-BR" sz="8800" dirty="0" smtClean="0"/>
              <a:t>Métricas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23675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34" y="2052638"/>
            <a:ext cx="8728307" cy="4195762"/>
          </a:xfrm>
        </p:spPr>
      </p:pic>
    </p:spTree>
    <p:extLst>
      <p:ext uri="{BB962C8B-B14F-4D97-AF65-F5344CB8AC3E}">
        <p14:creationId xmlns:p14="http://schemas.microsoft.com/office/powerpoint/2010/main" val="12262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51" y="2069632"/>
            <a:ext cx="8679674" cy="4161774"/>
          </a:xfrm>
        </p:spPr>
      </p:pic>
    </p:spTree>
    <p:extLst>
      <p:ext uri="{BB962C8B-B14F-4D97-AF65-F5344CB8AC3E}">
        <p14:creationId xmlns:p14="http://schemas.microsoft.com/office/powerpoint/2010/main" val="15958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8800" dirty="0" smtClean="0"/>
              <a:t>Conclusão</a:t>
            </a:r>
            <a:endParaRPr lang="pt-BR" sz="88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pt-BR" dirty="0"/>
              <a:t>Após a execução das verificações com as ferramentas estudadas na disciplina, constatou-se que o site do concorrente apresenta métricas superiores. Assim, ele pode ser utilizado como referência técnica e parâmetro de comparação para orientar o aprimoramento do site desenvolvido neste trabalho, com foco na implementação de melhorias de </a:t>
            </a:r>
            <a:r>
              <a:rPr lang="pt-BR" dirty="0" err="1"/>
              <a:t>encontrabilidade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848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366" y="-4772"/>
            <a:ext cx="11040952" cy="73606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do 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4387" y="1562351"/>
            <a:ext cx="4414085" cy="58179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Objetivo Principal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383838" y="2562771"/>
            <a:ext cx="6409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Aplicação web para expor o trabalho do</a:t>
            </a:r>
          </a:p>
          <a:p>
            <a:r>
              <a:rPr lang="pt-BR" sz="2400" dirty="0" smtClean="0"/>
              <a:t>fotógrafo.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782305" y="3381507"/>
            <a:ext cx="6072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Melhorar o tráfego orgânico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dirty="0" smtClean="0"/>
              <a:t>Melhora o reconhecimento do fotógrafo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25869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SEO: The Free Beginner’s Guide From </a:t>
            </a:r>
            <a:r>
              <a:rPr lang="en-US" dirty="0" err="1" smtClean="0"/>
              <a:t>Moz</a:t>
            </a:r>
            <a:endParaRPr lang="pt-BR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half" idx="19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https://</a:t>
            </a:r>
            <a:r>
              <a:rPr lang="pt-BR" dirty="0" smtClean="0"/>
              <a:t>d2eeipcrcdle6.cloudfront.net/guides/Moz-The-Beginners-Guide-To-SEO.pdf</a:t>
            </a:r>
            <a:endParaRPr lang="pt-BR" dirty="0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3" name="Espaço Reservado para Texto 13"/>
          <p:cNvSpPr txBox="1">
            <a:spLocks/>
          </p:cNvSpPr>
          <p:nvPr/>
        </p:nvSpPr>
        <p:spPr>
          <a:xfrm>
            <a:off x="652463" y="2434371"/>
            <a:ext cx="29400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 err="1" smtClean="0"/>
              <a:t>Sitemap</a:t>
            </a:r>
            <a:r>
              <a:rPr lang="pt-BR" b="1" dirty="0" smtClean="0"/>
              <a:t> – O Que </a:t>
            </a:r>
            <a:r>
              <a:rPr lang="pt-BR" b="1" dirty="0"/>
              <a:t>É e Como Criar Para O Seu </a:t>
            </a:r>
            <a:r>
              <a:rPr lang="pt-BR" b="1" dirty="0" smtClean="0"/>
              <a:t>Site</a:t>
            </a:r>
            <a:endParaRPr lang="pt-BR" b="1" dirty="0"/>
          </a:p>
        </p:txBody>
      </p:sp>
      <p:sp>
        <p:nvSpPr>
          <p:cNvPr id="24" name="Espaço Reservado para Texto 17"/>
          <p:cNvSpPr txBox="1">
            <a:spLocks/>
          </p:cNvSpPr>
          <p:nvPr/>
        </p:nvSpPr>
        <p:spPr>
          <a:xfrm>
            <a:off x="652463" y="3010633"/>
            <a:ext cx="2940050" cy="65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https://neilpatel.com/br/blog/sitemap-xml/</a:t>
            </a:r>
          </a:p>
        </p:txBody>
      </p:sp>
      <p:sp>
        <p:nvSpPr>
          <p:cNvPr id="25" name="Espaço Reservado para Texto 13"/>
          <p:cNvSpPr txBox="1">
            <a:spLocks/>
          </p:cNvSpPr>
          <p:nvPr/>
        </p:nvSpPr>
        <p:spPr>
          <a:xfrm>
            <a:off x="3888022" y="2434371"/>
            <a:ext cx="29400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dirty="0"/>
          </a:p>
        </p:txBody>
      </p:sp>
      <p:sp>
        <p:nvSpPr>
          <p:cNvPr id="26" name="Espaço Reservado para Texto 17"/>
          <p:cNvSpPr txBox="1">
            <a:spLocks/>
          </p:cNvSpPr>
          <p:nvPr/>
        </p:nvSpPr>
        <p:spPr>
          <a:xfrm>
            <a:off x="3888022" y="3010633"/>
            <a:ext cx="2940050" cy="65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dirty="0"/>
          </a:p>
        </p:txBody>
      </p:sp>
      <p:sp>
        <p:nvSpPr>
          <p:cNvPr id="27" name="Espaço Reservado para Texto 13"/>
          <p:cNvSpPr txBox="1">
            <a:spLocks/>
          </p:cNvSpPr>
          <p:nvPr/>
        </p:nvSpPr>
        <p:spPr>
          <a:xfrm>
            <a:off x="7123581" y="2434371"/>
            <a:ext cx="294005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b="1" dirty="0"/>
              <a:t>O guia completo do SEO </a:t>
            </a:r>
            <a:r>
              <a:rPr lang="pt-BR" b="1" dirty="0" smtClean="0"/>
              <a:t>off-</a:t>
            </a:r>
            <a:r>
              <a:rPr lang="pt-BR" b="1" dirty="0" err="1" smtClean="0"/>
              <a:t>page</a:t>
            </a:r>
            <a:endParaRPr lang="pt-BR" b="1" dirty="0"/>
          </a:p>
        </p:txBody>
      </p:sp>
      <p:sp>
        <p:nvSpPr>
          <p:cNvPr id="28" name="Espaço Reservado para Texto 17"/>
          <p:cNvSpPr txBox="1">
            <a:spLocks/>
          </p:cNvSpPr>
          <p:nvPr/>
        </p:nvSpPr>
        <p:spPr>
          <a:xfrm>
            <a:off x="7123581" y="3010633"/>
            <a:ext cx="2940050" cy="6591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https://neilpatel.com/br/blog/seo-off-page-o-guia-completo-para-otimizacao/</a:t>
            </a:r>
          </a:p>
        </p:txBody>
      </p:sp>
    </p:spTree>
    <p:extLst>
      <p:ext uri="{BB962C8B-B14F-4D97-AF65-F5344CB8AC3E}">
        <p14:creationId xmlns:p14="http://schemas.microsoft.com/office/powerpoint/2010/main" val="386556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Anderson Rosa – Sistemas para internet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4954" y="2679916"/>
            <a:ext cx="8825659" cy="1498169"/>
          </a:xfrm>
        </p:spPr>
        <p:txBody>
          <a:bodyPr/>
          <a:lstStyle/>
          <a:p>
            <a:pPr algn="ctr"/>
            <a:r>
              <a:rPr lang="pt-BR" sz="8800" dirty="0" smtClean="0"/>
              <a:t>Personas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6259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Contratantes</a:t>
            </a:r>
            <a:endParaRPr lang="pt-BR" dirty="0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1. Noivos em busca de fotografia de casamento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pt-BR" dirty="0"/>
              <a:t>Pessoas que estão organizando seu casamento e desejam registrar o evento com qualidade. Procuram portfólio, pacotes de serviços e depoimentos de outros clientes. Valorizam clareza de preços e exemplos de álbuns.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1800" dirty="0"/>
              <a:t>2. Famílias que querem ensaios fotográficos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pt-BR" dirty="0"/>
              <a:t>Pais e mães interessados em fotos de família, gestante ou </a:t>
            </a:r>
            <a:r>
              <a:rPr lang="pt-BR" dirty="0" err="1"/>
              <a:t>newborn</a:t>
            </a:r>
            <a:r>
              <a:rPr lang="pt-BR" dirty="0"/>
              <a:t>. Querem ver exemplos de ensaios anteriores e informações sobre prazos e locais das sessões. Buscam confiança e segurança no atendimento.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sz="1800" dirty="0"/>
              <a:t>3. Empresas e profissionais</a:t>
            </a:r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pt-BR" dirty="0"/>
              <a:t>Empresas que necessitam de fotos institucionais ou produtos. Também inclui profissionais liberais que desejam imagens para portfólio ou redes sociais. Valorizam apresentação clara dos serviços e facilidade para orçamento.</a:t>
            </a:r>
          </a:p>
        </p:txBody>
      </p:sp>
      <p:sp>
        <p:nvSpPr>
          <p:cNvPr id="20" name="Espaço Reservado para Texto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sz="1800" dirty="0"/>
              <a:t>4. Jovens e casais para ensaios </a:t>
            </a:r>
            <a:r>
              <a:rPr lang="pt-BR" sz="1800" dirty="0" smtClean="0"/>
              <a:t>pessoais</a:t>
            </a:r>
            <a:endParaRPr lang="pt-BR" sz="1800" dirty="0"/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pt-BR" dirty="0"/>
              <a:t>Pessoas que buscam ensaios de casal, retratos ou fotos temáticas. Costumam navegar no site para se inspirar em imagens e estilos fotográficos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6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4954" y="1987658"/>
            <a:ext cx="8825659" cy="2882685"/>
          </a:xfrm>
        </p:spPr>
        <p:txBody>
          <a:bodyPr/>
          <a:lstStyle/>
          <a:p>
            <a:pPr algn="ctr"/>
            <a:r>
              <a:rPr lang="pt-BR" sz="8800" dirty="0" smtClean="0"/>
              <a:t>Pesquisa de Palavras-chave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591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br>
              <a:rPr lang="pt-BR" dirty="0" smtClean="0"/>
            </a:br>
            <a:r>
              <a:rPr lang="pt-BR" sz="1800" dirty="0" smtClean="0"/>
              <a:t>em busca por palavra chave “fotógrafo de casamento” usando a ferramenta </a:t>
            </a:r>
            <a:r>
              <a:rPr lang="pt-BR" sz="1800" dirty="0" err="1" smtClean="0">
                <a:hlinkClick r:id="rId2"/>
              </a:rPr>
              <a:t>semrush</a:t>
            </a:r>
            <a:r>
              <a:rPr lang="pt-BR" sz="1800" dirty="0" smtClean="0"/>
              <a:t> obteve-se o resultado abaixo.</a:t>
            </a:r>
            <a:br>
              <a:rPr lang="pt-BR" sz="1800" dirty="0" smtClean="0"/>
            </a:br>
            <a:endParaRPr lang="pt-BR" sz="1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1800079"/>
            <a:ext cx="10858993" cy="4844561"/>
          </a:xfrm>
        </p:spPr>
      </p:pic>
    </p:spTree>
    <p:extLst>
      <p:ext uri="{BB962C8B-B14F-4D97-AF65-F5344CB8AC3E}">
        <p14:creationId xmlns:p14="http://schemas.microsoft.com/office/powerpoint/2010/main" val="38139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54954" y="2679916"/>
            <a:ext cx="8825659" cy="1498169"/>
          </a:xfrm>
        </p:spPr>
        <p:txBody>
          <a:bodyPr/>
          <a:lstStyle/>
          <a:p>
            <a:pPr algn="ctr"/>
            <a:r>
              <a:rPr lang="pt-BR" sz="8800" dirty="0" smtClean="0"/>
              <a:t>Análise da SERP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4259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140"/>
          </a:xfrm>
        </p:spPr>
        <p:txBody>
          <a:bodyPr/>
          <a:lstStyle/>
          <a:p>
            <a:r>
              <a:rPr lang="pt-BR" sz="2400" dirty="0" smtClean="0"/>
              <a:t>A SERP resultante da pesquisa não mostra em seu resultado o site analisado como pode ser visto na imagem abaixo.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36" y="1305532"/>
            <a:ext cx="10866254" cy="5252022"/>
          </a:xfrm>
        </p:spPr>
      </p:pic>
    </p:spTree>
    <p:extLst>
      <p:ext uri="{BB962C8B-B14F-4D97-AF65-F5344CB8AC3E}">
        <p14:creationId xmlns:p14="http://schemas.microsoft.com/office/powerpoint/2010/main" val="33552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140"/>
          </a:xfrm>
        </p:spPr>
        <p:txBody>
          <a:bodyPr/>
          <a:lstStyle/>
          <a:p>
            <a:r>
              <a:rPr lang="pt-BR" sz="2000" dirty="0" smtClean="0"/>
              <a:t>Na segunda parte da mesma SERP  podemos ver um dos concorrentes e a empresa do fotógrafo sendo exibida no lista de empresas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2" y="1271446"/>
            <a:ext cx="10848619" cy="5277400"/>
          </a:xfrm>
        </p:spPr>
      </p:pic>
    </p:spTree>
    <p:extLst>
      <p:ext uri="{BB962C8B-B14F-4D97-AF65-F5344CB8AC3E}">
        <p14:creationId xmlns:p14="http://schemas.microsoft.com/office/powerpoint/2010/main" val="21946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414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Íon</vt:lpstr>
      <vt:lpstr>Site do fotógrafo AR Fotógrafo</vt:lpstr>
      <vt:lpstr>Definição do Tema</vt:lpstr>
      <vt:lpstr>Personas</vt:lpstr>
      <vt:lpstr>Contratantes</vt:lpstr>
      <vt:lpstr>Pesquisa de Palavras-chave</vt:lpstr>
      <vt:lpstr>Resultado em busca por palavra chave “fotógrafo de casamento” usando a ferramenta semrush obteve-se o resultado abaixo. </vt:lpstr>
      <vt:lpstr>Análise da SERP</vt:lpstr>
      <vt:lpstr>A SERP resultante da pesquisa não mostra em seu resultado o site analisado como pode ser visto na imagem abaixo.</vt:lpstr>
      <vt:lpstr>Na segunda parte da mesma SERP  podemos ver um dos concorrentes e a empresa do fotógrafo sendo exibida no lista de empresas.</vt:lpstr>
      <vt:lpstr>Análise On-Page</vt:lpstr>
      <vt:lpstr>Análise do concorrente</vt:lpstr>
      <vt:lpstr>Análise do concorrente</vt:lpstr>
      <vt:lpstr>Análise de Links</vt:lpstr>
      <vt:lpstr>Consulta para o site de um concorrente usando majestic.</vt:lpstr>
      <vt:lpstr>Consulta para o site do fotógrafo usando majestic.</vt:lpstr>
      <vt:lpstr>Métricas</vt:lpstr>
      <vt:lpstr>Apresentação do PowerPoint</vt:lpstr>
      <vt:lpstr>Apresentação do PowerPoint</vt:lpstr>
      <vt:lpstr>Conclusão</vt:lpstr>
      <vt:lpstr>Referências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do fotógrafo AR Fotógrafo</dc:title>
  <dc:creator>Anderson Rosa</dc:creator>
  <cp:lastModifiedBy>Anderson Rosa</cp:lastModifiedBy>
  <cp:revision>28</cp:revision>
  <dcterms:created xsi:type="dcterms:W3CDTF">2025-06-28T07:14:57Z</dcterms:created>
  <dcterms:modified xsi:type="dcterms:W3CDTF">2025-06-30T11:41:28Z</dcterms:modified>
</cp:coreProperties>
</file>