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70" r:id="rId9"/>
    <p:sldId id="267" r:id="rId10"/>
    <p:sldId id="268" r:id="rId11"/>
    <p:sldId id="269" r:id="rId12"/>
    <p:sldId id="271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5EB61-6138-435B-8F3F-6C4811E01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C30254-461A-4D7A-A3EF-19C92BCE5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8DA7BF-C175-4B19-B3D0-61C16BAC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386-45CD-4990-BC0F-6FF34090C21A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AB1029-5EB4-4D8B-8F89-7D256DDB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A4604F8-5E3A-4EC4-92A4-7D3C6464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0912-F1E0-409A-B0EB-115ADB2B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46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2436B-3D68-40D2-852F-1548C112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C159BB-4D8D-4801-94FE-2EA5A341F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656B56-23BA-44CD-B5C5-3F1D570E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386-45CD-4990-BC0F-6FF34090C21A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FC128D-31DA-4DD6-AF46-B510478C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C0A060-0B06-4448-A8A1-096DC61E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0912-F1E0-409A-B0EB-115ADB2B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8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26EADBA-90C7-4374-95B4-8F311C825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846B0F3-4208-4FCF-8728-CB162EB5D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E16296-BA99-4FE3-884E-3215C91C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386-45CD-4990-BC0F-6FF34090C21A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9D4F63-90D5-4ED9-9B52-8BCD2A6E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8B3FBF-F678-4DCF-9EEC-377202D8B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0912-F1E0-409A-B0EB-115ADB2B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75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18C295-7724-4EBC-B9E2-A6A81718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09D7E4-9F74-400F-8B38-37114CF84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1CFE7E-3F10-468B-9DA9-9557FF60A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386-45CD-4990-BC0F-6FF34090C21A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69C3C6-2923-496E-BBE2-2A7AFE9D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8F9A0F-52F2-40D6-B3DC-4F4733E9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0912-F1E0-409A-B0EB-115ADB2B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22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D15A9-F6BF-4A50-AAD7-E273BA78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A445F5-B237-48FA-95E6-3554AE9E6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396D8D-8290-494B-93D5-9CB5B4BE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386-45CD-4990-BC0F-6FF34090C21A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57338C-3FDF-4B5A-8C6F-C4C08C89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5A313C-ADBE-4B22-9FE0-5606FBEC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0912-F1E0-409A-B0EB-115ADB2B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91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80E00-3205-416E-8A44-A24E3E6E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11AA0F-3721-42BE-ACA3-76AEC48AA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86D163-7C0C-4F1B-A34A-B98F9C1E3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C312DA-BDD4-4347-9BF2-84EE85C71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386-45CD-4990-BC0F-6FF34090C21A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739C4A-80F7-4308-8076-AF27CB1B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4D89FA-F349-49A6-BCC8-0548969E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0912-F1E0-409A-B0EB-115ADB2B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73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771F2-65F4-469C-BDB1-8125A0464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49A50E-FD7D-4CDB-A8E5-D2AECFA8E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EBBD3C-B5CA-4A49-9EBD-0F18A77BE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4C334A-4EEF-4782-9F13-4526A1331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765E87-2385-4E94-BF46-65212F2E07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A697DC-6482-47EA-AE39-D1BF5006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386-45CD-4990-BC0F-6FF34090C21A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E195A5-6930-4E9F-A242-7ED92082F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2948A4E-F928-4259-80AE-F729E8DE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0912-F1E0-409A-B0EB-115ADB2B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89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AD5A0-7FDE-45D4-B6B6-F2E46000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FC5D90-29FD-4021-B45D-42BEEA71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386-45CD-4990-BC0F-6FF34090C21A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24E022-8A5B-434C-87C9-93239983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0E25FE-6CE7-4BE2-AACC-D3A6D197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0912-F1E0-409A-B0EB-115ADB2B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62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234C811-1DB5-4BAE-8CF8-DD3711143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386-45CD-4990-BC0F-6FF34090C21A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557F4C-0358-4F52-9099-72B84C2B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6EC483-E9A4-4B80-B53C-45A35CF13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0912-F1E0-409A-B0EB-115ADB2B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708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96CC7-95CA-40CC-8A35-74299EF0C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283BFC-FE92-453D-9B42-B820861E3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5845D1-BB47-498C-904B-2ED94DF7B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44DC61-75D9-4737-B115-AF29FA7C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386-45CD-4990-BC0F-6FF34090C21A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6F3BDB-897A-4367-A967-3C0BD776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2E7299-4B9D-4532-8265-413AC737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0912-F1E0-409A-B0EB-115ADB2B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80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989B1-3C73-4814-B6C1-8D0C4582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D1FAB70-A464-4772-99A1-4D09ABC05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F64F20-6B39-45E2-BC39-4114A466F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219557-85CD-4986-8966-A2593083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386-45CD-4990-BC0F-6FF34090C21A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77DF78-346C-42D5-A6DD-02BC6E31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221061-D1C2-4C53-A019-22DEF466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F0912-F1E0-409A-B0EB-115ADB2B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47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5301522-22F1-4A9D-9AC6-3C9F9E127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694DEA-373D-4D93-9433-7D588EFB8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CA3DDE-414C-4A41-A920-4AA42543F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E386-45CD-4990-BC0F-6FF34090C21A}" type="datetimeFigureOut">
              <a:rPr lang="pt-BR" smtClean="0"/>
              <a:t>03/03/2022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2842D-0E68-46D3-8161-2004A7663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C822C3-7043-408B-9982-350FA787F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F0912-F1E0-409A-B0EB-115ADB2B5E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9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6CF1CA7-FDA1-4C62-912D-33A02A565C89}"/>
              </a:ext>
            </a:extLst>
          </p:cNvPr>
          <p:cNvSpPr txBox="1"/>
          <p:nvPr/>
        </p:nvSpPr>
        <p:spPr>
          <a:xfrm>
            <a:off x="1802296" y="1305342"/>
            <a:ext cx="6758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Verdana" panose="020B0604030504040204" pitchFamily="34" charset="0"/>
                <a:ea typeface="Verdana" panose="020B0604030504040204" pitchFamily="34" charset="0"/>
              </a:rPr>
              <a:t>INFORMÁTICA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F4B193-E52A-4BE1-8644-FB7FCCF76215}"/>
              </a:ext>
            </a:extLst>
          </p:cNvPr>
          <p:cNvSpPr txBox="1"/>
          <p:nvPr/>
        </p:nvSpPr>
        <p:spPr>
          <a:xfrm>
            <a:off x="2093842" y="2517913"/>
            <a:ext cx="61755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Prof. Anderson Fernandes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CBA42D-92DE-41B6-BF66-5CA6B49E87C6}"/>
              </a:ext>
            </a:extLst>
          </p:cNvPr>
          <p:cNvSpPr txBox="1"/>
          <p:nvPr/>
        </p:nvSpPr>
        <p:spPr>
          <a:xfrm>
            <a:off x="2093843" y="3278259"/>
            <a:ext cx="6175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andersonf.fernandes@fatec.sp.gov.br</a:t>
            </a:r>
          </a:p>
        </p:txBody>
      </p:sp>
    </p:spTree>
    <p:extLst>
      <p:ext uri="{BB962C8B-B14F-4D97-AF65-F5344CB8AC3E}">
        <p14:creationId xmlns:p14="http://schemas.microsoft.com/office/powerpoint/2010/main" val="367481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6CF1CA7-FDA1-4C62-912D-33A02A565C89}"/>
              </a:ext>
            </a:extLst>
          </p:cNvPr>
          <p:cNvSpPr txBox="1"/>
          <p:nvPr/>
        </p:nvSpPr>
        <p:spPr>
          <a:xfrm>
            <a:off x="659294" y="205412"/>
            <a:ext cx="10780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Como um computador funciona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F4B193-E52A-4BE1-8644-FB7FCCF76215}"/>
              </a:ext>
            </a:extLst>
          </p:cNvPr>
          <p:cNvSpPr txBox="1"/>
          <p:nvPr/>
        </p:nvSpPr>
        <p:spPr>
          <a:xfrm>
            <a:off x="344557" y="1550513"/>
            <a:ext cx="115558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Os computadores trabalham com processos. Esses processos incluem a entrada de informações, o processamento delas (através dos hardwares e softwares envolvidos) e a saída das informações já processadas.</a:t>
            </a:r>
            <a:endParaRPr lang="pt-BR" sz="4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82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6CF1CA7-FDA1-4C62-912D-33A02A565C89}"/>
              </a:ext>
            </a:extLst>
          </p:cNvPr>
          <p:cNvSpPr txBox="1"/>
          <p:nvPr/>
        </p:nvSpPr>
        <p:spPr>
          <a:xfrm>
            <a:off x="659294" y="205412"/>
            <a:ext cx="10780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Como um computador funciona</a:t>
            </a:r>
          </a:p>
        </p:txBody>
      </p:sp>
      <p:pic>
        <p:nvPicPr>
          <p:cNvPr id="3" name="Imagem 2" descr="Desenho de um cachorro&#10;&#10;Descrição gerada automaticamente com confiança média">
            <a:extLst>
              <a:ext uri="{FF2B5EF4-FFF2-40B4-BE49-F238E27FC236}">
                <a16:creationId xmlns:a16="http://schemas.microsoft.com/office/drawing/2014/main" id="{4B586D0A-5C75-4AFE-BFB2-D05EA5E5C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98" y="1539680"/>
            <a:ext cx="10290004" cy="30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26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6CF1CA7-FDA1-4C62-912D-33A02A565C89}"/>
              </a:ext>
            </a:extLst>
          </p:cNvPr>
          <p:cNvSpPr txBox="1"/>
          <p:nvPr/>
        </p:nvSpPr>
        <p:spPr>
          <a:xfrm>
            <a:off x="659294" y="205412"/>
            <a:ext cx="107806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Softwares necessários para o funcionamento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F4B193-E52A-4BE1-8644-FB7FCCF76215}"/>
              </a:ext>
            </a:extLst>
          </p:cNvPr>
          <p:cNvSpPr txBox="1"/>
          <p:nvPr/>
        </p:nvSpPr>
        <p:spPr>
          <a:xfrm>
            <a:off x="344557" y="1550513"/>
            <a:ext cx="115558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Os computadores atuais precisam de um software básico instalado para o seu funcionamento, também conhecido como Sistema Operacional.</a:t>
            </a:r>
          </a:p>
          <a:p>
            <a:pPr algn="just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Esse sistema é o responsável pelo correto funcionamento e o torna “usável” para os usuários.</a:t>
            </a:r>
          </a:p>
        </p:txBody>
      </p:sp>
    </p:spTree>
    <p:extLst>
      <p:ext uri="{BB962C8B-B14F-4D97-AF65-F5344CB8AC3E}">
        <p14:creationId xmlns:p14="http://schemas.microsoft.com/office/powerpoint/2010/main" val="1689677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6CF1CA7-FDA1-4C62-912D-33A02A565C89}"/>
              </a:ext>
            </a:extLst>
          </p:cNvPr>
          <p:cNvSpPr txBox="1"/>
          <p:nvPr/>
        </p:nvSpPr>
        <p:spPr>
          <a:xfrm>
            <a:off x="659294" y="205412"/>
            <a:ext cx="107806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Softwares necessários para o funcionamento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F4B193-E52A-4BE1-8644-FB7FCCF76215}"/>
              </a:ext>
            </a:extLst>
          </p:cNvPr>
          <p:cNvSpPr txBox="1"/>
          <p:nvPr/>
        </p:nvSpPr>
        <p:spPr>
          <a:xfrm>
            <a:off x="344557" y="1550513"/>
            <a:ext cx="115558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Exemplos de sistemas operacionais: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Windows;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Linux;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IOS;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Android.</a:t>
            </a:r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CCEE1AB1-FE78-470D-AD7E-0F0BE21C2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14" y="2321813"/>
            <a:ext cx="4875587" cy="34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5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6CF1CA7-FDA1-4C62-912D-33A02A565C89}"/>
              </a:ext>
            </a:extLst>
          </p:cNvPr>
          <p:cNvSpPr txBox="1"/>
          <p:nvPr/>
        </p:nvSpPr>
        <p:spPr>
          <a:xfrm>
            <a:off x="1159565" y="351186"/>
            <a:ext cx="98728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Verdana" panose="020B0604030504040204" pitchFamily="34" charset="0"/>
                <a:ea typeface="Verdana" panose="020B0604030504040204" pitchFamily="34" charset="0"/>
              </a:rPr>
              <a:t>Informática Básica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F4B193-E52A-4BE1-8644-FB7FCCF76215}"/>
              </a:ext>
            </a:extLst>
          </p:cNvPr>
          <p:cNvSpPr txBox="1"/>
          <p:nvPr/>
        </p:nvSpPr>
        <p:spPr>
          <a:xfrm>
            <a:off x="530087" y="1381693"/>
            <a:ext cx="111450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 que é um computador?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Como ele funciona?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Periféricos de entrada e saída;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Peças internas e pra que servem;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Softwares necessários para o funcionamento;</a:t>
            </a:r>
          </a:p>
        </p:txBody>
      </p:sp>
    </p:spTree>
    <p:extLst>
      <p:ext uri="{BB962C8B-B14F-4D97-AF65-F5344CB8AC3E}">
        <p14:creationId xmlns:p14="http://schemas.microsoft.com/office/powerpoint/2010/main" val="281220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6CF1CA7-FDA1-4C62-912D-33A02A565C89}"/>
              </a:ext>
            </a:extLst>
          </p:cNvPr>
          <p:cNvSpPr txBox="1"/>
          <p:nvPr/>
        </p:nvSpPr>
        <p:spPr>
          <a:xfrm>
            <a:off x="659294" y="205412"/>
            <a:ext cx="10780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Verdana" panose="020B0604030504040204" pitchFamily="34" charset="0"/>
                <a:ea typeface="Verdana" panose="020B0604030504040204" pitchFamily="34" charset="0"/>
              </a:rPr>
              <a:t>O que é um computador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F4B193-E52A-4BE1-8644-FB7FCCF76215}"/>
              </a:ext>
            </a:extLst>
          </p:cNvPr>
          <p:cNvSpPr txBox="1"/>
          <p:nvPr/>
        </p:nvSpPr>
        <p:spPr>
          <a:xfrm>
            <a:off x="874644" y="1537255"/>
            <a:ext cx="105652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Conjunto de componentes (peças) eletrônicas, que funcionam como um sistema integrado para que nós, usuários, possamos executar tarefas cotidianas de maneira simplificada.</a:t>
            </a:r>
          </a:p>
        </p:txBody>
      </p:sp>
    </p:spTree>
    <p:extLst>
      <p:ext uri="{BB962C8B-B14F-4D97-AF65-F5344CB8AC3E}">
        <p14:creationId xmlns:p14="http://schemas.microsoft.com/office/powerpoint/2010/main" val="38201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6CF1CA7-FDA1-4C62-912D-33A02A565C89}"/>
              </a:ext>
            </a:extLst>
          </p:cNvPr>
          <p:cNvSpPr txBox="1"/>
          <p:nvPr/>
        </p:nvSpPr>
        <p:spPr>
          <a:xfrm>
            <a:off x="659294" y="205412"/>
            <a:ext cx="10780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Verdana" panose="020B0604030504040204" pitchFamily="34" charset="0"/>
                <a:ea typeface="Verdana" panose="020B0604030504040204" pitchFamily="34" charset="0"/>
              </a:rPr>
              <a:t>O que é um computador</a:t>
            </a:r>
          </a:p>
        </p:txBody>
      </p:sp>
      <p:pic>
        <p:nvPicPr>
          <p:cNvPr id="3" name="Imagem 2" descr="Uma imagem contendo Desenho técnico&#10;&#10;Descrição gerada automaticamente">
            <a:extLst>
              <a:ext uri="{FF2B5EF4-FFF2-40B4-BE49-F238E27FC236}">
                <a16:creationId xmlns:a16="http://schemas.microsoft.com/office/drawing/2014/main" id="{B8C585E7-990D-46B5-89A3-8442DF6CA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16" y="1313408"/>
            <a:ext cx="4521167" cy="452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2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6CF1CA7-FDA1-4C62-912D-33A02A565C89}"/>
              </a:ext>
            </a:extLst>
          </p:cNvPr>
          <p:cNvSpPr txBox="1"/>
          <p:nvPr/>
        </p:nvSpPr>
        <p:spPr>
          <a:xfrm>
            <a:off x="659294" y="205412"/>
            <a:ext cx="10780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Verdana" panose="020B0604030504040204" pitchFamily="34" charset="0"/>
                <a:ea typeface="Verdana" panose="020B0604030504040204" pitchFamily="34" charset="0"/>
              </a:rPr>
              <a:t>O que é um computador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F4B193-E52A-4BE1-8644-FB7FCCF76215}"/>
              </a:ext>
            </a:extLst>
          </p:cNvPr>
          <p:cNvSpPr txBox="1"/>
          <p:nvPr/>
        </p:nvSpPr>
        <p:spPr>
          <a:xfrm>
            <a:off x="874644" y="1417987"/>
            <a:ext cx="105652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Computadores (também conhecidos como PCs – ou </a:t>
            </a:r>
            <a:r>
              <a:rPr lang="pt-BR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  <a:r>
              <a:rPr lang="pt-BR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i="1" dirty="0" err="1">
                <a:latin typeface="Arial" panose="020B0604020202020204" pitchFamily="34" charset="0"/>
                <a:cs typeface="Arial" panose="020B0604020202020204" pitchFamily="34" charset="0"/>
              </a:rPr>
              <a:t>Computers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, do inglês computadores pessoais, trabalham de maneira digital, ou seja, escrevendo as informações internamente </a:t>
            </a:r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através de 0s e 1s (zeros e uns),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também conhecida como lógica booleana ou lógica binária.</a:t>
            </a:r>
            <a:endParaRPr lang="pt-BR" sz="4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6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6CF1CA7-FDA1-4C62-912D-33A02A565C89}"/>
              </a:ext>
            </a:extLst>
          </p:cNvPr>
          <p:cNvSpPr txBox="1"/>
          <p:nvPr/>
        </p:nvSpPr>
        <p:spPr>
          <a:xfrm>
            <a:off x="659294" y="205412"/>
            <a:ext cx="10780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Verdana" panose="020B0604030504040204" pitchFamily="34" charset="0"/>
                <a:ea typeface="Verdana" panose="020B0604030504040204" pitchFamily="34" charset="0"/>
              </a:rPr>
              <a:t>O que é um computador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F4B193-E52A-4BE1-8644-FB7FCCF76215}"/>
              </a:ext>
            </a:extLst>
          </p:cNvPr>
          <p:cNvSpPr txBox="1"/>
          <p:nvPr/>
        </p:nvSpPr>
        <p:spPr>
          <a:xfrm>
            <a:off x="344557" y="1550513"/>
            <a:ext cx="115558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Os computadores são divididos em dois maiores grupos: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Hardware:</a:t>
            </a:r>
            <a:r>
              <a:rPr lang="pt-BR" sz="40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Todos os componentes físicos (palpáveis) que fazem o computador funcionar;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Software: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Conjunto de programas e aplicativos para executar funções específicas</a:t>
            </a:r>
            <a:endParaRPr lang="pt-BR" sz="4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55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Computador ligado sobre uma mesa&#10;&#10;Descrição gerada automaticamente">
            <a:extLst>
              <a:ext uri="{FF2B5EF4-FFF2-40B4-BE49-F238E27FC236}">
                <a16:creationId xmlns:a16="http://schemas.microsoft.com/office/drawing/2014/main" id="{689B0E2E-A779-4C69-9D60-04976C8A1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56" y="1961351"/>
            <a:ext cx="4050196" cy="3597924"/>
          </a:xfrm>
          <a:prstGeom prst="rect">
            <a:avLst/>
          </a:prstGeom>
        </p:spPr>
      </p:pic>
      <p:pic>
        <p:nvPicPr>
          <p:cNvPr id="5" name="Imagem 4" descr="Imagem digital fictícia de personagem de jogo de vídeo game&#10;&#10;Descrição gerada automaticamente com confiança média">
            <a:extLst>
              <a:ext uri="{FF2B5EF4-FFF2-40B4-BE49-F238E27FC236}">
                <a16:creationId xmlns:a16="http://schemas.microsoft.com/office/drawing/2014/main" id="{12D09CF5-A4C8-4644-9DE2-C9B904857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793" y="2117034"/>
            <a:ext cx="4834558" cy="322143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6CF1CA7-FDA1-4C62-912D-33A02A565C89}"/>
              </a:ext>
            </a:extLst>
          </p:cNvPr>
          <p:cNvSpPr txBox="1"/>
          <p:nvPr/>
        </p:nvSpPr>
        <p:spPr>
          <a:xfrm>
            <a:off x="659294" y="205412"/>
            <a:ext cx="10780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Verdana" panose="020B0604030504040204" pitchFamily="34" charset="0"/>
                <a:ea typeface="Verdana" panose="020B0604030504040204" pitchFamily="34" charset="0"/>
              </a:rPr>
              <a:t>O que é um computador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F4B193-E52A-4BE1-8644-FB7FCCF76215}"/>
              </a:ext>
            </a:extLst>
          </p:cNvPr>
          <p:cNvSpPr txBox="1"/>
          <p:nvPr/>
        </p:nvSpPr>
        <p:spPr>
          <a:xfrm>
            <a:off x="344557" y="1126449"/>
            <a:ext cx="11555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Imagem do hardware de um computador completo, com periféricos</a:t>
            </a:r>
          </a:p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(também conhecido como a parte que você chuta...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7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6CF1CA7-FDA1-4C62-912D-33A02A565C89}"/>
              </a:ext>
            </a:extLst>
          </p:cNvPr>
          <p:cNvSpPr txBox="1"/>
          <p:nvPr/>
        </p:nvSpPr>
        <p:spPr>
          <a:xfrm>
            <a:off x="659294" y="152404"/>
            <a:ext cx="10780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Verdana" panose="020B0604030504040204" pitchFamily="34" charset="0"/>
                <a:ea typeface="Verdana" panose="020B0604030504040204" pitchFamily="34" charset="0"/>
              </a:rPr>
              <a:t>O que é um computador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F4B193-E52A-4BE1-8644-FB7FCCF76215}"/>
              </a:ext>
            </a:extLst>
          </p:cNvPr>
          <p:cNvSpPr txBox="1"/>
          <p:nvPr/>
        </p:nvSpPr>
        <p:spPr>
          <a:xfrm>
            <a:off x="106017" y="1179457"/>
            <a:ext cx="1199321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Principais componentes do hardware de um computador: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Teclado, mouse, tela de toque: </a:t>
            </a: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Também conhecidos como periféricos de entrada, são responsáveis por capturar as informações que nós, usuários, inserimos.</a:t>
            </a:r>
            <a:endParaRPr lang="pt-BR" sz="23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CPU (ou unidade de processamento central, ou só processador: </a:t>
            </a: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o cérebro do computador, responsável por executar as funções de cálculo;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2300" b="1" dirty="0">
                <a:latin typeface="Arial" panose="020B0604020202020204" pitchFamily="34" charset="0"/>
                <a:cs typeface="Arial" panose="020B0604020202020204" pitchFamily="34" charset="0"/>
              </a:rPr>
              <a:t>Placa mãe: </a:t>
            </a: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Responsável por alocar todas as peças internas do computador e integrar o processador e demais componentes.</a:t>
            </a:r>
            <a:r>
              <a:rPr lang="pt-BR" sz="23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Memória RAM:</a:t>
            </a: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 Um tipo de memória de armazenamento temporário, que o processador usa pra rodar os programas;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2300" b="1" i="1" dirty="0">
                <a:latin typeface="Arial" panose="020B0604020202020204" pitchFamily="34" charset="0"/>
                <a:cs typeface="Arial" panose="020B0604020202020204" pitchFamily="34" charset="0"/>
              </a:rPr>
              <a:t>Memória de armazenamento: </a:t>
            </a:r>
            <a:r>
              <a:rPr lang="pt-BR" sz="2300" dirty="0">
                <a:latin typeface="Arial" panose="020B0604020202020204" pitchFamily="34" charset="0"/>
                <a:cs typeface="Arial" panose="020B0604020202020204" pitchFamily="34" charset="0"/>
              </a:rPr>
              <a:t>Memória responsável por armazenar as informações quando o computador encontra-se desligado (HD/SSD/Memória Flash).</a:t>
            </a:r>
            <a:endParaRPr lang="pt-BR" sz="23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7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6CF1CA7-FDA1-4C62-912D-33A02A565C89}"/>
              </a:ext>
            </a:extLst>
          </p:cNvPr>
          <p:cNvSpPr txBox="1"/>
          <p:nvPr/>
        </p:nvSpPr>
        <p:spPr>
          <a:xfrm>
            <a:off x="659294" y="205412"/>
            <a:ext cx="107806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latin typeface="Verdana" panose="020B0604030504040204" pitchFamily="34" charset="0"/>
                <a:ea typeface="Verdana" panose="020B0604030504040204" pitchFamily="34" charset="0"/>
              </a:rPr>
              <a:t>O que é um computador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F4B193-E52A-4BE1-8644-FB7FCCF76215}"/>
              </a:ext>
            </a:extLst>
          </p:cNvPr>
          <p:cNvSpPr txBox="1"/>
          <p:nvPr/>
        </p:nvSpPr>
        <p:spPr>
          <a:xfrm>
            <a:off x="344557" y="1126449"/>
            <a:ext cx="11555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Imagem de softwares utilizados no computador</a:t>
            </a:r>
          </a:p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(também conhecido como a parte que você xinga...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)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 descr="Tela de computador com ícones coloridos&#10;&#10;Descrição gerada automaticamente">
            <a:extLst>
              <a:ext uri="{FF2B5EF4-FFF2-40B4-BE49-F238E27FC236}">
                <a16:creationId xmlns:a16="http://schemas.microsoft.com/office/drawing/2014/main" id="{9D8C86E5-8279-4B9F-9680-671B31A07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94" y="2080556"/>
            <a:ext cx="4924201" cy="3293305"/>
          </a:xfrm>
          <a:prstGeom prst="rect">
            <a:avLst/>
          </a:prstGeom>
        </p:spPr>
      </p:pic>
      <p:pic>
        <p:nvPicPr>
          <p:cNvPr id="9" name="Imagem 8" descr="Tela de computador com imagem de jogo de vídeo game&#10;&#10;Descrição gerada automaticamente">
            <a:extLst>
              <a:ext uri="{FF2B5EF4-FFF2-40B4-BE49-F238E27FC236}">
                <a16:creationId xmlns:a16="http://schemas.microsoft.com/office/drawing/2014/main" id="{40FE7133-18D5-4862-8C8F-A8582F586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232" y="2058909"/>
            <a:ext cx="5885215" cy="333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597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7E2709B2305E469F7E23F20AFBAD09" ma:contentTypeVersion="2" ma:contentTypeDescription="Crie um novo documento." ma:contentTypeScope="" ma:versionID="9827c1f547a8a3f7872c5e5048e5595e">
  <xsd:schema xmlns:xsd="http://www.w3.org/2001/XMLSchema" xmlns:xs="http://www.w3.org/2001/XMLSchema" xmlns:p="http://schemas.microsoft.com/office/2006/metadata/properties" xmlns:ns2="8303686f-bd02-46fb-a766-9571ebc02169" targetNamespace="http://schemas.microsoft.com/office/2006/metadata/properties" ma:root="true" ma:fieldsID="1154b8cfd98c0d64c96d0a310cabb068" ns2:_="">
    <xsd:import namespace="8303686f-bd02-46fb-a766-9571ebc021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03686f-bd02-46fb-a766-9571ebc021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E72069-8952-440E-BE89-2CCABB7C261D}"/>
</file>

<file path=customXml/itemProps2.xml><?xml version="1.0" encoding="utf-8"?>
<ds:datastoreItem xmlns:ds="http://schemas.openxmlformats.org/officeDocument/2006/customXml" ds:itemID="{5355FFEA-1430-4549-84E2-DF7B15E0737D}"/>
</file>

<file path=customXml/itemProps3.xml><?xml version="1.0" encoding="utf-8"?>
<ds:datastoreItem xmlns:ds="http://schemas.openxmlformats.org/officeDocument/2006/customXml" ds:itemID="{9049763E-D049-4BDC-800C-12BDC741E039}"/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460</Words>
  <Application>Microsoft Office PowerPoint</Application>
  <PresentationFormat>Widescreen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ANDERSON FERREIRA FERNANDES</dc:creator>
  <cp:lastModifiedBy>ANDERSON FERREIRA FERNANDES</cp:lastModifiedBy>
  <cp:revision>14</cp:revision>
  <dcterms:created xsi:type="dcterms:W3CDTF">2022-02-24T21:17:55Z</dcterms:created>
  <dcterms:modified xsi:type="dcterms:W3CDTF">2022-03-03T22:07:38Z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0x0101006E7E2709B2305E469F7E23F20AFBAD09</vt:lpwstr>
  </property>
</Properties>
</file>