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8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37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9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1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6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5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3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2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4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476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search/docs/appearance/structured-data/breadcrumb" TargetMode="External"/><Relationship Id="rId3" Type="http://schemas.openxmlformats.org/officeDocument/2006/relationships/hyperlink" Target="https://www.geeksforgeeks.org/what-are-breadcrumbs-in-web-design/" TargetMode="External"/><Relationship Id="rId7" Type="http://schemas.openxmlformats.org/officeDocument/2006/relationships/hyperlink" Target="https://searchengineland.com/seo-best-practices-for-breadcrumb-navigation-372024" TargetMode="External"/><Relationship Id="rId2" Type="http://schemas.openxmlformats.org/officeDocument/2006/relationships/hyperlink" Target="https://en.wikipedia.org/wiki/Breadcrumb_navig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ast.com/breadcrumbs-seo/" TargetMode="External"/><Relationship Id="rId11" Type="http://schemas.openxmlformats.org/officeDocument/2006/relationships/hyperlink" Target="https://www.rankgear.com/blog/how-to-use-breadcrumbs-for-better-seo-and-user-experience" TargetMode="External"/><Relationship Id="rId5" Type="http://schemas.openxmlformats.org/officeDocument/2006/relationships/hyperlink" Target="https://www.yeswebdesignstudio.com/blog/the-importance-of-breadcrumb-navigation/" TargetMode="External"/><Relationship Id="rId10" Type="http://schemas.openxmlformats.org/officeDocument/2006/relationships/hyperlink" Target="https://www.lite14.net/blog/2023/10/28/what-are-breadcrumbs-in-ux-and-why-they-matter/" TargetMode="External"/><Relationship Id="rId4" Type="http://schemas.openxmlformats.org/officeDocument/2006/relationships/hyperlink" Target="https://userway.org/blog/benefits-of-breadcrumb-navigation/" TargetMode="External"/><Relationship Id="rId9" Type="http://schemas.openxmlformats.org/officeDocument/2006/relationships/hyperlink" Target="https://www.semrush.com/blog/breadcrumb-navigati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Breadcrumbs: Navegação Inteligente na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📚 </a:t>
            </a:r>
            <a:r>
              <a:rPr lang="pt-BR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226889"/>
          </a:xfrm>
        </p:spPr>
        <p:txBody>
          <a:bodyPr>
            <a:normAutofit fontScale="47500" lnSpcReduction="20000"/>
          </a:bodyPr>
          <a:lstStyle/>
          <a:p>
            <a:r>
              <a:rPr lang="pt-BR" dirty="0"/>
              <a:t>🔗 </a:t>
            </a:r>
            <a:r>
              <a:rPr lang="pt-BR" b="1" dirty="0" err="1"/>
              <a:t>Wikipedia</a:t>
            </a:r>
            <a:r>
              <a:rPr lang="pt-BR" dirty="0"/>
              <a:t> – O que são </a:t>
            </a:r>
            <a:r>
              <a:rPr lang="pt-BR" dirty="0" err="1"/>
              <a:t>Breadcrumbs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2"/>
              </a:rPr>
              <a:t>https://en.wikipedia.org/wiki/Breadcrumb_navigation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 err="1"/>
              <a:t>GeeksforGeeks</a:t>
            </a:r>
            <a:r>
              <a:rPr lang="pt-BR" dirty="0"/>
              <a:t> – O que são </a:t>
            </a:r>
            <a:r>
              <a:rPr lang="pt-BR" dirty="0" err="1"/>
              <a:t>Breadcrumbs</a:t>
            </a:r>
            <a:r>
              <a:rPr lang="pt-BR" dirty="0"/>
              <a:t> no Design Web</a:t>
            </a:r>
            <a:br>
              <a:rPr lang="pt-BR" dirty="0"/>
            </a:br>
            <a:r>
              <a:rPr lang="pt-BR" dirty="0">
                <a:hlinkClick r:id="rId3"/>
              </a:rPr>
              <a:t>https://www.geeksforgeeks.org/what-are-breadcrumbs-in-web-design</a:t>
            </a:r>
            <a:r>
              <a:rPr lang="pt-BR" dirty="0" smtClean="0">
                <a:hlinkClick r:id="rId3"/>
              </a:rPr>
              <a:t>/</a:t>
            </a:r>
            <a:endParaRPr lang="pt-BR" dirty="0" smtClean="0"/>
          </a:p>
          <a:p>
            <a:r>
              <a:rPr lang="pt-BR" dirty="0" smtClean="0"/>
              <a:t>🔗 </a:t>
            </a:r>
            <a:r>
              <a:rPr lang="pt-BR" b="1" dirty="0" err="1"/>
              <a:t>UserWay</a:t>
            </a:r>
            <a:r>
              <a:rPr lang="pt-BR" dirty="0"/>
              <a:t> – Benefícios da Navegação com </a:t>
            </a:r>
            <a:r>
              <a:rPr lang="pt-BR" dirty="0" err="1"/>
              <a:t>Breadcrumbs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4"/>
              </a:rPr>
              <a:t>https://userway.org/blog/benefits-of-breadcrumb-navigation</a:t>
            </a:r>
            <a:r>
              <a:rPr lang="pt-BR" dirty="0" smtClean="0">
                <a:hlinkClick r:id="rId4"/>
              </a:rPr>
              <a:t>/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/>
              <a:t>Yes Web Design Studio</a:t>
            </a:r>
            <a:r>
              <a:rPr lang="pt-BR" dirty="0"/>
              <a:t> – A Importância dos </a:t>
            </a:r>
            <a:r>
              <a:rPr lang="pt-BR" dirty="0" err="1"/>
              <a:t>Breadcrumbs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5"/>
              </a:rPr>
              <a:t>https://www.yeswebdesignstudio.com/blog/the-importance-of-breadcrumb-navigation</a:t>
            </a:r>
            <a:r>
              <a:rPr lang="pt-BR" dirty="0" smtClean="0">
                <a:hlinkClick r:id="rId5"/>
              </a:rPr>
              <a:t>/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 err="1"/>
              <a:t>Yoast</a:t>
            </a:r>
            <a:r>
              <a:rPr lang="pt-BR" dirty="0"/>
              <a:t> – </a:t>
            </a:r>
            <a:r>
              <a:rPr lang="pt-BR" dirty="0" err="1"/>
              <a:t>Breadcrumbs</a:t>
            </a:r>
            <a:r>
              <a:rPr lang="pt-BR" dirty="0"/>
              <a:t> e SEO</a:t>
            </a:r>
            <a:br>
              <a:rPr lang="pt-BR" dirty="0"/>
            </a:br>
            <a:r>
              <a:rPr lang="pt-BR" dirty="0">
                <a:hlinkClick r:id="rId6"/>
              </a:rPr>
              <a:t>https://yoast.com/breadcrumbs-seo</a:t>
            </a:r>
            <a:r>
              <a:rPr lang="pt-BR" dirty="0" smtClean="0">
                <a:hlinkClick r:id="rId6"/>
              </a:rPr>
              <a:t>/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 err="1"/>
              <a:t>Search</a:t>
            </a:r>
            <a:r>
              <a:rPr lang="pt-BR" b="1" dirty="0"/>
              <a:t> </a:t>
            </a:r>
            <a:r>
              <a:rPr lang="pt-BR" b="1" dirty="0" err="1"/>
              <a:t>Engine</a:t>
            </a:r>
            <a:r>
              <a:rPr lang="pt-BR" b="1" dirty="0"/>
              <a:t> Land</a:t>
            </a:r>
            <a:r>
              <a:rPr lang="pt-BR" dirty="0"/>
              <a:t> – Práticas de SEO para </a:t>
            </a:r>
            <a:r>
              <a:rPr lang="pt-BR" dirty="0" err="1"/>
              <a:t>Breadcrumbs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7"/>
              </a:rPr>
              <a:t>https://</a:t>
            </a:r>
            <a:r>
              <a:rPr lang="pt-BR" dirty="0" smtClean="0">
                <a:hlinkClick r:id="rId7"/>
              </a:rPr>
              <a:t>searchengineland.com/seo-best-practices-for-breadcrumb-navigation-372024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/>
              <a:t>Google </a:t>
            </a:r>
            <a:r>
              <a:rPr lang="pt-BR" b="1" dirty="0" err="1"/>
              <a:t>Search</a:t>
            </a:r>
            <a:r>
              <a:rPr lang="pt-BR" b="1" dirty="0"/>
              <a:t> Central</a:t>
            </a:r>
            <a:r>
              <a:rPr lang="pt-BR" dirty="0"/>
              <a:t> – Guia Oficial de </a:t>
            </a:r>
            <a:r>
              <a:rPr lang="pt-BR" dirty="0" err="1"/>
              <a:t>Breadcrumbs</a:t>
            </a:r>
            <a:r>
              <a:rPr lang="pt-BR" dirty="0"/>
              <a:t> com Schema.org</a:t>
            </a:r>
            <a:br>
              <a:rPr lang="pt-BR" dirty="0"/>
            </a:br>
            <a:r>
              <a:rPr lang="pt-BR" dirty="0">
                <a:hlinkClick r:id="rId8"/>
              </a:rPr>
              <a:t>https://</a:t>
            </a:r>
            <a:r>
              <a:rPr lang="pt-BR" dirty="0" smtClean="0">
                <a:hlinkClick r:id="rId8"/>
              </a:rPr>
              <a:t>developers.google.com/search/docs/appearance/structured-data/breadcrumb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 err="1"/>
              <a:t>Semrush</a:t>
            </a:r>
            <a:r>
              <a:rPr lang="pt-BR" dirty="0"/>
              <a:t> – Boas Práticas para Navegação com </a:t>
            </a:r>
            <a:r>
              <a:rPr lang="pt-BR" dirty="0" err="1"/>
              <a:t>Breadcrumbs</a:t>
            </a:r>
            <a:r>
              <a:rPr lang="pt-BR" dirty="0"/>
              <a:t/>
            </a:r>
            <a:br>
              <a:rPr lang="pt-BR" dirty="0"/>
            </a:br>
            <a:r>
              <a:rPr lang="pt-BR" dirty="0">
                <a:hlinkClick r:id="rId9"/>
              </a:rPr>
              <a:t>https://www.semrush.com/blog/breadcrumb-navigation</a:t>
            </a:r>
            <a:r>
              <a:rPr lang="pt-BR" dirty="0" smtClean="0">
                <a:hlinkClick r:id="rId9"/>
              </a:rPr>
              <a:t>/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/>
              <a:t>Lite14 Blog</a:t>
            </a:r>
            <a:r>
              <a:rPr lang="pt-BR" dirty="0"/>
              <a:t> – Por que </a:t>
            </a:r>
            <a:r>
              <a:rPr lang="pt-BR" dirty="0" err="1"/>
              <a:t>Breadcrumbs</a:t>
            </a:r>
            <a:r>
              <a:rPr lang="pt-BR" dirty="0"/>
              <a:t> Importam para UX</a:t>
            </a:r>
            <a:br>
              <a:rPr lang="pt-BR" dirty="0"/>
            </a:br>
            <a:r>
              <a:rPr lang="pt-BR" dirty="0">
                <a:hlinkClick r:id="rId10"/>
              </a:rPr>
              <a:t>https://www.lite14.net/blog/2023/10/28/what-are-breadcrumbs-in-ux-and-why-they-matter</a:t>
            </a:r>
            <a:r>
              <a:rPr lang="pt-BR" dirty="0" smtClean="0">
                <a:hlinkClick r:id="rId10"/>
              </a:rPr>
              <a:t>/</a:t>
            </a:r>
            <a:endParaRPr lang="pt-BR" dirty="0"/>
          </a:p>
          <a:p>
            <a:r>
              <a:rPr lang="pt-BR" dirty="0"/>
              <a:t>🔗 </a:t>
            </a:r>
            <a:r>
              <a:rPr lang="pt-BR" b="1" dirty="0" err="1"/>
              <a:t>RankGear</a:t>
            </a:r>
            <a:r>
              <a:rPr lang="pt-BR" dirty="0"/>
              <a:t> – Como Usar </a:t>
            </a:r>
            <a:r>
              <a:rPr lang="pt-BR" dirty="0" err="1"/>
              <a:t>Breadcrumbs</a:t>
            </a:r>
            <a:r>
              <a:rPr lang="pt-BR" dirty="0"/>
              <a:t> para Melhorar SEO e UX</a:t>
            </a:r>
            <a:br>
              <a:rPr lang="pt-BR" dirty="0"/>
            </a:br>
            <a:r>
              <a:rPr lang="pt-BR" dirty="0">
                <a:hlinkClick r:id="rId11"/>
              </a:rPr>
              <a:t>https://</a:t>
            </a:r>
            <a:r>
              <a:rPr lang="pt-BR" dirty="0" smtClean="0">
                <a:hlinkClick r:id="rId11"/>
              </a:rPr>
              <a:t>www.rankgear.com/blog/how-to-use-breadcrumbs-for-better-seo-and-user-experience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6291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O </a:t>
            </a:r>
            <a:r>
              <a:rPr lang="pt-BR" b="1" dirty="0"/>
              <a:t>que são </a:t>
            </a:r>
            <a:r>
              <a:rPr lang="pt-BR" b="1" dirty="0" err="1" smtClean="0"/>
              <a:t>Breadcrumbs</a:t>
            </a:r>
            <a:r>
              <a:rPr lang="pt-BR" b="1" dirty="0" smtClean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smtClean="0"/>
              <a:t>São </a:t>
            </a:r>
            <a:r>
              <a:rPr dirty="0" err="1"/>
              <a:t>trilhas</a:t>
            </a:r>
            <a:r>
              <a:rPr dirty="0"/>
              <a:t> de </a:t>
            </a:r>
            <a:r>
              <a:rPr dirty="0" err="1"/>
              <a:t>navegação</a:t>
            </a:r>
            <a:r>
              <a:rPr dirty="0"/>
              <a:t> que </a:t>
            </a:r>
            <a:r>
              <a:rPr dirty="0" err="1"/>
              <a:t>mostram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onde</a:t>
            </a:r>
            <a:r>
              <a:rPr dirty="0"/>
              <a:t>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dentro</a:t>
            </a:r>
            <a:r>
              <a:rPr dirty="0"/>
              <a:t> de um site</a:t>
            </a:r>
            <a:r>
              <a:rPr dirty="0" smtClean="0"/>
              <a:t>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Exibem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hierarquia</a:t>
            </a:r>
            <a:r>
              <a:rPr dirty="0"/>
              <a:t> da </a:t>
            </a:r>
            <a:r>
              <a:rPr dirty="0" err="1"/>
              <a:t>página</a:t>
            </a:r>
            <a:r>
              <a:rPr dirty="0"/>
              <a:t> </a:t>
            </a:r>
            <a:r>
              <a:rPr dirty="0" err="1"/>
              <a:t>atual</a:t>
            </a:r>
            <a:r>
              <a:rPr dirty="0" smtClean="0"/>
              <a:t>.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Exemplo</a:t>
            </a:r>
            <a:r>
              <a:rPr dirty="0"/>
              <a:t>: </a:t>
            </a:r>
            <a:r>
              <a:rPr dirty="0" err="1"/>
              <a:t>Início</a:t>
            </a:r>
            <a:r>
              <a:rPr dirty="0"/>
              <a:t> &gt; </a:t>
            </a:r>
            <a:r>
              <a:rPr dirty="0" err="1"/>
              <a:t>Produtos</a:t>
            </a:r>
            <a:r>
              <a:rPr dirty="0"/>
              <a:t> &gt; </a:t>
            </a:r>
            <a:r>
              <a:rPr dirty="0" err="1"/>
              <a:t>Eletrônicos</a:t>
            </a:r>
            <a:r>
              <a:rPr dirty="0"/>
              <a:t> &gt; </a:t>
            </a:r>
            <a:r>
              <a:rPr dirty="0" err="1"/>
              <a:t>Celulares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Para que </a:t>
            </a:r>
            <a:r>
              <a:rPr dirty="0" err="1" smtClean="0"/>
              <a:t>servem</a:t>
            </a:r>
            <a:r>
              <a:rPr dirty="0" smtClean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 smtClean="0"/>
              <a:t>Melhorar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usabilidade</a:t>
            </a:r>
            <a:r>
              <a:rPr dirty="0"/>
              <a:t> e a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 smtClean="0"/>
              <a:t>usuário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Ajudar</a:t>
            </a:r>
            <a:r>
              <a:rPr dirty="0" smtClean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rápida</a:t>
            </a:r>
            <a:r>
              <a:rPr dirty="0"/>
              <a:t> entre </a:t>
            </a:r>
            <a:r>
              <a:rPr dirty="0" err="1" smtClean="0"/>
              <a:t>categorias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Facilitar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compreensão</a:t>
            </a:r>
            <a:r>
              <a:rPr dirty="0"/>
              <a:t> da </a:t>
            </a:r>
            <a:r>
              <a:rPr dirty="0" err="1"/>
              <a:t>estrutura</a:t>
            </a:r>
            <a:r>
              <a:rPr dirty="0"/>
              <a:t> do </a:t>
            </a:r>
            <a:r>
              <a:rPr dirty="0" smtClean="0"/>
              <a:t>site</a:t>
            </a:r>
            <a:endParaRPr lang="pt-BR" dirty="0" smtClean="0"/>
          </a:p>
          <a:p>
            <a:endParaRPr lang="pt-BR" dirty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Auxiliar</a:t>
            </a:r>
            <a:r>
              <a:rPr dirty="0" smtClean="0"/>
              <a:t> </a:t>
            </a:r>
            <a:r>
              <a:rPr dirty="0"/>
              <a:t>no SEO (Search Engine Optimization)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</a:t>
            </a:r>
            <a:r>
              <a:rPr dirty="0" err="1"/>
              <a:t>Hierárquico</a:t>
            </a:r>
            <a:r>
              <a:rPr dirty="0"/>
              <a:t> (de </a:t>
            </a:r>
            <a:r>
              <a:rPr dirty="0" err="1"/>
              <a:t>Localização</a:t>
            </a:r>
            <a:r>
              <a:rPr dirty="0"/>
              <a:t>):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dirty="0" smtClean="0"/>
              <a:t>Ex</a:t>
            </a:r>
            <a:r>
              <a:rPr dirty="0"/>
              <a:t>: </a:t>
            </a:r>
            <a:r>
              <a:rPr dirty="0" err="1"/>
              <a:t>Início</a:t>
            </a:r>
            <a:r>
              <a:rPr dirty="0"/>
              <a:t> &gt; Blog &gt; </a:t>
            </a:r>
            <a:r>
              <a:rPr dirty="0" err="1"/>
              <a:t>Tecnologia</a:t>
            </a:r>
            <a:r>
              <a:rPr dirty="0"/>
              <a:t> &gt; IA</a:t>
            </a:r>
          </a:p>
          <a:p>
            <a:endParaRPr dirty="0"/>
          </a:p>
          <a:p>
            <a:r>
              <a:rPr dirty="0"/>
              <a:t>2. </a:t>
            </a:r>
            <a:r>
              <a:rPr dirty="0" err="1"/>
              <a:t>Baseado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Atributos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dirty="0" smtClean="0"/>
              <a:t>Ex</a:t>
            </a:r>
            <a:r>
              <a:rPr dirty="0"/>
              <a:t>: </a:t>
            </a:r>
            <a:r>
              <a:rPr dirty="0" err="1"/>
              <a:t>Roupas</a:t>
            </a:r>
            <a:r>
              <a:rPr dirty="0"/>
              <a:t> &gt; </a:t>
            </a:r>
            <a:r>
              <a:rPr dirty="0" err="1"/>
              <a:t>Camisas</a:t>
            </a:r>
            <a:r>
              <a:rPr dirty="0"/>
              <a:t> &gt; </a:t>
            </a:r>
            <a:r>
              <a:rPr dirty="0" err="1"/>
              <a:t>Tamanho</a:t>
            </a:r>
            <a:r>
              <a:rPr dirty="0"/>
              <a:t> M &gt; Azul</a:t>
            </a:r>
          </a:p>
          <a:p>
            <a:endParaRPr dirty="0"/>
          </a:p>
          <a:p>
            <a:r>
              <a:rPr dirty="0"/>
              <a:t>3. </a:t>
            </a:r>
            <a:r>
              <a:rPr dirty="0" err="1"/>
              <a:t>Baseado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Histórico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pt-BR" dirty="0" smtClean="0"/>
              <a:t>	</a:t>
            </a:r>
            <a:r>
              <a:rPr dirty="0" smtClean="0"/>
              <a:t>Ex</a:t>
            </a:r>
            <a:r>
              <a:rPr dirty="0"/>
              <a:t>: </a:t>
            </a:r>
            <a:r>
              <a:rPr dirty="0" err="1"/>
              <a:t>Início</a:t>
            </a:r>
            <a:r>
              <a:rPr dirty="0"/>
              <a:t> &gt; </a:t>
            </a:r>
            <a:r>
              <a:rPr dirty="0" err="1"/>
              <a:t>Promoções</a:t>
            </a:r>
            <a:r>
              <a:rPr dirty="0"/>
              <a:t> &gt; </a:t>
            </a:r>
            <a:r>
              <a:rPr dirty="0" err="1"/>
              <a:t>Produto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Importância dos Breadcrumbs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887389" cy="4163515"/>
          </a:xfrm>
        </p:spPr>
        <p:txBody>
          <a:bodyPr>
            <a:normAutofit/>
          </a:bodyPr>
          <a:lstStyle/>
          <a:p>
            <a:r>
              <a:rPr dirty="0" err="1" smtClean="0"/>
              <a:t>Facilitam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 smtClean="0"/>
              <a:t>navegação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Melhoram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 smtClean="0"/>
              <a:t>usuário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Reduzem</a:t>
            </a:r>
            <a:r>
              <a:rPr dirty="0" smtClean="0"/>
              <a:t> </a:t>
            </a:r>
            <a:r>
              <a:rPr dirty="0"/>
              <a:t>a taxa de </a:t>
            </a:r>
            <a:r>
              <a:rPr dirty="0" err="1" smtClean="0"/>
              <a:t>rejeição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Contribuem</a:t>
            </a:r>
            <a:r>
              <a:rPr dirty="0" smtClean="0"/>
              <a:t> </a:t>
            </a:r>
            <a:r>
              <a:rPr dirty="0"/>
              <a:t>para o </a:t>
            </a:r>
            <a:r>
              <a:rPr dirty="0" smtClean="0"/>
              <a:t>SEO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Ajudam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manter</a:t>
            </a:r>
            <a:r>
              <a:rPr dirty="0"/>
              <a:t> o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tempo no 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Quando usar Breadcrumbs?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err="1" smtClean="0"/>
              <a:t>Em</a:t>
            </a:r>
            <a:r>
              <a:rPr dirty="0" smtClean="0"/>
              <a:t> </a:t>
            </a:r>
            <a:r>
              <a:rPr dirty="0"/>
              <a:t>sites com </a:t>
            </a:r>
            <a:r>
              <a:rPr dirty="0" err="1"/>
              <a:t>múltiplos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de </a:t>
            </a:r>
            <a:r>
              <a:rPr dirty="0" err="1" smtClean="0"/>
              <a:t>hierarquia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Portais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conteúdo</a:t>
            </a:r>
            <a:r>
              <a:rPr dirty="0"/>
              <a:t>, blogs, e-</a:t>
            </a:r>
            <a:r>
              <a:rPr dirty="0" err="1"/>
              <a:t>commerces</a:t>
            </a:r>
            <a:r>
              <a:rPr dirty="0"/>
              <a:t>, </a:t>
            </a:r>
            <a:r>
              <a:rPr dirty="0" err="1" smtClean="0"/>
              <a:t>sistemas</a:t>
            </a:r>
            <a:endParaRPr lang="pt-BR" dirty="0" smtClean="0"/>
          </a:p>
          <a:p>
            <a:pPr marL="0" indent="0">
              <a:buNone/>
            </a:pPr>
            <a:endParaRPr dirty="0"/>
          </a:p>
          <a:p>
            <a:r>
              <a:rPr dirty="0" err="1" smtClean="0"/>
              <a:t>Sempre</a:t>
            </a:r>
            <a:r>
              <a:rPr dirty="0" smtClean="0"/>
              <a:t> </a:t>
            </a:r>
            <a:r>
              <a:rPr dirty="0"/>
              <a:t>que </a:t>
            </a:r>
            <a:r>
              <a:rPr dirty="0" err="1"/>
              <a:t>houver</a:t>
            </a:r>
            <a:r>
              <a:rPr dirty="0"/>
              <a:t> </a:t>
            </a:r>
            <a:r>
              <a:rPr dirty="0" err="1"/>
              <a:t>subcategorias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páginas</a:t>
            </a:r>
            <a:r>
              <a:rPr dirty="0"/>
              <a:t> </a:t>
            </a:r>
            <a:r>
              <a:rPr dirty="0" err="1"/>
              <a:t>internas</a:t>
            </a:r>
            <a:endParaRPr dirty="0"/>
          </a:p>
          <a:p>
            <a:endParaRPr dirty="0"/>
          </a:p>
          <a:p>
            <a:r>
              <a:rPr dirty="0" err="1"/>
              <a:t>Evitar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sites simples, com </a:t>
            </a:r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direta</a:t>
            </a:r>
            <a:r>
              <a:rPr dirty="0"/>
              <a:t> e </a:t>
            </a:r>
            <a:r>
              <a:rPr dirty="0" err="1"/>
              <a:t>poucos</a:t>
            </a:r>
            <a:r>
              <a:rPr dirty="0"/>
              <a:t> </a:t>
            </a:r>
            <a:r>
              <a:rPr dirty="0" err="1"/>
              <a:t>níveis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Cuidados ao Implementar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 smtClean="0"/>
              <a:t>Clareza</a:t>
            </a:r>
            <a:r>
              <a:rPr dirty="0" smtClean="0"/>
              <a:t> </a:t>
            </a:r>
            <a:r>
              <a:rPr dirty="0"/>
              <a:t>visual com </a:t>
            </a:r>
            <a:r>
              <a:rPr dirty="0" err="1"/>
              <a:t>separadores</a:t>
            </a:r>
            <a:r>
              <a:rPr dirty="0"/>
              <a:t> (&gt;, /, etc</a:t>
            </a:r>
            <a:r>
              <a:rPr dirty="0" smtClean="0"/>
              <a:t>.)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Cada</a:t>
            </a:r>
            <a:r>
              <a:rPr dirty="0" smtClean="0"/>
              <a:t> </a:t>
            </a:r>
            <a:r>
              <a:rPr dirty="0"/>
              <a:t>item da </a:t>
            </a:r>
            <a:r>
              <a:rPr dirty="0" err="1"/>
              <a:t>trilha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 smtClean="0"/>
              <a:t>clicável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Refletir</a:t>
            </a:r>
            <a:r>
              <a:rPr dirty="0" smtClean="0"/>
              <a:t> </a:t>
            </a:r>
            <a:r>
              <a:rPr dirty="0" err="1"/>
              <a:t>corretamente</a:t>
            </a:r>
            <a:r>
              <a:rPr dirty="0"/>
              <a:t> a </a:t>
            </a:r>
            <a:r>
              <a:rPr dirty="0" err="1" smtClean="0"/>
              <a:t>hierarquia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Usar</a:t>
            </a:r>
            <a:r>
              <a:rPr dirty="0" smtClean="0"/>
              <a:t> </a:t>
            </a:r>
            <a:r>
              <a:rPr dirty="0" err="1"/>
              <a:t>marcação</a:t>
            </a:r>
            <a:r>
              <a:rPr dirty="0"/>
              <a:t> Schema.org para </a:t>
            </a:r>
            <a:r>
              <a:rPr dirty="0" smtClean="0"/>
              <a:t>SEO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Garantir</a:t>
            </a:r>
            <a:r>
              <a:rPr dirty="0" smtClean="0"/>
              <a:t> </a:t>
            </a:r>
            <a:r>
              <a:rPr dirty="0" err="1"/>
              <a:t>responsividade</a:t>
            </a:r>
            <a:r>
              <a:rPr dirty="0"/>
              <a:t> para </a:t>
            </a:r>
            <a:r>
              <a:rPr dirty="0" smtClean="0"/>
              <a:t>mobile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Não</a:t>
            </a:r>
            <a:r>
              <a:rPr dirty="0" smtClean="0"/>
              <a:t> </a:t>
            </a:r>
            <a:r>
              <a:rPr dirty="0" err="1"/>
              <a:t>misturar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smtClean="0"/>
              <a:t>breadcrumbs</a:t>
            </a:r>
            <a:endParaRPr lang="pt-BR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Exemplo: Home &gt; Produtos &gt; Tecnologia &gt; Notebook Dell</a:t>
            </a:r>
          </a:p>
          <a:p>
            <a:endParaRPr/>
          </a:p>
          <a:p>
            <a:r>
              <a:t>[Insira aqui uma imagem ilustrativa de um breadcrumb real]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Breadcrumbs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pequenos</a:t>
            </a:r>
            <a:r>
              <a:rPr dirty="0"/>
              <a:t>, mas </a:t>
            </a:r>
            <a:r>
              <a:rPr dirty="0" err="1"/>
              <a:t>poderosos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de </a:t>
            </a:r>
            <a:r>
              <a:rPr dirty="0" err="1"/>
              <a:t>navegação</a:t>
            </a:r>
            <a:r>
              <a:rPr dirty="0"/>
              <a:t>.</a:t>
            </a:r>
          </a:p>
          <a:p>
            <a:r>
              <a:rPr dirty="0" err="1" smtClean="0"/>
              <a:t>Contribuem</a:t>
            </a:r>
            <a:r>
              <a:rPr dirty="0" smtClean="0"/>
              <a:t> </a:t>
            </a:r>
            <a:r>
              <a:rPr dirty="0"/>
              <a:t>para </a:t>
            </a:r>
            <a:r>
              <a:rPr dirty="0" err="1"/>
              <a:t>acessibilidade</a:t>
            </a:r>
            <a:r>
              <a:rPr dirty="0"/>
              <a:t>, SEO e </a:t>
            </a:r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.</a:t>
            </a:r>
          </a:p>
          <a:p>
            <a:r>
              <a:rPr dirty="0" smtClean="0"/>
              <a:t>Uma </a:t>
            </a:r>
            <a:r>
              <a:rPr dirty="0"/>
              <a:t>boa </a:t>
            </a:r>
            <a:r>
              <a:rPr dirty="0" err="1"/>
              <a:t>implementação</a:t>
            </a:r>
            <a:r>
              <a:rPr dirty="0"/>
              <a:t> </a:t>
            </a:r>
            <a:r>
              <a:rPr dirty="0" err="1"/>
              <a:t>melhora</a:t>
            </a:r>
            <a:r>
              <a:rPr dirty="0"/>
              <a:t> a </a:t>
            </a:r>
            <a:r>
              <a:rPr dirty="0" err="1"/>
              <a:t>experiência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 e o </a:t>
            </a:r>
            <a:r>
              <a:rPr dirty="0" err="1"/>
              <a:t>desempenho</a:t>
            </a:r>
            <a:r>
              <a:rPr dirty="0"/>
              <a:t> do 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16</TotalTime>
  <Words>255</Words>
  <Application>Microsoft Office PowerPoint</Application>
  <PresentationFormat>Apresentação na tela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Breadcrumbs: Navegação Inteligente na Web</vt:lpstr>
      <vt:lpstr>O que são Breadcrumbs?</vt:lpstr>
      <vt:lpstr>Para que servem?</vt:lpstr>
      <vt:lpstr>Tipos de Breadcrumbs</vt:lpstr>
      <vt:lpstr>Importância dos Breadcrumbs</vt:lpstr>
      <vt:lpstr>Quando usar Breadcrumbs?</vt:lpstr>
      <vt:lpstr>Cuidados ao Implementar</vt:lpstr>
      <vt:lpstr>Exemplo Visual</vt:lpstr>
      <vt:lpstr>Conclusão</vt:lpstr>
      <vt:lpstr>📚 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Breadcrumbs: Navegação Inteligente na Web</dc:title>
  <dc:subject/>
  <dc:creator/>
  <cp:keywords/>
  <dc:description>generated using python-pptx</dc:description>
  <cp:lastModifiedBy>Anderson Rosa</cp:lastModifiedBy>
  <cp:revision>4</cp:revision>
  <dcterms:created xsi:type="dcterms:W3CDTF">2013-01-27T09:14:16Z</dcterms:created>
  <dcterms:modified xsi:type="dcterms:W3CDTF">2025-06-09T19:35:41Z</dcterms:modified>
  <cp:category/>
</cp:coreProperties>
</file>