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9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0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1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1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82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73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2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9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3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3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4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9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42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5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3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0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1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1611517"/>
            <a:ext cx="6448760" cy="2516863"/>
          </a:xfrm>
        </p:spPr>
        <p:txBody>
          <a:bodyPr/>
          <a:lstStyle/>
          <a:p>
            <a:r>
              <a:rPr dirty="0"/>
              <a:t>Buyer Personas e </a:t>
            </a:r>
            <a:r>
              <a:rPr dirty="0" err="1"/>
              <a:t>Suas</a:t>
            </a:r>
            <a:r>
              <a:rPr dirty="0"/>
              <a:t> </a:t>
            </a:r>
            <a:r>
              <a:rPr dirty="0" err="1"/>
              <a:t>Aplicações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Marketing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66440" y="4777379"/>
            <a:ext cx="5917679" cy="1206961"/>
          </a:xfrm>
        </p:spPr>
        <p:txBody>
          <a:bodyPr>
            <a:normAutofit fontScale="85000" lnSpcReduction="20000"/>
          </a:bodyPr>
          <a:lstStyle/>
          <a:p>
            <a:r>
              <a:rPr dirty="0" err="1"/>
              <a:t>Entendendo</a:t>
            </a:r>
            <a:r>
              <a:rPr dirty="0"/>
              <a:t> o </a:t>
            </a:r>
            <a:r>
              <a:rPr dirty="0" err="1"/>
              <a:t>perfil</a:t>
            </a:r>
            <a:r>
              <a:rPr dirty="0"/>
              <a:t> do </a:t>
            </a:r>
            <a:r>
              <a:rPr dirty="0" err="1"/>
              <a:t>cliente</a:t>
            </a:r>
            <a:r>
              <a:rPr dirty="0"/>
              <a:t> ideal</a:t>
            </a:r>
          </a:p>
          <a:p>
            <a:r>
              <a:rPr dirty="0" err="1"/>
              <a:t>Autor</a:t>
            </a:r>
            <a:r>
              <a:rPr dirty="0"/>
              <a:t>: </a:t>
            </a:r>
            <a:r>
              <a:rPr dirty="0" smtClean="0"/>
              <a:t>[</a:t>
            </a:r>
            <a:r>
              <a:rPr lang="pt-BR" dirty="0" smtClean="0"/>
              <a:t>Anderson Rosa</a:t>
            </a:r>
            <a:r>
              <a:rPr dirty="0" smtClean="0"/>
              <a:t>]</a:t>
            </a:r>
            <a:endParaRPr dirty="0"/>
          </a:p>
          <a:p>
            <a:r>
              <a:rPr dirty="0"/>
              <a:t>Data: </a:t>
            </a:r>
            <a:r>
              <a:rPr dirty="0" err="1"/>
              <a:t>Junho</a:t>
            </a:r>
            <a:r>
              <a:rPr dirty="0"/>
              <a:t> de </a:t>
            </a:r>
            <a:r>
              <a:rPr dirty="0" smtClean="0"/>
              <a:t>2025</a:t>
            </a:r>
            <a:endParaRPr lang="pt-BR" dirty="0" smtClean="0"/>
          </a:p>
          <a:p>
            <a:r>
              <a:rPr lang="pt-BR" dirty="0" smtClean="0"/>
              <a:t>Disciplina: Projeto de </a:t>
            </a:r>
            <a:r>
              <a:rPr lang="pt-BR" dirty="0" err="1" smtClean="0"/>
              <a:t>Encontrabilidade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Buyer Personas?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Representações semi-fictícias dos clientes ideais.</a:t>
            </a:r>
          </a:p>
          <a:p>
            <a:r>
              <a:t>Baseadas em dados reais e suposições fundamentadas.</a:t>
            </a:r>
          </a:p>
          <a:p>
            <a:r>
              <a:t>Guiam estratégias de marketing, vendas e atendimento.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de Buyer Persona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Nome: Maria Souza</a:t>
            </a:r>
          </a:p>
          <a:p>
            <a:r>
              <a:t>Idade: 32 anos</a:t>
            </a:r>
          </a:p>
          <a:p>
            <a:r>
              <a:t>Profissão: Analista de Marketing</a:t>
            </a:r>
          </a:p>
          <a:p>
            <a:r>
              <a:t>Objetivos: Aprender técnicas de marketing digital</a:t>
            </a:r>
          </a:p>
          <a:p>
            <a:r>
              <a:t>Desafios: Falta de tempo, conteúdos confiáveis</a:t>
            </a:r>
          </a:p>
          <a:p>
            <a:r>
              <a:t>Comportamento: LinkedIn, YouTube, webinars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 x Público-Alvo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Público-Alvo: Segmento amplo (ex: mulheres 25-40 anos, R$5.000+).</a:t>
            </a:r>
          </a:p>
          <a:p>
            <a:r>
              <a:t>Persona: Perfil detalhado com hábitos, objetivos e emoções.</a:t>
            </a:r>
          </a:p>
          <a:p>
            <a:r>
              <a:t>Exemplo: Juliana, 30 anos, gerente de RH, apps de produtividade.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Buyer Persona x Brand Persona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Buyer Persona: Cliente ideal (ex: Pedro, 28 anos, gamer).</a:t>
            </a:r>
          </a:p>
          <a:p>
            <a:r>
              <a:t>Brand Persona: Personalidade da marca (ex: jovem, divertida).</a:t>
            </a:r>
          </a:p>
          <a:p>
            <a:r>
              <a:t>Linguagem informal, memes, conexão com o público.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das Buyer Personas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Campanhas mais eficazes</a:t>
            </a:r>
          </a:p>
          <a:p>
            <a:r>
              <a:t>Conteúdos relevantes</a:t>
            </a:r>
          </a:p>
          <a:p>
            <a:r>
              <a:t>Melhoria da jornada do cliente</a:t>
            </a:r>
          </a:p>
          <a:p>
            <a:r>
              <a:t>Aumento nas conversões</a:t>
            </a:r>
          </a:p>
          <a:p>
            <a:r>
              <a:t>Atendimento personalizado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Personas e SEO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Orientam palavras-chave relevantes</a:t>
            </a:r>
          </a:p>
          <a:p>
            <a:r>
              <a:t>Guiam conteúdos que respondem dúvidas reais</a:t>
            </a:r>
          </a:p>
          <a:p>
            <a:r>
              <a:t>Melhoram experiência do usuário</a:t>
            </a:r>
          </a:p>
          <a:p>
            <a:r>
              <a:t>Exemplo: Busca 'marketing no Instagram para pequenas empresas'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Buyer personas tornam o marketing mais humano e eficaz.</a:t>
            </a:r>
          </a:p>
          <a:p>
            <a:r>
              <a:t>Ajudam a entender o público e melhorar os resultados.</a:t>
            </a:r>
          </a:p>
          <a:p>
            <a:r>
              <a:t>SEO, conteúdo e atendimento mais precisos.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disposição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189</TotalTime>
  <Words>262</Words>
  <Application>Microsoft Office PowerPoint</Application>
  <PresentationFormat>Apresentação na tela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 - Sala da Diretoria</vt:lpstr>
      <vt:lpstr>Buyer Personas e Suas Aplicações em Marketing Digital</vt:lpstr>
      <vt:lpstr>O que são Buyer Personas?</vt:lpstr>
      <vt:lpstr>Exemplo de Buyer Persona</vt:lpstr>
      <vt:lpstr>Persona x Público-Alvo</vt:lpstr>
      <vt:lpstr>Buyer Persona x Brand Persona</vt:lpstr>
      <vt:lpstr>Benefícios das Buyer Personas</vt:lpstr>
      <vt:lpstr>Personas e SEO</vt:lpstr>
      <vt:lpstr>Conclusão</vt:lpstr>
      <vt:lpstr>Perguntas?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Buyer Personas e Suas Aplicações em Marketing Digital</dc:title>
  <dc:subject/>
  <dc:creator/>
  <cp:keywords/>
  <dc:description>generated using python-pptx</dc:description>
  <cp:lastModifiedBy>Anderson Rosa</cp:lastModifiedBy>
  <cp:revision>3</cp:revision>
  <dcterms:created xsi:type="dcterms:W3CDTF">2013-01-27T09:14:16Z</dcterms:created>
  <dcterms:modified xsi:type="dcterms:W3CDTF">2025-06-02T19:15:04Z</dcterms:modified>
  <cp:category/>
</cp:coreProperties>
</file>