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4"/>
  </p:sldMasterIdLst>
  <p:notesMasterIdLst>
    <p:notesMasterId r:id="rId16"/>
  </p:notesMasterIdLst>
  <p:sldIdLst>
    <p:sldId id="269" r:id="rId5"/>
    <p:sldId id="256" r:id="rId6"/>
    <p:sldId id="262" r:id="rId7"/>
    <p:sldId id="258" r:id="rId8"/>
    <p:sldId id="259" r:id="rId9"/>
    <p:sldId id="260" r:id="rId10"/>
    <p:sldId id="264" r:id="rId11"/>
    <p:sldId id="268" r:id="rId12"/>
    <p:sldId id="267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E88DF-E08D-47F9-95E1-D292E8D8FF6F}" v="10" dt="2024-11-29T04:46:1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Rosa" userId="e037237e6065d8fe" providerId="LiveId" clId="{3C7E88DF-E08D-47F9-95E1-D292E8D8FF6F}"/>
    <pc:docChg chg="undo custSel modSld">
      <pc:chgData name="Anderson Rosa" userId="e037237e6065d8fe" providerId="LiveId" clId="{3C7E88DF-E08D-47F9-95E1-D292E8D8FF6F}" dt="2024-11-29T04:46:34.026" v="1441" actId="1076"/>
      <pc:docMkLst>
        <pc:docMk/>
      </pc:docMkLst>
      <pc:sldChg chg="modSp mod">
        <pc:chgData name="Anderson Rosa" userId="e037237e6065d8fe" providerId="LiveId" clId="{3C7E88DF-E08D-47F9-95E1-D292E8D8FF6F}" dt="2024-11-26T19:49:03.078" v="1308" actId="6549"/>
        <pc:sldMkLst>
          <pc:docMk/>
          <pc:sldMk cId="1443895925" sldId="256"/>
        </pc:sldMkLst>
        <pc:spChg chg="mod">
          <ac:chgData name="Anderson Rosa" userId="e037237e6065d8fe" providerId="LiveId" clId="{3C7E88DF-E08D-47F9-95E1-D292E8D8FF6F}" dt="2024-11-26T19:49:03.078" v="1308" actId="6549"/>
          <ac:spMkLst>
            <pc:docMk/>
            <pc:sldMk cId="1443895925" sldId="256"/>
            <ac:spMk id="3" creationId="{F966A92D-0B8B-4BE7-B9FD-ECB7B69CAEC9}"/>
          </ac:spMkLst>
        </pc:spChg>
        <pc:spChg chg="mod">
          <ac:chgData name="Anderson Rosa" userId="e037237e6065d8fe" providerId="LiveId" clId="{3C7E88DF-E08D-47F9-95E1-D292E8D8FF6F}" dt="2024-11-26T18:44:34.768" v="1203" actId="207"/>
          <ac:spMkLst>
            <pc:docMk/>
            <pc:sldMk cId="1443895925" sldId="256"/>
            <ac:spMk id="4" creationId="{9738CE4B-E4DA-4D15-9C87-FBC3B13B05AB}"/>
          </ac:spMkLst>
        </pc:spChg>
      </pc:sldChg>
      <pc:sldChg chg="addSp modSp mod">
        <pc:chgData name="Anderson Rosa" userId="e037237e6065d8fe" providerId="LiveId" clId="{3C7E88DF-E08D-47F9-95E1-D292E8D8FF6F}" dt="2024-11-26T18:43:21.404" v="1192" actId="207"/>
        <pc:sldMkLst>
          <pc:docMk/>
          <pc:sldMk cId="2345706759" sldId="258"/>
        </pc:sldMkLst>
        <pc:spChg chg="add mod">
          <ac:chgData name="Anderson Rosa" userId="e037237e6065d8fe" providerId="LiveId" clId="{3C7E88DF-E08D-47F9-95E1-D292E8D8FF6F}" dt="2024-11-26T18:36:08.794" v="1142" actId="207"/>
          <ac:spMkLst>
            <pc:docMk/>
            <pc:sldMk cId="2345706759" sldId="258"/>
            <ac:spMk id="2" creationId="{DC753FE6-B7C2-C9B0-8C35-C323AA2EBD25}"/>
          </ac:spMkLst>
        </pc:spChg>
        <pc:spChg chg="mod">
          <ac:chgData name="Anderson Rosa" userId="e037237e6065d8fe" providerId="LiveId" clId="{3C7E88DF-E08D-47F9-95E1-D292E8D8FF6F}" dt="2024-11-26T18:43:21.404" v="1192" actId="207"/>
          <ac:spMkLst>
            <pc:docMk/>
            <pc:sldMk cId="2345706759" sldId="258"/>
            <ac:spMk id="4" creationId="{9738CE4B-E4DA-4D15-9C87-FBC3B13B05AB}"/>
          </ac:spMkLst>
        </pc:spChg>
      </pc:sldChg>
      <pc:sldChg chg="addSp modSp mod">
        <pc:chgData name="Anderson Rosa" userId="e037237e6065d8fe" providerId="LiveId" clId="{3C7E88DF-E08D-47F9-95E1-D292E8D8FF6F}" dt="2024-11-26T18:43:11.629" v="1191" actId="207"/>
        <pc:sldMkLst>
          <pc:docMk/>
          <pc:sldMk cId="2389062406" sldId="259"/>
        </pc:sldMkLst>
        <pc:spChg chg="add mod">
          <ac:chgData name="Anderson Rosa" userId="e037237e6065d8fe" providerId="LiveId" clId="{3C7E88DF-E08D-47F9-95E1-D292E8D8FF6F}" dt="2024-11-26T18:36:13.841" v="1143" actId="207"/>
          <ac:spMkLst>
            <pc:docMk/>
            <pc:sldMk cId="2389062406" sldId="259"/>
            <ac:spMk id="2" creationId="{A1809D7A-3BA3-3200-6753-B923C3F25273}"/>
          </ac:spMkLst>
        </pc:spChg>
        <pc:spChg chg="mod">
          <ac:chgData name="Anderson Rosa" userId="e037237e6065d8fe" providerId="LiveId" clId="{3C7E88DF-E08D-47F9-95E1-D292E8D8FF6F}" dt="2024-11-26T18:43:11.629" v="1191" actId="207"/>
          <ac:spMkLst>
            <pc:docMk/>
            <pc:sldMk cId="2389062406" sldId="259"/>
            <ac:spMk id="4" creationId="{9738CE4B-E4DA-4D15-9C87-FBC3B13B05AB}"/>
          </ac:spMkLst>
        </pc:spChg>
        <pc:spChg chg="add mod">
          <ac:chgData name="Anderson Rosa" userId="e037237e6065d8fe" providerId="LiveId" clId="{3C7E88DF-E08D-47F9-95E1-D292E8D8FF6F}" dt="2024-11-26T18:42:45.531" v="1190" actId="207"/>
          <ac:spMkLst>
            <pc:docMk/>
            <pc:sldMk cId="2389062406" sldId="259"/>
            <ac:spMk id="5" creationId="{B584A127-ECA1-8FA4-0CA1-5AFCE3B50B09}"/>
          </ac:spMkLst>
        </pc:spChg>
      </pc:sldChg>
      <pc:sldChg chg="addSp modSp mod">
        <pc:chgData name="Anderson Rosa" userId="e037237e6065d8fe" providerId="LiveId" clId="{3C7E88DF-E08D-47F9-95E1-D292E8D8FF6F}" dt="2024-11-26T19:53:01.068" v="1436" actId="20577"/>
        <pc:sldMkLst>
          <pc:docMk/>
          <pc:sldMk cId="1893924325" sldId="260"/>
        </pc:sldMkLst>
        <pc:spChg chg="add mod">
          <ac:chgData name="Anderson Rosa" userId="e037237e6065d8fe" providerId="LiveId" clId="{3C7E88DF-E08D-47F9-95E1-D292E8D8FF6F}" dt="2024-11-26T19:53:01.068" v="1436" actId="20577"/>
          <ac:spMkLst>
            <pc:docMk/>
            <pc:sldMk cId="1893924325" sldId="260"/>
            <ac:spMk id="2" creationId="{2561C326-448F-A3D5-A5BC-EB2E680ABCB0}"/>
          </ac:spMkLst>
        </pc:spChg>
        <pc:spChg chg="mod">
          <ac:chgData name="Anderson Rosa" userId="e037237e6065d8fe" providerId="LiveId" clId="{3C7E88DF-E08D-47F9-95E1-D292E8D8FF6F}" dt="2024-11-26T18:42:35.215" v="1189" actId="207"/>
          <ac:spMkLst>
            <pc:docMk/>
            <pc:sldMk cId="1893924325" sldId="260"/>
            <ac:spMk id="4" creationId="{9738CE4B-E4DA-4D15-9C87-FBC3B13B05AB}"/>
          </ac:spMkLst>
        </pc:spChg>
      </pc:sldChg>
      <pc:sldChg chg="modSp mod">
        <pc:chgData name="Anderson Rosa" userId="e037237e6065d8fe" providerId="LiveId" clId="{3C7E88DF-E08D-47F9-95E1-D292E8D8FF6F}" dt="2024-11-26T18:37:18.878" v="1150" actId="207"/>
        <pc:sldMkLst>
          <pc:docMk/>
          <pc:sldMk cId="1200631301" sldId="261"/>
        </pc:sldMkLst>
        <pc:spChg chg="mod">
          <ac:chgData name="Anderson Rosa" userId="e037237e6065d8fe" providerId="LiveId" clId="{3C7E88DF-E08D-47F9-95E1-D292E8D8FF6F}" dt="2024-11-26T18:37:06.573" v="1148" actId="207"/>
          <ac:spMkLst>
            <pc:docMk/>
            <pc:sldMk cId="1200631301" sldId="261"/>
            <ac:spMk id="25" creationId="{82AC474D-B388-4CBF-87DA-02B370A3B2CC}"/>
          </ac:spMkLst>
        </pc:spChg>
        <pc:spChg chg="mod">
          <ac:chgData name="Anderson Rosa" userId="e037237e6065d8fe" providerId="LiveId" clId="{3C7E88DF-E08D-47F9-95E1-D292E8D8FF6F}" dt="2024-11-26T18:37:18.878" v="1150" actId="207"/>
          <ac:spMkLst>
            <pc:docMk/>
            <pc:sldMk cId="1200631301" sldId="261"/>
            <ac:spMk id="33" creationId="{134A6399-D4FF-4269-A3C0-E123C676EC3A}"/>
          </ac:spMkLst>
        </pc:spChg>
        <pc:spChg chg="mod">
          <ac:chgData name="Anderson Rosa" userId="e037237e6065d8fe" providerId="LiveId" clId="{3C7E88DF-E08D-47F9-95E1-D292E8D8FF6F}" dt="2024-11-26T18:37:11.693" v="1149" actId="207"/>
          <ac:spMkLst>
            <pc:docMk/>
            <pc:sldMk cId="1200631301" sldId="261"/>
            <ac:spMk id="35" creationId="{85D5C7A3-70F7-447C-B311-4FAA94C7D566}"/>
          </ac:spMkLst>
        </pc:spChg>
      </pc:sldChg>
      <pc:sldChg chg="addSp modSp mod">
        <pc:chgData name="Anderson Rosa" userId="e037237e6065d8fe" providerId="LiveId" clId="{3C7E88DF-E08D-47F9-95E1-D292E8D8FF6F}" dt="2024-11-26T18:44:26.796" v="1202" actId="207"/>
        <pc:sldMkLst>
          <pc:docMk/>
          <pc:sldMk cId="2042951337" sldId="262"/>
        </pc:sldMkLst>
        <pc:spChg chg="add mod">
          <ac:chgData name="Anderson Rosa" userId="e037237e6065d8fe" providerId="LiveId" clId="{3C7E88DF-E08D-47F9-95E1-D292E8D8FF6F}" dt="2024-11-26T18:44:21.949" v="1201" actId="6549"/>
          <ac:spMkLst>
            <pc:docMk/>
            <pc:sldMk cId="2042951337" sldId="262"/>
            <ac:spMk id="2" creationId="{FBE190E6-B2F0-5CCB-95A6-803A06959737}"/>
          </ac:spMkLst>
        </pc:spChg>
        <pc:spChg chg="mod">
          <ac:chgData name="Anderson Rosa" userId="e037237e6065d8fe" providerId="LiveId" clId="{3C7E88DF-E08D-47F9-95E1-D292E8D8FF6F}" dt="2024-11-26T18:44:26.796" v="1202" actId="207"/>
          <ac:spMkLst>
            <pc:docMk/>
            <pc:sldMk cId="2042951337" sldId="262"/>
            <ac:spMk id="4" creationId="{9738CE4B-E4DA-4D15-9C87-FBC3B13B05AB}"/>
          </ac:spMkLst>
        </pc:spChg>
      </pc:sldChg>
      <pc:sldChg chg="modSp mod">
        <pc:chgData name="Anderson Rosa" userId="e037237e6065d8fe" providerId="LiveId" clId="{3C7E88DF-E08D-47F9-95E1-D292E8D8FF6F}" dt="2024-11-26T18:42:26.300" v="1188" actId="207"/>
        <pc:sldMkLst>
          <pc:docMk/>
          <pc:sldMk cId="875197464" sldId="264"/>
        </pc:sldMkLst>
        <pc:spChg chg="mod">
          <ac:chgData name="Anderson Rosa" userId="e037237e6065d8fe" providerId="LiveId" clId="{3C7E88DF-E08D-47F9-95E1-D292E8D8FF6F}" dt="2024-11-26T18:42:26.300" v="1188" actId="207"/>
          <ac:spMkLst>
            <pc:docMk/>
            <pc:sldMk cId="875197464" sldId="264"/>
            <ac:spMk id="4" creationId="{9738CE4B-E4DA-4D15-9C87-FBC3B13B05AB}"/>
          </ac:spMkLst>
        </pc:spChg>
        <pc:spChg chg="mod">
          <ac:chgData name="Anderson Rosa" userId="e037237e6065d8fe" providerId="LiveId" clId="{3C7E88DF-E08D-47F9-95E1-D292E8D8FF6F}" dt="2024-11-26T18:36:33.453" v="1145" actId="207"/>
          <ac:spMkLst>
            <pc:docMk/>
            <pc:sldMk cId="875197464" sldId="264"/>
            <ac:spMk id="5" creationId="{3388AC01-F6C2-4114-932C-016C9CE4CB48}"/>
          </ac:spMkLst>
        </pc:spChg>
      </pc:sldChg>
      <pc:sldChg chg="modSp mod">
        <pc:chgData name="Anderson Rosa" userId="e037237e6065d8fe" providerId="LiveId" clId="{3C7E88DF-E08D-47F9-95E1-D292E8D8FF6F}" dt="2024-11-26T18:36:53.351" v="1147" actId="207"/>
        <pc:sldMkLst>
          <pc:docMk/>
          <pc:sldMk cId="177255642" sldId="266"/>
        </pc:sldMkLst>
        <pc:spChg chg="mod">
          <ac:chgData name="Anderson Rosa" userId="e037237e6065d8fe" providerId="LiveId" clId="{3C7E88DF-E08D-47F9-95E1-D292E8D8FF6F}" dt="2024-11-26T18:36:53.351" v="1147" actId="207"/>
          <ac:spMkLst>
            <pc:docMk/>
            <pc:sldMk cId="177255642" sldId="266"/>
            <ac:spMk id="4" creationId="{9738CE4B-E4DA-4D15-9C87-FBC3B13B05AB}"/>
          </ac:spMkLst>
        </pc:spChg>
      </pc:sldChg>
      <pc:sldChg chg="modSp mod">
        <pc:chgData name="Anderson Rosa" userId="e037237e6065d8fe" providerId="LiveId" clId="{3C7E88DF-E08D-47F9-95E1-D292E8D8FF6F}" dt="2024-11-26T18:38:56.311" v="1160" actId="1076"/>
        <pc:sldMkLst>
          <pc:docMk/>
          <pc:sldMk cId="860940704" sldId="267"/>
        </pc:sldMkLst>
        <pc:spChg chg="mod">
          <ac:chgData name="Anderson Rosa" userId="e037237e6065d8fe" providerId="LiveId" clId="{3C7E88DF-E08D-47F9-95E1-D292E8D8FF6F}" dt="2024-11-26T18:37:34.255" v="1155" actId="207"/>
          <ac:spMkLst>
            <pc:docMk/>
            <pc:sldMk cId="860940704" sldId="267"/>
            <ac:spMk id="4" creationId="{9738CE4B-E4DA-4D15-9C87-FBC3B13B05AB}"/>
          </ac:spMkLst>
        </pc:spChg>
        <pc:picChg chg="mod">
          <ac:chgData name="Anderson Rosa" userId="e037237e6065d8fe" providerId="LiveId" clId="{3C7E88DF-E08D-47F9-95E1-D292E8D8FF6F}" dt="2024-11-26T18:38:56.311" v="1160" actId="1076"/>
          <ac:picMkLst>
            <pc:docMk/>
            <pc:sldMk cId="860940704" sldId="267"/>
            <ac:picMk id="5" creationId="{00000000-0000-0000-0000-000000000000}"/>
          </ac:picMkLst>
        </pc:picChg>
      </pc:sldChg>
      <pc:sldChg chg="addSp delSp modSp mod">
        <pc:chgData name="Anderson Rosa" userId="e037237e6065d8fe" providerId="LiveId" clId="{3C7E88DF-E08D-47F9-95E1-D292E8D8FF6F}" dt="2024-11-29T04:46:34.026" v="1441" actId="1076"/>
        <pc:sldMkLst>
          <pc:docMk/>
          <pc:sldMk cId="505068212" sldId="268"/>
        </pc:sldMkLst>
        <pc:spChg chg="mod">
          <ac:chgData name="Anderson Rosa" userId="e037237e6065d8fe" providerId="LiveId" clId="{3C7E88DF-E08D-47F9-95E1-D292E8D8FF6F}" dt="2024-11-26T18:39:41.182" v="1178" actId="1036"/>
          <ac:spMkLst>
            <pc:docMk/>
            <pc:sldMk cId="505068212" sldId="268"/>
            <ac:spMk id="4" creationId="{9738CE4B-E4DA-4D15-9C87-FBC3B13B05AB}"/>
          </ac:spMkLst>
        </pc:spChg>
        <pc:spChg chg="del mod">
          <ac:chgData name="Anderson Rosa" userId="e037237e6065d8fe" providerId="LiveId" clId="{3C7E88DF-E08D-47F9-95E1-D292E8D8FF6F}" dt="2024-11-26T18:39:52.027" v="1179" actId="478"/>
          <ac:spMkLst>
            <pc:docMk/>
            <pc:sldMk cId="505068212" sldId="268"/>
            <ac:spMk id="5" creationId="{3388AC01-F6C2-4114-932C-016C9CE4CB48}"/>
          </ac:spMkLst>
        </pc:spChg>
        <pc:picChg chg="add mod">
          <ac:chgData name="Anderson Rosa" userId="e037237e6065d8fe" providerId="LiveId" clId="{3C7E88DF-E08D-47F9-95E1-D292E8D8FF6F}" dt="2024-11-29T04:46:34.026" v="1441" actId="1076"/>
          <ac:picMkLst>
            <pc:docMk/>
            <pc:sldMk cId="505068212" sldId="268"/>
            <ac:picMk id="6" creationId="{465C6CDA-06DE-1A21-6AA4-8CD6551821E3}"/>
          </ac:picMkLst>
        </pc:picChg>
      </pc:sldChg>
      <pc:sldChg chg="modSp mod">
        <pc:chgData name="Anderson Rosa" userId="e037237e6065d8fe" providerId="LiveId" clId="{3C7E88DF-E08D-47F9-95E1-D292E8D8FF6F}" dt="2024-11-26T18:44:47.212" v="1205" actId="14100"/>
        <pc:sldMkLst>
          <pc:docMk/>
          <pc:sldMk cId="189521207" sldId="269"/>
        </pc:sldMkLst>
        <pc:spChg chg="mod">
          <ac:chgData name="Anderson Rosa" userId="e037237e6065d8fe" providerId="LiveId" clId="{3C7E88DF-E08D-47F9-95E1-D292E8D8FF6F}" dt="2024-11-26T18:34:49.085" v="1137" actId="1036"/>
          <ac:spMkLst>
            <pc:docMk/>
            <pc:sldMk cId="189521207" sldId="269"/>
            <ac:spMk id="6" creationId="{85D5C7A3-70F7-447C-B311-4FAA94C7D566}"/>
          </ac:spMkLst>
        </pc:spChg>
        <pc:spChg chg="mod">
          <ac:chgData name="Anderson Rosa" userId="e037237e6065d8fe" providerId="LiveId" clId="{3C7E88DF-E08D-47F9-95E1-D292E8D8FF6F}" dt="2024-11-26T17:59:57.378" v="141" actId="14100"/>
          <ac:spMkLst>
            <pc:docMk/>
            <pc:sldMk cId="189521207" sldId="269"/>
            <ac:spMk id="7" creationId="{00000000-0000-0000-0000-000000000000}"/>
          </ac:spMkLst>
        </pc:spChg>
        <pc:spChg chg="mod">
          <ac:chgData name="Anderson Rosa" userId="e037237e6065d8fe" providerId="LiveId" clId="{3C7E88DF-E08D-47F9-95E1-D292E8D8FF6F}" dt="2024-11-26T18:44:47.212" v="1205" actId="14100"/>
          <ac:spMkLst>
            <pc:docMk/>
            <pc:sldMk cId="189521207" sldId="269"/>
            <ac:spMk id="8" creationId="{00000000-0000-0000-0000-000000000000}"/>
          </ac:spMkLst>
        </pc:spChg>
        <pc:spChg chg="mod">
          <ac:chgData name="Anderson Rosa" userId="e037237e6065d8fe" providerId="LiveId" clId="{3C7E88DF-E08D-47F9-95E1-D292E8D8FF6F}" dt="2024-11-26T18:35:15.716" v="1139" actId="207"/>
          <ac:spMkLst>
            <pc:docMk/>
            <pc:sldMk cId="189521207" sldId="269"/>
            <ac:spMk id="9" creationId="{00000000-0000-0000-0000-000000000000}"/>
          </ac:spMkLst>
        </pc:spChg>
        <pc:spChg chg="mod">
          <ac:chgData name="Anderson Rosa" userId="e037237e6065d8fe" providerId="LiveId" clId="{3C7E88DF-E08D-47F9-95E1-D292E8D8FF6F}" dt="2024-11-26T18:34:32.564" v="1117" actId="14100"/>
          <ac:spMkLst>
            <pc:docMk/>
            <pc:sldMk cId="189521207" sldId="269"/>
            <ac:spMk id="10" creationId="{82AC474D-B388-4CBF-87DA-02B370A3B2CC}"/>
          </ac:spMkLst>
        </pc:spChg>
      </pc:sldChg>
    </pc:docChg>
  </pc:docChgLst>
  <pc:docChgLst>
    <pc:chgData clId="Web-{3D409953-0EA9-C09F-797C-972C2F974FFD}"/>
    <pc:docChg chg="modSld">
      <pc:chgData name="" userId="" providerId="" clId="Web-{3D409953-0EA9-C09F-797C-972C2F974FFD}" dt="2024-11-26T23:11:20.034" v="8" actId="20577"/>
      <pc:docMkLst>
        <pc:docMk/>
      </pc:docMkLst>
      <pc:sldChg chg="modSp">
        <pc:chgData name="" userId="" providerId="" clId="Web-{3D409953-0EA9-C09F-797C-972C2F974FFD}" dt="2024-11-26T23:11:20.034" v="8" actId="20577"/>
        <pc:sldMkLst>
          <pc:docMk/>
          <pc:sldMk cId="189521207" sldId="269"/>
        </pc:sldMkLst>
        <pc:spChg chg="mod">
          <ac:chgData name="" userId="" providerId="" clId="Web-{3D409953-0EA9-C09F-797C-972C2F974FFD}" dt="2024-11-26T23:11:20.034" v="8" actId="20577"/>
          <ac:spMkLst>
            <pc:docMk/>
            <pc:sldMk cId="189521207" sldId="269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33EA-8006-40F0-9B9D-BF64D989996F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C4F3-0873-4D8B-A6DA-A9F319585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4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4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7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72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7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6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9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09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9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68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0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34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9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0970E7-F2B8-4147-8773-77F31CA2089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13"/>
          <p:cNvSpPr txBox="1"/>
          <p:nvPr/>
        </p:nvSpPr>
        <p:spPr>
          <a:xfrm>
            <a:off x="0" y="2341546"/>
            <a:ext cx="12192000" cy="147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Sistema de Agendamento com Funcionalidades Automatizadas para Otimização do Tempo</a:t>
            </a:r>
            <a:endParaRPr sz="4000" dirty="0">
              <a:solidFill>
                <a:srgbClr val="FF0000"/>
              </a:solidFill>
              <a:latin typeface="Arial" panose="020B0604020202020204" pitchFamily="34" charset="0"/>
              <a:ea typeface="Bebas Neue"/>
              <a:cs typeface="Arial" panose="020B0604020202020204" pitchFamily="34" charset="0"/>
              <a:sym typeface="Bebas Neue"/>
            </a:endParaRPr>
          </a:p>
          <a:p>
            <a:endParaRPr sz="6667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113;p13"/>
          <p:cNvSpPr txBox="1"/>
          <p:nvPr/>
        </p:nvSpPr>
        <p:spPr>
          <a:xfrm>
            <a:off x="5086350" y="4197313"/>
            <a:ext cx="6003472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accent5">
                    <a:lumMod val="50000"/>
                  </a:schemeClr>
                </a:solidFill>
                <a:latin typeface="Arial"/>
                <a:ea typeface="Bebas Neue"/>
                <a:cs typeface="Arial"/>
                <a:sym typeface="Bebas Neue"/>
              </a:rPr>
              <a:t>ANDERSON ROSA</a:t>
            </a:r>
            <a:endParaRPr sz="2400" b="1">
              <a:solidFill>
                <a:schemeClr val="accent5">
                  <a:lumMod val="50000"/>
                </a:schemeClr>
              </a:solidFill>
              <a:latin typeface="Arial"/>
              <a:ea typeface="Bebas Neue"/>
              <a:cs typeface="Arial"/>
              <a:sym typeface="Bebas Neue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95533" y="5381344"/>
            <a:ext cx="449428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667" b="1" dirty="0">
                <a:solidFill>
                  <a:schemeClr val="accent5">
                    <a:lumMod val="50000"/>
                  </a:schemeClr>
                </a:solidFill>
              </a:rPr>
              <a:t>Nome do Orientador: Alex Paulo Lopes Batista</a:t>
            </a:r>
            <a:endParaRPr lang="pt-BR" sz="2667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2211570" y="1335252"/>
            <a:ext cx="7556205" cy="711019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333" dirty="0">
                <a:solidFill>
                  <a:schemeClr val="bg1"/>
                </a:solidFill>
              </a:rPr>
              <a:t>SISTEMAS PARA INTERNET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1736648" y="815567"/>
            <a:ext cx="8506047" cy="711019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667" b="1" dirty="0">
                <a:solidFill>
                  <a:schemeClr val="bg1"/>
                </a:solidFill>
              </a:rPr>
              <a:t>FACULDADE DE TECNOLOGIA DE JAÚ</a:t>
            </a:r>
          </a:p>
        </p:txBody>
      </p:sp>
    </p:spTree>
    <p:extLst>
      <p:ext uri="{BB962C8B-B14F-4D97-AF65-F5344CB8AC3E}">
        <p14:creationId xmlns:p14="http://schemas.microsoft.com/office/powerpoint/2010/main" val="18952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209731"/>
            <a:ext cx="5840362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CONCLUSÕES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71599" y="1675187"/>
            <a:ext cx="73778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424699" y="782925"/>
            <a:ext cx="9931672" cy="79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500" b="1" dirty="0">
                <a:solidFill>
                  <a:schemeClr val="tx1"/>
                </a:solidFill>
              </a:rPr>
              <a:t>FACULDADE DE TECNOLOGIA DE JAÚ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134A6399-D4FF-4269-A3C0-E123C676EC3A}"/>
              </a:ext>
            </a:extLst>
          </p:cNvPr>
          <p:cNvSpPr txBox="1">
            <a:spLocks/>
          </p:cNvSpPr>
          <p:nvPr/>
        </p:nvSpPr>
        <p:spPr>
          <a:xfrm>
            <a:off x="212212" y="2454184"/>
            <a:ext cx="10144159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chemeClr val="tx1"/>
                </a:solidFill>
              </a:rPr>
              <a:t>OBRIGADO!!!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318455" y="1581385"/>
            <a:ext cx="9931672" cy="798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BR" sz="2500" dirty="0">
              <a:solidFill>
                <a:schemeClr val="bg1"/>
              </a:solidFill>
            </a:endParaRPr>
          </a:p>
          <a:p>
            <a:pPr algn="ctr"/>
            <a:r>
              <a:rPr lang="pt-BR" sz="2500" dirty="0">
                <a:solidFill>
                  <a:schemeClr val="tx1"/>
                </a:solidFill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120063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600" y="197469"/>
            <a:ext cx="4955458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66A92D-0B8B-4BE7-B9FD-ECB7B69CAEC9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sua função?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quem é?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diferencial?</a:t>
            </a: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304078"/>
            <a:ext cx="7003775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PROBLEMATIZAÇÃO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C3F1CC4-58B4-4C3D-94A1-5CCB26C454B0}"/>
              </a:ext>
            </a:extLst>
          </p:cNvPr>
          <p:cNvSpPr txBox="1">
            <a:spLocks/>
          </p:cNvSpPr>
          <p:nvPr/>
        </p:nvSpPr>
        <p:spPr>
          <a:xfrm>
            <a:off x="1371599" y="1666568"/>
            <a:ext cx="8657304" cy="2929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  <a:spcAft>
                <a:spcPts val="500"/>
              </a:spcAft>
            </a:pP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E190E6-B2F0-5CCB-95A6-803A06959737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500"/>
              </a:spcAft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atuais complexas e incompletas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Poucos recursos automatizados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Indisponibilidade de personalização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elevado</a:t>
            </a: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534044"/>
            <a:ext cx="3524316" cy="846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BCBB89B-7F70-41E5-8923-2BB1E5A171B0}"/>
              </a:ext>
            </a:extLst>
          </p:cNvPr>
          <p:cNvSpPr txBox="1">
            <a:spLocks/>
          </p:cNvSpPr>
          <p:nvPr/>
        </p:nvSpPr>
        <p:spPr>
          <a:xfrm>
            <a:off x="1371599" y="1380340"/>
            <a:ext cx="7964130" cy="276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500"/>
              </a:spcAft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D73628-BC2D-4093-BBE9-2654EF9AD31F}"/>
              </a:ext>
            </a:extLst>
          </p:cNvPr>
          <p:cNvSpPr txBox="1">
            <a:spLocks/>
          </p:cNvSpPr>
          <p:nvPr/>
        </p:nvSpPr>
        <p:spPr>
          <a:xfrm>
            <a:off x="1371599" y="1229032"/>
            <a:ext cx="7447935" cy="2389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753FE6-B7C2-C9B0-8C35-C323AA2EBD25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com interface amigável e simplificada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 de notificação simplificado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Redução do tempo de “tela”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acessível</a:t>
            </a:r>
            <a:endParaRPr lang="pt-BR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0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86348" y="280219"/>
            <a:ext cx="5427406" cy="1097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JUSTIFICATIVA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2EBED47-6ACB-4D07-B1DA-8ED848ED96D8}"/>
              </a:ext>
            </a:extLst>
          </p:cNvPr>
          <p:cNvSpPr txBox="1">
            <a:spLocks/>
          </p:cNvSpPr>
          <p:nvPr/>
        </p:nvSpPr>
        <p:spPr>
          <a:xfrm>
            <a:off x="1386348" y="1432992"/>
            <a:ext cx="8267020" cy="3992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09D7A-3BA3-3200-6753-B923C3F25273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tempo despendido enviando notificações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horários agendados (                      )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Padronização, praticidade e agilidade</a:t>
            </a:r>
            <a:endParaRPr lang="pt-BR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84A127-ECA1-8FA4-0CA1-5AFCE3B50B09}"/>
              </a:ext>
            </a:extLst>
          </p:cNvPr>
          <p:cNvSpPr txBox="1"/>
          <p:nvPr/>
        </p:nvSpPr>
        <p:spPr>
          <a:xfrm>
            <a:off x="6928053" y="3335119"/>
            <a:ext cx="254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Esquecimento Desistência</a:t>
            </a:r>
          </a:p>
        </p:txBody>
      </p:sp>
    </p:spTree>
    <p:extLst>
      <p:ext uri="{BB962C8B-B14F-4D97-AF65-F5344CB8AC3E}">
        <p14:creationId xmlns:p14="http://schemas.microsoft.com/office/powerpoint/2010/main" val="23890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185011" y="203789"/>
            <a:ext cx="5679814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92A25B-8BB9-4258-BC9D-2B32D65A9D7C}"/>
              </a:ext>
            </a:extLst>
          </p:cNvPr>
          <p:cNvSpPr txBox="1">
            <a:spLocks/>
          </p:cNvSpPr>
          <p:nvPr/>
        </p:nvSpPr>
        <p:spPr>
          <a:xfrm>
            <a:off x="1185011" y="1654769"/>
            <a:ext cx="8534176" cy="3797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1C326-448F-A3D5-A5BC-EB2E680ABCB0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alvo 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</a:t>
            </a: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197469"/>
            <a:ext cx="8052620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71598" y="1563098"/>
            <a:ext cx="10001252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500"/>
              </a:spcAft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o desenvolvimento do sistema, foi utilizado as seguintes tecnologias:</a:t>
            </a:r>
          </a:p>
          <a:p>
            <a:pPr algn="just">
              <a:spcAft>
                <a:spcPts val="25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Embarcadero</a:t>
            </a: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RAD Studio 12 (Delphi VCL)</a:t>
            </a:r>
          </a:p>
          <a:p>
            <a:pPr marL="457200" indent="-4572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Banco de Dados MySQL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534911" y="773595"/>
            <a:ext cx="8184276" cy="806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bg1"/>
                </a:solidFill>
              </a:rPr>
              <a:t>MODELO DE NEGÓCIOS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92A25B-8BB9-4258-BC9D-2B32D65A9D7C}"/>
              </a:ext>
            </a:extLst>
          </p:cNvPr>
          <p:cNvSpPr txBox="1">
            <a:spLocks/>
          </p:cNvSpPr>
          <p:nvPr/>
        </p:nvSpPr>
        <p:spPr>
          <a:xfrm>
            <a:off x="1185011" y="1654769"/>
            <a:ext cx="8534176" cy="3797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5C6CDA-06DE-1A21-6AA4-8CD65518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8729" y="1580225"/>
            <a:ext cx="7834541" cy="46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237048" y="-147088"/>
            <a:ext cx="10181732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chemeClr val="bg1"/>
                </a:solidFill>
              </a:rPr>
              <a:t>Apresentação do Sistema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r="404"/>
          <a:stretch/>
        </p:blipFill>
        <p:spPr bwMode="auto">
          <a:xfrm>
            <a:off x="1841431" y="1320886"/>
            <a:ext cx="8509137" cy="4619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94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EA08B511EF0744B42CFF24EE17BB39" ma:contentTypeVersion="4" ma:contentTypeDescription="Crie um novo documento." ma:contentTypeScope="" ma:versionID="d4ab31886dba3d2a6af936b482a61bbe">
  <xsd:schema xmlns:xsd="http://www.w3.org/2001/XMLSchema" xmlns:xs="http://www.w3.org/2001/XMLSchema" xmlns:p="http://schemas.microsoft.com/office/2006/metadata/properties" xmlns:ns2="31fabc6a-a246-4b7c-b1dc-60eef28e2ce9" targetNamespace="http://schemas.microsoft.com/office/2006/metadata/properties" ma:root="true" ma:fieldsID="0937889601cf0f8aea5fbccc734dba40" ns2:_="">
    <xsd:import namespace="31fabc6a-a246-4b7c-b1dc-60eef28e2c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abc6a-a246-4b7c-b1dc-60eef28e2c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22BE4D-820C-4391-B3E8-BB4D19E58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AD6B7A-D79A-402F-B4BD-B851981468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abc6a-a246-4b7c-b1dc-60eef28e2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0AFC45-B111-4430-B052-8D39003628E2}">
  <ds:schemaRefs>
    <ds:schemaRef ds:uri="http://schemas.microsoft.com/office/2006/metadata/properties"/>
    <ds:schemaRef ds:uri="http://schemas.microsoft.com/office/infopath/2007/PartnerControls"/>
    <ds:schemaRef ds:uri="92d6ae7e-688f-4914-8445-187b4fdf7e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726</TotalTime>
  <Words>147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Calibri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 TECNOLOGIA DE JAÚ</dc:title>
  <dc:creator>Prof. Wdson de Oliveira</dc:creator>
  <cp:lastModifiedBy>Anderson Rosa</cp:lastModifiedBy>
  <cp:revision>11</cp:revision>
  <dcterms:created xsi:type="dcterms:W3CDTF">2021-11-27T19:42:48Z</dcterms:created>
  <dcterms:modified xsi:type="dcterms:W3CDTF">2024-11-29T04:46:37Z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0x01010055EA08B511EF0744B42CFF24EE17BB39</vt:lpwstr>
  </property>
</Properties>
</file>