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036" r:id="rId3"/>
  </p:sldMasterIdLst>
  <p:notesMasterIdLst>
    <p:notesMasterId r:id="rId10"/>
  </p:notesMasterIdLst>
  <p:sldIdLst>
    <p:sldId id="269" r:id="rId4"/>
    <p:sldId id="267" r:id="rId5"/>
    <p:sldId id="270" r:id="rId6"/>
    <p:sldId id="271" r:id="rId7"/>
    <p:sldId id="268" r:id="rId8"/>
    <p:sldId id="272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8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8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6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2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75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669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481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353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2882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95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543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0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979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2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478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791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564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903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42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97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471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D0F4DB-B956-4DA5-9031-E4B4B4D45399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  <p:sldLayoutId id="2147484055" r:id="rId18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3"/>
          <p:cNvSpPr txBox="1"/>
          <p:nvPr/>
        </p:nvSpPr>
        <p:spPr>
          <a:xfrm>
            <a:off x="2808167" y="2033955"/>
            <a:ext cx="3368175" cy="7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Titulo do artigo</a:t>
            </a:r>
            <a:endParaRPr sz="3500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113;p13"/>
          <p:cNvSpPr txBox="1"/>
          <p:nvPr/>
        </p:nvSpPr>
        <p:spPr>
          <a:xfrm>
            <a:off x="5220586" y="3147985"/>
            <a:ext cx="2594345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NOME DO </a:t>
            </a:r>
            <a:r>
              <a:rPr lang="en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ALUNO.</a:t>
            </a:r>
            <a:endParaRPr sz="1800" b="1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92254" y="4036008"/>
            <a:ext cx="3825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Nome do Orientador </a:t>
            </a:r>
            <a:r>
              <a:rPr lang="pt-BR" sz="2000" dirty="0" smtClean="0">
                <a:solidFill>
                  <a:srgbClr val="FF0000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1658679" y="1329070"/>
            <a:ext cx="5667154" cy="533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500" dirty="0">
                <a:solidFill>
                  <a:srgbClr val="0070C0"/>
                </a:solidFill>
              </a:rPr>
              <a:t>SISTEMAS PARA INTERNET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1302488" y="540461"/>
            <a:ext cx="6379535" cy="79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500" b="1" dirty="0">
                <a:solidFill>
                  <a:schemeClr val="tx1"/>
                </a:solidFill>
              </a:rPr>
              <a:t>FACULDADE DE TECNOLOGIA DE JAÚ</a:t>
            </a:r>
          </a:p>
        </p:txBody>
      </p:sp>
    </p:spTree>
    <p:extLst>
      <p:ext uri="{BB962C8B-B14F-4D97-AF65-F5344CB8AC3E}">
        <p14:creationId xmlns:p14="http://schemas.microsoft.com/office/powerpoint/2010/main" val="14524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1. INTRODUÇÃO</a:t>
            </a:r>
            <a:endParaRPr sz="3200" b="1" dirty="0">
              <a:solidFill>
                <a:srgbClr val="0070C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927984" y="1158948"/>
            <a:ext cx="7581900" cy="338036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>
                <a:latin typeface="+mj-lt"/>
                <a:ea typeface="Trebuchet MS"/>
                <a:cs typeface="Trebuchet MS"/>
                <a:sym typeface="Trebuchet MS"/>
              </a:rPr>
              <a:t>Descrição resumida do contexto da pesquisa ligada ao tema e a delimitação do tema</a:t>
            </a:r>
            <a:r>
              <a:rPr lang="pt-BR" sz="2500" dirty="0" smtClean="0">
                <a:latin typeface="+mj-lt"/>
                <a:ea typeface="Trebuchet MS"/>
                <a:cs typeface="Trebuchet MS"/>
                <a:sym typeface="Trebuchet MS"/>
              </a:rPr>
              <a:t>. Problemática e justificativa.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>
                <a:latin typeface="+mj-lt"/>
                <a:ea typeface="Trebuchet MS"/>
                <a:cs typeface="Trebuchet MS"/>
                <a:sym typeface="Trebuchet MS"/>
              </a:rPr>
              <a:t>Podem ter vários slides para explicar o referencial teórico (no máximo uns </a:t>
            </a:r>
            <a:r>
              <a:rPr lang="pt-BR" sz="2500" dirty="0" smtClean="0">
                <a:latin typeface="+mj-lt"/>
                <a:ea typeface="Trebuchet MS"/>
                <a:cs typeface="Trebuchet MS"/>
                <a:sym typeface="Trebuchet MS"/>
              </a:rPr>
              <a:t>2).</a:t>
            </a:r>
            <a:endParaRPr dirty="0"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97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;p15"/>
          <p:cNvSpPr txBox="1">
            <a:spLocks noGrp="1"/>
          </p:cNvSpPr>
          <p:nvPr>
            <p:ph type="title"/>
          </p:nvPr>
        </p:nvSpPr>
        <p:spPr>
          <a:xfrm>
            <a:off x="849719" y="44407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b="1" dirty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r>
              <a:rPr lang="en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.  R</a:t>
            </a:r>
            <a:r>
              <a:rPr lang="pt-BR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lang="en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ferencial teórico</a:t>
            </a:r>
            <a:endParaRPr sz="3200" b="1" dirty="0">
              <a:solidFill>
                <a:srgbClr val="0070C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25;p15"/>
          <p:cNvSpPr txBox="1">
            <a:spLocks noGrp="1"/>
          </p:cNvSpPr>
          <p:nvPr>
            <p:ph type="body" idx="1"/>
          </p:nvPr>
        </p:nvSpPr>
        <p:spPr>
          <a:xfrm>
            <a:off x="421019" y="1890469"/>
            <a:ext cx="8287046" cy="1394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Apresentação dos conceitos principais do artigo.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Podem ter vários slides para explicar o referencial teórico (no máximo uns 3)</a:t>
            </a:r>
            <a:endParaRPr sz="25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71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4;p19"/>
          <p:cNvSpPr txBox="1">
            <a:spLocks noGrp="1"/>
          </p:cNvSpPr>
          <p:nvPr>
            <p:ph type="title"/>
          </p:nvPr>
        </p:nvSpPr>
        <p:spPr>
          <a:xfrm>
            <a:off x="870984" y="563154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3. Analise dos resultados  e discussões</a:t>
            </a:r>
            <a:endParaRPr sz="3200" b="1" dirty="0">
              <a:solidFill>
                <a:srgbClr val="0070C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125;p15"/>
          <p:cNvSpPr txBox="1">
            <a:spLocks/>
          </p:cNvSpPr>
          <p:nvPr/>
        </p:nvSpPr>
        <p:spPr>
          <a:xfrm>
            <a:off x="666331" y="1526168"/>
            <a:ext cx="7581900" cy="228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Fala da </a:t>
            </a:r>
            <a:r>
              <a:rPr lang="pt-BR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Metodologia (como foi elaborado o trabalho). Apresenta a análise e discussão dos resultados. Pode ter mais de um slide para explicar (no máximo uns 3).</a:t>
            </a:r>
            <a:endParaRPr lang="pt-BR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960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892249" y="505826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b="1" dirty="0" smtClean="0">
                <a:solidFill>
                  <a:srgbClr val="0070C0"/>
                </a:solidFill>
                <a:latin typeface="Bebas Neue"/>
                <a:ea typeface="Bebas Neue"/>
                <a:cs typeface="Bebas Neue"/>
                <a:sym typeface="Bebas Neue"/>
              </a:rPr>
              <a:t>4. conclusão</a:t>
            </a:r>
            <a:endParaRPr sz="3200" b="1" dirty="0">
              <a:solidFill>
                <a:srgbClr val="0070C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644302" y="1339702"/>
            <a:ext cx="7581900" cy="2573079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Faz as considerações finais com relação ao trabalho, apontando se os objetivos foram alcançados e os benefícios e contribuição, podendo também sugerir projetos futuros em continuidade do aqui exposto.</a:t>
            </a:r>
            <a:endParaRPr sz="25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76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892249" y="505826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REFERENCIAL</a:t>
            </a:r>
            <a:r>
              <a:rPr lang="en" sz="3200" b="1" dirty="0" smtClean="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endParaRPr sz="3200" b="1" dirty="0">
              <a:solidFill>
                <a:srgbClr val="FF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601772" y="1786269"/>
            <a:ext cx="7581900" cy="1881963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 dirty="0" smtClean="0"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Principais referencias bibliográficas utilizadas.</a:t>
            </a:r>
            <a:endParaRPr sz="3000" dirty="0"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3466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A08B511EF0744B42CFF24EE17BB39" ma:contentTypeVersion="0" ma:contentTypeDescription="Crie um novo documento." ma:contentTypeScope="" ma:versionID="8ac6ade53e6ce34f35d4c7c7033678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3A1F18-07EF-43C8-A500-44DB07F177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2B8902-075B-4A12-B72B-F7DCD00D852A}"/>
</file>

<file path=customXml/itemProps3.xml><?xml version="1.0" encoding="utf-8"?>
<ds:datastoreItem xmlns:ds="http://schemas.openxmlformats.org/officeDocument/2006/customXml" ds:itemID="{FC981E3A-3A2D-4B6A-8DE2-13C6024ABA3A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</TotalTime>
  <Words>164</Words>
  <Application>Microsoft Office PowerPoint</Application>
  <PresentationFormat>Apresentação na tela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Trebuchet MS</vt:lpstr>
      <vt:lpstr>Garamond</vt:lpstr>
      <vt:lpstr>Roboto</vt:lpstr>
      <vt:lpstr>Orgânico</vt:lpstr>
      <vt:lpstr>Apresentação do PowerPoint</vt:lpstr>
      <vt:lpstr>1. INTRODUÇÃO</vt:lpstr>
      <vt:lpstr>2.  Referencial teórico</vt:lpstr>
      <vt:lpstr>3. Analise dos resultados  e discussões</vt:lpstr>
      <vt:lpstr>4. conclusão</vt:lpstr>
      <vt:lpstr>REFERENCIAL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WDSON DE OLIVEIRA</cp:lastModifiedBy>
  <cp:revision>29</cp:revision>
  <dcterms:modified xsi:type="dcterms:W3CDTF">2024-08-24T23:08:03Z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0x01010055EA08B511EF0744B42CFF24EE17BB39</vt:lpwstr>
  </property>
</Properties>
</file>