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4"/>
  </p:sldMasterIdLst>
  <p:notesMasterIdLst>
    <p:notesMasterId r:id="rId16"/>
  </p:notesMasterIdLst>
  <p:sldIdLst>
    <p:sldId id="269" r:id="rId5"/>
    <p:sldId id="256" r:id="rId6"/>
    <p:sldId id="262" r:id="rId7"/>
    <p:sldId id="258" r:id="rId8"/>
    <p:sldId id="259" r:id="rId9"/>
    <p:sldId id="260" r:id="rId10"/>
    <p:sldId id="264" r:id="rId11"/>
    <p:sldId id="268" r:id="rId12"/>
    <p:sldId id="267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F33EA-8006-40F0-9B9D-BF64D989996F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BC4F3-0873-4D8B-A6DA-A9F3195855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94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3f95d5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3f95d5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24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7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8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74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829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689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25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67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38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pt-BR" smtClean="0"/>
              <a:pPr algn="ct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8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4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36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79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70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03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91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70E7-F2B8-4147-8773-77F31CA20890}" type="datetimeFigureOut">
              <a:rPr lang="pt-BR" smtClean="0"/>
              <a:t>24/08/2024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59B957-B91C-4F6B-90C7-E92D079D19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7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2;p13"/>
          <p:cNvSpPr txBox="1"/>
          <p:nvPr/>
        </p:nvSpPr>
        <p:spPr>
          <a:xfrm>
            <a:off x="3744222" y="2711940"/>
            <a:ext cx="5227499" cy="95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667" dirty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Titulo do </a:t>
            </a:r>
            <a:r>
              <a:rPr lang="en" sz="4667" dirty="0" smtClean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Trabalho</a:t>
            </a:r>
            <a:endParaRPr sz="4667" dirty="0">
              <a:solidFill>
                <a:srgbClr val="FF0000"/>
              </a:solidFill>
              <a:latin typeface="Arial" panose="020B0604020202020204" pitchFamily="34" charset="0"/>
              <a:ea typeface="Bebas Neue"/>
              <a:cs typeface="Arial" panose="020B0604020202020204" pitchFamily="34" charset="0"/>
              <a:sym typeface="Bebas Neue"/>
            </a:endParaRPr>
          </a:p>
          <a:p>
            <a:endParaRPr sz="6667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113;p13"/>
          <p:cNvSpPr txBox="1"/>
          <p:nvPr/>
        </p:nvSpPr>
        <p:spPr>
          <a:xfrm>
            <a:off x="6960782" y="4197313"/>
            <a:ext cx="3459127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 dirty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NOME </a:t>
            </a:r>
            <a:r>
              <a:rPr lang="e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Bebas Neue"/>
                <a:cs typeface="Arial" panose="020B0604020202020204" pitchFamily="34" charset="0"/>
                <a:sym typeface="Bebas Neue"/>
              </a:rPr>
              <a:t>DOS ALUNOS</a:t>
            </a:r>
            <a:endParaRPr sz="2400" b="1" dirty="0">
              <a:solidFill>
                <a:srgbClr val="FF0000"/>
              </a:solidFill>
              <a:latin typeface="Arial" panose="020B0604020202020204" pitchFamily="34" charset="0"/>
              <a:ea typeface="Bebas Neue"/>
              <a:cs typeface="Arial" panose="020B0604020202020204" pitchFamily="34" charset="0"/>
              <a:sym typeface="Bebas Neue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89673" y="5381344"/>
            <a:ext cx="510014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667" b="1" dirty="0">
                <a:solidFill>
                  <a:srgbClr val="FF0000"/>
                </a:solidFill>
              </a:rPr>
              <a:t>Nome do Orientador </a:t>
            </a:r>
            <a:r>
              <a:rPr lang="pt-BR" sz="2667" dirty="0">
                <a:solidFill>
                  <a:srgbClr val="FF0000"/>
                </a:solidFill>
              </a:rPr>
              <a:t>:</a:t>
            </a:r>
            <a:endParaRPr lang="pt-BR" sz="2667" dirty="0">
              <a:solidFill>
                <a:srgbClr val="FF0000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5D5C7A3-70F7-447C-B311-4FAA94C7D566}"/>
              </a:ext>
            </a:extLst>
          </p:cNvPr>
          <p:cNvSpPr txBox="1">
            <a:spLocks/>
          </p:cNvSpPr>
          <p:nvPr/>
        </p:nvSpPr>
        <p:spPr>
          <a:xfrm>
            <a:off x="2211570" y="1630527"/>
            <a:ext cx="7556205" cy="711019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333" dirty="0">
                <a:solidFill>
                  <a:srgbClr val="0070C0"/>
                </a:solidFill>
              </a:rPr>
              <a:t>SISTEMAS PARA INTERNET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2AC474D-B388-4CBF-87DA-02B370A3B2CC}"/>
              </a:ext>
            </a:extLst>
          </p:cNvPr>
          <p:cNvSpPr txBox="1">
            <a:spLocks/>
          </p:cNvSpPr>
          <p:nvPr/>
        </p:nvSpPr>
        <p:spPr>
          <a:xfrm>
            <a:off x="1736648" y="461973"/>
            <a:ext cx="8506047" cy="1064613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4667" b="1" dirty="0">
                <a:solidFill>
                  <a:schemeClr val="tx1"/>
                </a:solidFill>
              </a:rPr>
              <a:t>FACULDADE DE TECNOLOGIA DE JAÚ</a:t>
            </a:r>
          </a:p>
        </p:txBody>
      </p:sp>
    </p:spTree>
    <p:extLst>
      <p:ext uri="{BB962C8B-B14F-4D97-AF65-F5344CB8AC3E}">
        <p14:creationId xmlns:p14="http://schemas.microsoft.com/office/powerpoint/2010/main" val="18952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209731"/>
            <a:ext cx="5840362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tx1"/>
                </a:solidFill>
              </a:rPr>
              <a:t>CONCLUSÕES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88AC01-F6C2-4114-932C-016C9CE4CB48}"/>
              </a:ext>
            </a:extLst>
          </p:cNvPr>
          <p:cNvSpPr txBox="1"/>
          <p:nvPr/>
        </p:nvSpPr>
        <p:spPr>
          <a:xfrm>
            <a:off x="1371599" y="1675187"/>
            <a:ext cx="73778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>
            <a:extLst>
              <a:ext uri="{FF2B5EF4-FFF2-40B4-BE49-F238E27FC236}">
                <a16:creationId xmlns:a16="http://schemas.microsoft.com/office/drawing/2014/main" id="{82AC474D-B388-4CBF-87DA-02B370A3B2CC}"/>
              </a:ext>
            </a:extLst>
          </p:cNvPr>
          <p:cNvSpPr txBox="1">
            <a:spLocks/>
          </p:cNvSpPr>
          <p:nvPr/>
        </p:nvSpPr>
        <p:spPr>
          <a:xfrm>
            <a:off x="424699" y="782925"/>
            <a:ext cx="9931672" cy="798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500" b="1" dirty="0">
                <a:solidFill>
                  <a:schemeClr val="bg1"/>
                </a:solidFill>
              </a:rPr>
              <a:t>FACULDADE DE TECNOLOGIA DE JAÚ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134A6399-D4FF-4269-A3C0-E123C676EC3A}"/>
              </a:ext>
            </a:extLst>
          </p:cNvPr>
          <p:cNvSpPr txBox="1">
            <a:spLocks/>
          </p:cNvSpPr>
          <p:nvPr/>
        </p:nvSpPr>
        <p:spPr>
          <a:xfrm>
            <a:off x="212212" y="2454184"/>
            <a:ext cx="10144159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>
                <a:solidFill>
                  <a:schemeClr val="bg1"/>
                </a:solidFill>
              </a:rPr>
              <a:t>OBRIGADO!!!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85D5C7A3-70F7-447C-B311-4FAA94C7D566}"/>
              </a:ext>
            </a:extLst>
          </p:cNvPr>
          <p:cNvSpPr txBox="1">
            <a:spLocks/>
          </p:cNvSpPr>
          <p:nvPr/>
        </p:nvSpPr>
        <p:spPr>
          <a:xfrm>
            <a:off x="318455" y="1581385"/>
            <a:ext cx="9931672" cy="7984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t-BR" sz="2500" dirty="0" smtClean="0">
              <a:solidFill>
                <a:schemeClr val="bg1"/>
              </a:solidFill>
            </a:endParaRPr>
          </a:p>
          <a:p>
            <a:pPr algn="ctr"/>
            <a:r>
              <a:rPr lang="pt-BR" sz="2500" dirty="0" smtClean="0">
                <a:solidFill>
                  <a:schemeClr val="bg1"/>
                </a:solidFill>
              </a:rPr>
              <a:t>SISTEMAS </a:t>
            </a:r>
            <a:r>
              <a:rPr lang="pt-BR" sz="2500" dirty="0">
                <a:solidFill>
                  <a:schemeClr val="bg1"/>
                </a:solidFill>
              </a:rPr>
              <a:t>PARA INTERNET</a:t>
            </a:r>
          </a:p>
        </p:txBody>
      </p:sp>
    </p:spTree>
    <p:extLst>
      <p:ext uri="{BB962C8B-B14F-4D97-AF65-F5344CB8AC3E}">
        <p14:creationId xmlns:p14="http://schemas.microsoft.com/office/powerpoint/2010/main" val="120063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600" y="197469"/>
            <a:ext cx="4955458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66A92D-0B8B-4BE7-B9FD-ECB7B69CAEC9}"/>
              </a:ext>
            </a:extLst>
          </p:cNvPr>
          <p:cNvSpPr txBox="1">
            <a:spLocks/>
          </p:cNvSpPr>
          <p:nvPr/>
        </p:nvSpPr>
        <p:spPr>
          <a:xfrm>
            <a:off x="1371600" y="1592826"/>
            <a:ext cx="8849032" cy="4364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pt-BR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 do Tema e delimitação;</a:t>
            </a:r>
          </a:p>
          <a:p>
            <a:pPr algn="l">
              <a:spcAft>
                <a:spcPts val="500"/>
              </a:spcAft>
            </a:pPr>
            <a:endParaRPr lang="pt-BR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500"/>
              </a:spcAft>
            </a:pPr>
            <a:endParaRPr lang="pt-BR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9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304078"/>
            <a:ext cx="7003775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tx1"/>
                </a:solidFill>
              </a:rPr>
              <a:t>PROBLEMATIZAÇÃO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C3F1CC4-58B4-4C3D-94A1-5CCB26C454B0}"/>
              </a:ext>
            </a:extLst>
          </p:cNvPr>
          <p:cNvSpPr txBox="1">
            <a:spLocks/>
          </p:cNvSpPr>
          <p:nvPr/>
        </p:nvSpPr>
        <p:spPr>
          <a:xfrm>
            <a:off x="1371599" y="1666568"/>
            <a:ext cx="8657304" cy="2929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  <a:spcAft>
                <a:spcPts val="500"/>
              </a:spcAft>
            </a:pPr>
            <a:endParaRPr lang="pt-BR" sz="2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5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534044"/>
            <a:ext cx="3524316" cy="846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tx1"/>
                </a:solidFill>
              </a:rPr>
              <a:t>OBJETIVO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BCBB89B-7F70-41E5-8923-2BB1E5A171B0}"/>
              </a:ext>
            </a:extLst>
          </p:cNvPr>
          <p:cNvSpPr txBox="1">
            <a:spLocks/>
          </p:cNvSpPr>
          <p:nvPr/>
        </p:nvSpPr>
        <p:spPr>
          <a:xfrm>
            <a:off x="1371599" y="1380340"/>
            <a:ext cx="7964130" cy="27675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500"/>
              </a:spcAft>
            </a:pPr>
            <a:endParaRPr lang="pt-BR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D73628-BC2D-4093-BBE9-2654EF9AD31F}"/>
              </a:ext>
            </a:extLst>
          </p:cNvPr>
          <p:cNvSpPr txBox="1">
            <a:spLocks/>
          </p:cNvSpPr>
          <p:nvPr/>
        </p:nvSpPr>
        <p:spPr>
          <a:xfrm>
            <a:off x="1371599" y="1229032"/>
            <a:ext cx="7447935" cy="2389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  <a:p>
            <a:pPr algn="l">
              <a:spcAft>
                <a:spcPts val="500"/>
              </a:spcAft>
            </a:pPr>
            <a:endParaRPr lang="pt-BR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0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86348" y="280219"/>
            <a:ext cx="5427406" cy="10970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tx1"/>
                </a:solidFill>
              </a:rPr>
              <a:t>JUSTIFICATIVA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2EBED47-6ACB-4D07-B1DA-8ED848ED96D8}"/>
              </a:ext>
            </a:extLst>
          </p:cNvPr>
          <p:cNvSpPr txBox="1">
            <a:spLocks/>
          </p:cNvSpPr>
          <p:nvPr/>
        </p:nvSpPr>
        <p:spPr>
          <a:xfrm>
            <a:off x="1386348" y="1432992"/>
            <a:ext cx="8267020" cy="3992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spcAft>
                <a:spcPts val="2500"/>
              </a:spcAft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6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185011" y="203789"/>
            <a:ext cx="5679814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92A25B-8BB9-4258-BC9D-2B32D65A9D7C}"/>
              </a:ext>
            </a:extLst>
          </p:cNvPr>
          <p:cNvSpPr txBox="1">
            <a:spLocks/>
          </p:cNvSpPr>
          <p:nvPr/>
        </p:nvSpPr>
        <p:spPr>
          <a:xfrm>
            <a:off x="1185011" y="1654769"/>
            <a:ext cx="8534176" cy="3797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371599" y="197469"/>
            <a:ext cx="8052620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>
                <a:solidFill>
                  <a:schemeClr val="tx1"/>
                </a:solidFill>
              </a:rPr>
              <a:t>FERRAMENTAS UTILIZADAS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88AC01-F6C2-4114-932C-016C9CE4CB48}"/>
              </a:ext>
            </a:extLst>
          </p:cNvPr>
          <p:cNvSpPr txBox="1"/>
          <p:nvPr/>
        </p:nvSpPr>
        <p:spPr>
          <a:xfrm>
            <a:off x="1371598" y="1563098"/>
            <a:ext cx="8303343" cy="696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500"/>
              </a:spcAft>
            </a:pP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Para o desenvolvimento do sistema web, foi utilizado as seguintes tecnologias</a:t>
            </a:r>
            <a:r>
              <a:rPr lang="pt-BR" sz="28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pPr algn="just">
              <a:spcAft>
                <a:spcPts val="2500"/>
              </a:spcAft>
            </a:pPr>
            <a:endParaRPr lang="pt-BR" sz="28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2500"/>
              </a:spcAft>
            </a:pPr>
            <a:endParaRPr lang="pt-BR" sz="2800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2500"/>
              </a:spcAft>
            </a:pPr>
            <a:r>
              <a:rPr lang="pt-BR" sz="2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* Somente citar...............</a:t>
            </a:r>
            <a:endParaRPr lang="pt-BR" sz="2800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500"/>
              </a:spcAft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500"/>
              </a:spcAft>
            </a:pPr>
            <a:endParaRPr lang="pt-BR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9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534911" y="278295"/>
            <a:ext cx="8184276" cy="806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5000" b="1" dirty="0" smtClean="0">
                <a:solidFill>
                  <a:schemeClr val="tx1"/>
                </a:solidFill>
              </a:rPr>
              <a:t>MODELO DE NEGÓCIOS</a:t>
            </a:r>
            <a:endParaRPr lang="pt-BR" sz="5000" b="1" dirty="0">
              <a:solidFill>
                <a:schemeClr val="tx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992A25B-8BB9-4258-BC9D-2B32D65A9D7C}"/>
              </a:ext>
            </a:extLst>
          </p:cNvPr>
          <p:cNvSpPr txBox="1">
            <a:spLocks/>
          </p:cNvSpPr>
          <p:nvPr/>
        </p:nvSpPr>
        <p:spPr>
          <a:xfrm>
            <a:off x="1185011" y="1654769"/>
            <a:ext cx="8534176" cy="3797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Aft>
                <a:spcPts val="2500"/>
              </a:spcAft>
            </a:pP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88AC01-F6C2-4114-932C-016C9CE4CB48}"/>
              </a:ext>
            </a:extLst>
          </p:cNvPr>
          <p:cNvSpPr txBox="1"/>
          <p:nvPr/>
        </p:nvSpPr>
        <p:spPr>
          <a:xfrm>
            <a:off x="1371598" y="1563098"/>
            <a:ext cx="8303343" cy="1274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500"/>
              </a:spcAft>
            </a:pPr>
            <a:endParaRPr lang="pt-BR" sz="2800" dirty="0" smtClean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spcAft>
                <a:spcPts val="2500"/>
              </a:spcAft>
            </a:pPr>
            <a:r>
              <a:rPr lang="pt-BR" sz="2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INSERIR A FIGURA DO CANVAS DO SISTEMA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6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738CE4B-E4DA-4D15-9C87-FBC3B13B05AB}"/>
              </a:ext>
            </a:extLst>
          </p:cNvPr>
          <p:cNvSpPr txBox="1">
            <a:spLocks/>
          </p:cNvSpPr>
          <p:nvPr/>
        </p:nvSpPr>
        <p:spPr>
          <a:xfrm>
            <a:off x="1237048" y="-147088"/>
            <a:ext cx="10181732" cy="125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000" b="1" dirty="0" smtClean="0">
                <a:solidFill>
                  <a:schemeClr val="tx1"/>
                </a:solidFill>
              </a:rPr>
              <a:t>Apresentação do Sistema Web</a:t>
            </a:r>
            <a:endParaRPr lang="pt-BR" sz="5000" b="1" dirty="0">
              <a:solidFill>
                <a:schemeClr val="tx1"/>
              </a:solidFill>
            </a:endParaRPr>
          </a:p>
        </p:txBody>
      </p:sp>
      <p:pic>
        <p:nvPicPr>
          <p:cNvPr id="5" name="Imagem 4"/>
          <p:cNvPicPr/>
          <p:nvPr/>
        </p:nvPicPr>
        <p:blipFill rotWithShape="1">
          <a:blip r:embed="rId2"/>
          <a:srcRect l="1" t="9714" r="1354" b="5890"/>
          <a:stretch/>
        </p:blipFill>
        <p:spPr bwMode="auto">
          <a:xfrm>
            <a:off x="1444488" y="1244685"/>
            <a:ext cx="9766852" cy="53018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094070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EA08B511EF0744B42CFF24EE17BB39" ma:contentTypeVersion="0" ma:contentTypeDescription="Crie um novo documento." ma:contentTypeScope="" ma:versionID="8ac6ade53e6ce34f35d4c7c7033678e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1FD4BF-835C-47BA-9C61-9406A14840F8}"/>
</file>

<file path=customXml/itemProps2.xml><?xml version="1.0" encoding="utf-8"?>
<ds:datastoreItem xmlns:ds="http://schemas.openxmlformats.org/officeDocument/2006/customXml" ds:itemID="{0122BE4D-820C-4391-B3E8-BB4D19E58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0AFC45-B111-4430-B052-8D39003628E2}">
  <ds:schemaRefs>
    <ds:schemaRef ds:uri="http://schemas.microsoft.com/office/2006/metadata/properties"/>
    <ds:schemaRef ds:uri="http://schemas.microsoft.com/office/infopath/2007/PartnerControls"/>
    <ds:schemaRef ds:uri="92d6ae7e-688f-4914-8445-187b4fdf7e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73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Bebas Neue</vt:lpstr>
      <vt:lpstr>Calibri</vt:lpstr>
      <vt:lpstr>Century Gothic</vt:lpstr>
      <vt:lpstr>Times New Roman</vt:lpstr>
      <vt:lpstr>Wingdings 3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FACULDADE DE  TECNOLOGIA DE JAÚ</dc:title>
  <dc:creator>Prof. Wdson de Oliveira</dc:creator>
  <cp:lastModifiedBy>WDSON DE OLIVEIRA</cp:lastModifiedBy>
  <cp:revision>7</cp:revision>
  <dcterms:created xsi:type="dcterms:W3CDTF">2021-11-27T19:42:48Z</dcterms:created>
  <dcterms:modified xsi:type="dcterms:W3CDTF">2024-08-24T23:11:49Z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0x01010055EA08B511EF0744B42CFF24EE17BB39</vt:lpwstr>
  </property>
</Properties>
</file>