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40" r:id="rId5"/>
    <p:sldId id="341" r:id="rId6"/>
    <p:sldId id="342" r:id="rId7"/>
    <p:sldId id="343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97CDE"/>
    <a:srgbClr val="73B3D1"/>
    <a:srgbClr val="7385D1"/>
    <a:srgbClr val="739CD1"/>
    <a:srgbClr val="CDE4EF"/>
    <a:srgbClr val="B177BF"/>
    <a:srgbClr val="9073D1"/>
    <a:srgbClr val="FA4840"/>
    <a:srgbClr val="BF7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2023-08-31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Importation de données à partir d’un fichier csv</a:t>
            </a:r>
          </a:p>
        </p:txBody>
      </p:sp>
      <p:pic>
        <p:nvPicPr>
          <p:cNvPr id="5" name="Image 4" descr="Une image contenant herbe, extérieur, objet d’extérieur, machine agricole&#10;&#10;Description générée automatiquement">
            <a:extLst>
              <a:ext uri="{FF2B5EF4-FFF2-40B4-BE49-F238E27FC236}">
                <a16:creationId xmlns:a16="http://schemas.microsoft.com/office/drawing/2014/main" id="{9817F4E6-C88F-44D2-AE69-96CBF7BEE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4397883"/>
            <a:ext cx="2381250" cy="200025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BC9F35-4A94-49FC-B6AB-30F5C6534913}"/>
              </a:ext>
            </a:extLst>
          </p:cNvPr>
          <p:cNvSpPr txBox="1"/>
          <p:nvPr/>
        </p:nvSpPr>
        <p:spPr>
          <a:xfrm>
            <a:off x="180974" y="6457593"/>
            <a:ext cx="2995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73B3D1"/>
                </a:solidFill>
              </a:rPr>
              <a:t>On va finalement </a:t>
            </a:r>
            <a:r>
              <a:rPr lang="fr-CA" sz="1100" i="1" dirty="0">
                <a:solidFill>
                  <a:srgbClr val="73B3D1"/>
                </a:solidFill>
              </a:rPr>
              <a:t>construire</a:t>
            </a:r>
            <a:r>
              <a:rPr lang="fr-CA" sz="1100" dirty="0">
                <a:solidFill>
                  <a:srgbClr val="73B3D1"/>
                </a:solidFill>
              </a:rPr>
              <a:t> la base de données !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Importation d’un fichier csv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4C1EDA-387E-AA7F-52A7-734B9126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6" y="1395408"/>
            <a:ext cx="1111722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0BB0BE-B502-4D2E-A9E5-9FDED92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Importer un fichier plat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CC9420-E5F1-619E-36CA-3D7D641C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985138"/>
            <a:ext cx="5710396" cy="5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0BB0BE-B502-4D2E-A9E5-9FDED92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Importer un fichier plat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3A96BE-47F1-3070-295F-9B8C9192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3" y="955453"/>
            <a:ext cx="5210881" cy="53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0BB0BE-B502-4D2E-A9E5-9FDED92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Importer un fichier plat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88DB7C-A9D8-80A0-2F15-6665345F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0" y="811631"/>
            <a:ext cx="5777703" cy="59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0BB0BE-B502-4D2E-A9E5-9FDED92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Importer un fichier plat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478A39-86DB-2DBD-E119-B725141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49" y="979881"/>
            <a:ext cx="5482281" cy="56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0BB0BE-B502-4D2E-A9E5-9FDED92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Importer un fichier plat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4DFFC8-7F13-AE76-B88E-EAC01CA4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4" y="934754"/>
            <a:ext cx="5705126" cy="58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9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3606835-AB50-1A23-4AF7-D207E763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table est créée avec 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15C20D-3377-D35E-EF9B-33C2F737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79" y="1035424"/>
            <a:ext cx="3858163" cy="30293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55E978-89FF-9C84-86E1-1EE73ED0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27" y="2738195"/>
            <a:ext cx="422016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1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D285FBA0144A4288930CB0C3684606" ma:contentTypeVersion="3" ma:contentTypeDescription="Crée un document." ma:contentTypeScope="" ma:versionID="b68989b41d987ee91e22fb7dde0158c5">
  <xsd:schema xmlns:xsd="http://www.w3.org/2001/XMLSchema" xmlns:xs="http://www.w3.org/2001/XMLSchema" xmlns:p="http://schemas.microsoft.com/office/2006/metadata/properties" xmlns:ns2="7e72a7e1-36e2-429b-a76e-d942109bf129" targetNamespace="http://schemas.microsoft.com/office/2006/metadata/properties" ma:root="true" ma:fieldsID="c5676035e6b18df05f4bba34a1f8ddcf" ns2:_="">
    <xsd:import namespace="7e72a7e1-36e2-429b-a76e-d942109bf1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2a7e1-36e2-429b-a76e-d942109bf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857EE-0632-4A4C-88C9-45AF183A140B}"/>
</file>

<file path=customXml/itemProps2.xml><?xml version="1.0" encoding="utf-8"?>
<ds:datastoreItem xmlns:ds="http://schemas.openxmlformats.org/officeDocument/2006/customXml" ds:itemID="{2644DD7C-58F5-4823-9666-241A8674BFEB}"/>
</file>

<file path=customXml/itemProps3.xml><?xml version="1.0" encoding="utf-8"?>
<ds:datastoreItem xmlns:ds="http://schemas.openxmlformats.org/officeDocument/2006/customXml" ds:itemID="{2E4934AB-0C4E-470A-AFB0-D4468C60E2F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13805</TotalTime>
  <Words>50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2</vt:lpstr>
      <vt:lpstr>Importation d’un fichier csv</vt:lpstr>
      <vt:lpstr>Importer un fichier plat</vt:lpstr>
      <vt:lpstr>Importer un fichier plat</vt:lpstr>
      <vt:lpstr>Importer un fichier plat</vt:lpstr>
      <vt:lpstr>Importer un fichier plat</vt:lpstr>
      <vt:lpstr>Importer un fichier plat</vt:lpstr>
      <vt:lpstr>La table est créée avec les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Vallières Chantal</cp:lastModifiedBy>
  <cp:revision>2499</cp:revision>
  <dcterms:created xsi:type="dcterms:W3CDTF">2021-06-05T18:50:42Z</dcterms:created>
  <dcterms:modified xsi:type="dcterms:W3CDTF">2023-08-31T13:43:59Z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0x01010007D285FBA0144A4288930CB0C3684606</vt:lpwstr>
  </property>
</Properties>
</file>