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8"/>
  </p:notesMasterIdLst>
  <p:sldIdLst>
    <p:sldId id="321" r:id="rId2"/>
    <p:sldId id="322" r:id="rId3"/>
    <p:sldId id="282" r:id="rId4"/>
    <p:sldId id="297" r:id="rId5"/>
    <p:sldId id="298" r:id="rId6"/>
    <p:sldId id="319" r:id="rId7"/>
    <p:sldId id="320" r:id="rId8"/>
    <p:sldId id="315" r:id="rId9"/>
    <p:sldId id="256" r:id="rId10"/>
    <p:sldId id="313" r:id="rId11"/>
    <p:sldId id="316" r:id="rId12"/>
    <p:sldId id="279" r:id="rId13"/>
    <p:sldId id="300" r:id="rId14"/>
    <p:sldId id="271" r:id="rId15"/>
    <p:sldId id="306" r:id="rId16"/>
    <p:sldId id="308" r:id="rId17"/>
    <p:sldId id="301" r:id="rId18"/>
    <p:sldId id="305" r:id="rId19"/>
    <p:sldId id="318" r:id="rId20"/>
    <p:sldId id="309" r:id="rId21"/>
    <p:sldId id="302" r:id="rId22"/>
    <p:sldId id="304" r:id="rId23"/>
    <p:sldId id="303" r:id="rId24"/>
    <p:sldId id="317" r:id="rId25"/>
    <p:sldId id="311" r:id="rId26"/>
    <p:sldId id="312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010D6-618B-4FA2-8684-D738CD7B786B}" v="89" dt="2022-01-25T06:21:55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88670" autoAdjust="0"/>
  </p:normalViewPr>
  <p:slideViewPr>
    <p:cSldViewPr>
      <p:cViewPr varScale="1">
        <p:scale>
          <a:sx n="144" d="100"/>
          <a:sy n="144" d="100"/>
        </p:scale>
        <p:origin x="15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rgeon Valérie" userId="1b450f87-bfaa-4071-9d8b-ae7ea46261a8" providerId="ADAL" clId="{5054B0A6-3F77-47B5-966E-D81E36680FA2}"/>
    <pc:docChg chg="undo redo custSel addSld modSld">
      <pc:chgData name="Turgeon Valérie" userId="1b450f87-bfaa-4071-9d8b-ae7ea46261a8" providerId="ADAL" clId="{5054B0A6-3F77-47B5-966E-D81E36680FA2}" dt="2021-08-25T16:23:34.002" v="883"/>
      <pc:docMkLst>
        <pc:docMk/>
      </pc:docMkLst>
      <pc:sldChg chg="add">
        <pc:chgData name="Turgeon Valérie" userId="1b450f87-bfaa-4071-9d8b-ae7ea46261a8" providerId="ADAL" clId="{5054B0A6-3F77-47B5-966E-D81E36680FA2}" dt="2021-08-25T14:48:07.829" v="352"/>
        <pc:sldMkLst>
          <pc:docMk/>
          <pc:sldMk cId="108638824" sldId="256"/>
        </pc:sldMkLst>
      </pc:sldChg>
      <pc:sldChg chg="add">
        <pc:chgData name="Turgeon Valérie" userId="1b450f87-bfaa-4071-9d8b-ae7ea46261a8" providerId="ADAL" clId="{5054B0A6-3F77-47B5-966E-D81E36680FA2}" dt="2021-08-25T14:49:11.151" v="353"/>
        <pc:sldMkLst>
          <pc:docMk/>
          <pc:sldMk cId="1216745327" sldId="271"/>
        </pc:sldMkLst>
      </pc:sldChg>
      <pc:sldChg chg="add">
        <pc:chgData name="Turgeon Valérie" userId="1b450f87-bfaa-4071-9d8b-ae7ea46261a8" providerId="ADAL" clId="{5054B0A6-3F77-47B5-966E-D81E36680FA2}" dt="2021-08-25T14:48:07.829" v="352"/>
        <pc:sldMkLst>
          <pc:docMk/>
          <pc:sldMk cId="3683653239" sldId="279"/>
        </pc:sldMkLst>
      </pc:sldChg>
      <pc:sldChg chg="modSp add mod">
        <pc:chgData name="Turgeon Valérie" userId="1b450f87-bfaa-4071-9d8b-ae7ea46261a8" providerId="ADAL" clId="{5054B0A6-3F77-47B5-966E-D81E36680FA2}" dt="2021-08-25T15:29:23.644" v="547" actId="20577"/>
        <pc:sldMkLst>
          <pc:docMk/>
          <pc:sldMk cId="549622647" sldId="282"/>
        </pc:sldMkLst>
        <pc:spChg chg="mod">
          <ac:chgData name="Turgeon Valérie" userId="1b450f87-bfaa-4071-9d8b-ae7ea46261a8" providerId="ADAL" clId="{5054B0A6-3F77-47B5-966E-D81E36680FA2}" dt="2021-08-25T15:29:23.644" v="547" actId="20577"/>
          <ac:spMkLst>
            <pc:docMk/>
            <pc:sldMk cId="549622647" sldId="282"/>
            <ac:spMk id="25" creationId="{00000000-0000-0000-0000-000000000000}"/>
          </ac:spMkLst>
        </pc:spChg>
      </pc:sldChg>
      <pc:sldChg chg="modSp mod modShow">
        <pc:chgData name="Turgeon Valérie" userId="1b450f87-bfaa-4071-9d8b-ae7ea46261a8" providerId="ADAL" clId="{5054B0A6-3F77-47B5-966E-D81E36680FA2}" dt="2021-08-25T14:27:34.670" v="218" actId="729"/>
        <pc:sldMkLst>
          <pc:docMk/>
          <pc:sldMk cId="1590453878" sldId="284"/>
        </pc:sldMkLst>
        <pc:spChg chg="mod">
          <ac:chgData name="Turgeon Valérie" userId="1b450f87-bfaa-4071-9d8b-ae7ea46261a8" providerId="ADAL" clId="{5054B0A6-3F77-47B5-966E-D81E36680FA2}" dt="2021-08-25T14:15:34.498" v="51" actId="20577"/>
          <ac:spMkLst>
            <pc:docMk/>
            <pc:sldMk cId="1590453878" sldId="284"/>
            <ac:spMk id="39" creationId="{00000000-0000-0000-0000-000000000000}"/>
          </ac:spMkLst>
        </pc:spChg>
        <pc:spChg chg="mod">
          <ac:chgData name="Turgeon Valérie" userId="1b450f87-bfaa-4071-9d8b-ae7ea46261a8" providerId="ADAL" clId="{5054B0A6-3F77-47B5-966E-D81E36680FA2}" dt="2021-08-25T14:14:26.357" v="6" actId="20577"/>
          <ac:spMkLst>
            <pc:docMk/>
            <pc:sldMk cId="1590453878" sldId="284"/>
            <ac:spMk id="49" creationId="{00000000-0000-0000-0000-000000000000}"/>
          </ac:spMkLst>
        </pc:spChg>
      </pc:sldChg>
      <pc:sldChg chg="modSp mod">
        <pc:chgData name="Turgeon Valérie" userId="1b450f87-bfaa-4071-9d8b-ae7ea46261a8" providerId="ADAL" clId="{5054B0A6-3F77-47B5-966E-D81E36680FA2}" dt="2021-08-25T14:16:39.579" v="55" actId="14734"/>
        <pc:sldMkLst>
          <pc:docMk/>
          <pc:sldMk cId="2156807990" sldId="297"/>
        </pc:sldMkLst>
        <pc:graphicFrameChg chg="modGraphic">
          <ac:chgData name="Turgeon Valérie" userId="1b450f87-bfaa-4071-9d8b-ae7ea46261a8" providerId="ADAL" clId="{5054B0A6-3F77-47B5-966E-D81E36680FA2}" dt="2021-08-25T14:16:39.579" v="55" actId="14734"/>
          <ac:graphicFrameMkLst>
            <pc:docMk/>
            <pc:sldMk cId="2156807990" sldId="297"/>
            <ac:graphicFrameMk id="8" creationId="{F942CEB2-2CE9-4B96-8392-AB393B3ACA8F}"/>
          </ac:graphicFrameMkLst>
        </pc:graphicFrameChg>
      </pc:sldChg>
      <pc:sldChg chg="modSp add mod">
        <pc:chgData name="Turgeon Valérie" userId="1b450f87-bfaa-4071-9d8b-ae7ea46261a8" providerId="ADAL" clId="{5054B0A6-3F77-47B5-966E-D81E36680FA2}" dt="2021-08-25T14:25:43.494" v="217" actId="5793"/>
        <pc:sldMkLst>
          <pc:docMk/>
          <pc:sldMk cId="2727711734" sldId="298"/>
        </pc:sldMkLst>
        <pc:graphicFrameChg chg="mod modGraphic">
          <ac:chgData name="Turgeon Valérie" userId="1b450f87-bfaa-4071-9d8b-ae7ea46261a8" providerId="ADAL" clId="{5054B0A6-3F77-47B5-966E-D81E36680FA2}" dt="2021-08-25T14:25:43.494" v="217" actId="5793"/>
          <ac:graphicFrameMkLst>
            <pc:docMk/>
            <pc:sldMk cId="2727711734" sldId="298"/>
            <ac:graphicFrameMk id="8" creationId="{F942CEB2-2CE9-4B96-8392-AB393B3ACA8F}"/>
          </ac:graphicFrameMkLst>
        </pc:graphicFrameChg>
      </pc:sldChg>
      <pc:sldChg chg="add">
        <pc:chgData name="Turgeon Valérie" userId="1b450f87-bfaa-4071-9d8b-ae7ea46261a8" providerId="ADAL" clId="{5054B0A6-3F77-47B5-966E-D81E36680FA2}" dt="2021-08-25T14:49:11.151" v="353"/>
        <pc:sldMkLst>
          <pc:docMk/>
          <pc:sldMk cId="3675846900" sldId="300"/>
        </pc:sldMkLst>
      </pc:sldChg>
      <pc:sldChg chg="add">
        <pc:chgData name="Turgeon Valérie" userId="1b450f87-bfaa-4071-9d8b-ae7ea46261a8" providerId="ADAL" clId="{5054B0A6-3F77-47B5-966E-D81E36680FA2}" dt="2021-08-25T14:49:11.151" v="353"/>
        <pc:sldMkLst>
          <pc:docMk/>
          <pc:sldMk cId="3338641545" sldId="301"/>
        </pc:sldMkLst>
      </pc:sldChg>
      <pc:sldChg chg="add">
        <pc:chgData name="Turgeon Valérie" userId="1b450f87-bfaa-4071-9d8b-ae7ea46261a8" providerId="ADAL" clId="{5054B0A6-3F77-47B5-966E-D81E36680FA2}" dt="2021-08-25T14:49:11.151" v="353"/>
        <pc:sldMkLst>
          <pc:docMk/>
          <pc:sldMk cId="3714854925" sldId="302"/>
        </pc:sldMkLst>
      </pc:sldChg>
      <pc:sldChg chg="add">
        <pc:chgData name="Turgeon Valérie" userId="1b450f87-bfaa-4071-9d8b-ae7ea46261a8" providerId="ADAL" clId="{5054B0A6-3F77-47B5-966E-D81E36680FA2}" dt="2021-08-25T14:49:11.151" v="353"/>
        <pc:sldMkLst>
          <pc:docMk/>
          <pc:sldMk cId="2525532876" sldId="303"/>
        </pc:sldMkLst>
      </pc:sldChg>
      <pc:sldChg chg="add">
        <pc:chgData name="Turgeon Valérie" userId="1b450f87-bfaa-4071-9d8b-ae7ea46261a8" providerId="ADAL" clId="{5054B0A6-3F77-47B5-966E-D81E36680FA2}" dt="2021-08-25T14:49:11.151" v="353"/>
        <pc:sldMkLst>
          <pc:docMk/>
          <pc:sldMk cId="1742173467" sldId="304"/>
        </pc:sldMkLst>
      </pc:sldChg>
      <pc:sldChg chg="modSp add mod">
        <pc:chgData name="Turgeon Valérie" userId="1b450f87-bfaa-4071-9d8b-ae7ea46261a8" providerId="ADAL" clId="{5054B0A6-3F77-47B5-966E-D81E36680FA2}" dt="2021-08-25T15:09:23.115" v="355" actId="20577"/>
        <pc:sldMkLst>
          <pc:docMk/>
          <pc:sldMk cId="3218517943" sldId="305"/>
        </pc:sldMkLst>
        <pc:spChg chg="mod">
          <ac:chgData name="Turgeon Valérie" userId="1b450f87-bfaa-4071-9d8b-ae7ea46261a8" providerId="ADAL" clId="{5054B0A6-3F77-47B5-966E-D81E36680FA2}" dt="2021-08-25T15:09:23.115" v="355" actId="20577"/>
          <ac:spMkLst>
            <pc:docMk/>
            <pc:sldMk cId="3218517943" sldId="305"/>
            <ac:spMk id="5" creationId="{37EEC03A-3740-4756-B41F-8BBC6D89C494}"/>
          </ac:spMkLst>
        </pc:spChg>
      </pc:sldChg>
      <pc:sldChg chg="add">
        <pc:chgData name="Turgeon Valérie" userId="1b450f87-bfaa-4071-9d8b-ae7ea46261a8" providerId="ADAL" clId="{5054B0A6-3F77-47B5-966E-D81E36680FA2}" dt="2021-08-25T14:49:11.151" v="353"/>
        <pc:sldMkLst>
          <pc:docMk/>
          <pc:sldMk cId="3699916274" sldId="306"/>
        </pc:sldMkLst>
      </pc:sldChg>
      <pc:sldChg chg="add">
        <pc:chgData name="Turgeon Valérie" userId="1b450f87-bfaa-4071-9d8b-ae7ea46261a8" providerId="ADAL" clId="{5054B0A6-3F77-47B5-966E-D81E36680FA2}" dt="2021-08-25T14:49:11.151" v="353"/>
        <pc:sldMkLst>
          <pc:docMk/>
          <pc:sldMk cId="1548074165" sldId="308"/>
        </pc:sldMkLst>
      </pc:sldChg>
      <pc:sldChg chg="modSp add mod">
        <pc:chgData name="Turgeon Valérie" userId="1b450f87-bfaa-4071-9d8b-ae7ea46261a8" providerId="ADAL" clId="{5054B0A6-3F77-47B5-966E-D81E36680FA2}" dt="2021-08-25T16:23:34.002" v="883"/>
        <pc:sldMkLst>
          <pc:docMk/>
          <pc:sldMk cId="608509827" sldId="309"/>
        </pc:sldMkLst>
        <pc:spChg chg="mod">
          <ac:chgData name="Turgeon Valérie" userId="1b450f87-bfaa-4071-9d8b-ae7ea46261a8" providerId="ADAL" clId="{5054B0A6-3F77-47B5-966E-D81E36680FA2}" dt="2021-08-25T16:23:34.002" v="883"/>
          <ac:spMkLst>
            <pc:docMk/>
            <pc:sldMk cId="608509827" sldId="309"/>
            <ac:spMk id="3" creationId="{8D7CCD6A-106F-4F4F-90E9-3AAF64FD29BF}"/>
          </ac:spMkLst>
        </pc:spChg>
      </pc:sldChg>
      <pc:sldChg chg="add">
        <pc:chgData name="Turgeon Valérie" userId="1b450f87-bfaa-4071-9d8b-ae7ea46261a8" providerId="ADAL" clId="{5054B0A6-3F77-47B5-966E-D81E36680FA2}" dt="2021-08-25T14:50:21.433" v="354"/>
        <pc:sldMkLst>
          <pc:docMk/>
          <pc:sldMk cId="3338850129" sldId="311"/>
        </pc:sldMkLst>
      </pc:sldChg>
      <pc:sldChg chg="add">
        <pc:chgData name="Turgeon Valérie" userId="1b450f87-bfaa-4071-9d8b-ae7ea46261a8" providerId="ADAL" clId="{5054B0A6-3F77-47B5-966E-D81E36680FA2}" dt="2021-08-25T14:50:21.433" v="354"/>
        <pc:sldMkLst>
          <pc:docMk/>
          <pc:sldMk cId="2798997684" sldId="312"/>
        </pc:sldMkLst>
      </pc:sldChg>
      <pc:sldChg chg="add">
        <pc:chgData name="Turgeon Valérie" userId="1b450f87-bfaa-4071-9d8b-ae7ea46261a8" providerId="ADAL" clId="{5054B0A6-3F77-47B5-966E-D81E36680FA2}" dt="2021-08-25T14:48:07.829" v="352"/>
        <pc:sldMkLst>
          <pc:docMk/>
          <pc:sldMk cId="3022012083" sldId="313"/>
        </pc:sldMkLst>
      </pc:sldChg>
      <pc:sldChg chg="modSp add mod">
        <pc:chgData name="Turgeon Valérie" userId="1b450f87-bfaa-4071-9d8b-ae7ea46261a8" providerId="ADAL" clId="{5054B0A6-3F77-47B5-966E-D81E36680FA2}" dt="2021-08-25T14:34:50.612" v="224" actId="108"/>
        <pc:sldMkLst>
          <pc:docMk/>
          <pc:sldMk cId="1209276202" sldId="314"/>
        </pc:sldMkLst>
        <pc:spChg chg="mod">
          <ac:chgData name="Turgeon Valérie" userId="1b450f87-bfaa-4071-9d8b-ae7ea46261a8" providerId="ADAL" clId="{5054B0A6-3F77-47B5-966E-D81E36680FA2}" dt="2021-08-25T14:34:50.612" v="224" actId="108"/>
          <ac:spMkLst>
            <pc:docMk/>
            <pc:sldMk cId="1209276202" sldId="314"/>
            <ac:spMk id="4" creationId="{988761BB-2D66-4865-9FDA-16C3A2050374}"/>
          </ac:spMkLst>
        </pc:spChg>
      </pc:sldChg>
      <pc:sldChg chg="modSp add mod">
        <pc:chgData name="Turgeon Valérie" userId="1b450f87-bfaa-4071-9d8b-ae7ea46261a8" providerId="ADAL" clId="{5054B0A6-3F77-47B5-966E-D81E36680FA2}" dt="2021-08-25T15:28:14.129" v="540" actId="27636"/>
        <pc:sldMkLst>
          <pc:docMk/>
          <pc:sldMk cId="4101570531" sldId="315"/>
        </pc:sldMkLst>
        <pc:spChg chg="mod">
          <ac:chgData name="Turgeon Valérie" userId="1b450f87-bfaa-4071-9d8b-ae7ea46261a8" providerId="ADAL" clId="{5054B0A6-3F77-47B5-966E-D81E36680FA2}" dt="2021-08-25T15:28:14.129" v="540" actId="27636"/>
          <ac:spMkLst>
            <pc:docMk/>
            <pc:sldMk cId="4101570531" sldId="315"/>
            <ac:spMk id="25" creationId="{00000000-0000-0000-0000-000000000000}"/>
          </ac:spMkLst>
        </pc:spChg>
      </pc:sldChg>
      <pc:sldChg chg="add">
        <pc:chgData name="Turgeon Valérie" userId="1b450f87-bfaa-4071-9d8b-ae7ea46261a8" providerId="ADAL" clId="{5054B0A6-3F77-47B5-966E-D81E36680FA2}" dt="2021-08-25T14:48:07.829" v="352"/>
        <pc:sldMkLst>
          <pc:docMk/>
          <pc:sldMk cId="3459888986" sldId="316"/>
        </pc:sldMkLst>
      </pc:sldChg>
      <pc:sldChg chg="add">
        <pc:chgData name="Turgeon Valérie" userId="1b450f87-bfaa-4071-9d8b-ae7ea46261a8" providerId="ADAL" clId="{5054B0A6-3F77-47B5-966E-D81E36680FA2}" dt="2021-08-25T14:50:21.433" v="354"/>
        <pc:sldMkLst>
          <pc:docMk/>
          <pc:sldMk cId="2846211321" sldId="317"/>
        </pc:sldMkLst>
      </pc:sldChg>
      <pc:sldChg chg="addSp delSp modSp new mod">
        <pc:chgData name="Turgeon Valérie" userId="1b450f87-bfaa-4071-9d8b-ae7ea46261a8" providerId="ADAL" clId="{5054B0A6-3F77-47B5-966E-D81E36680FA2}" dt="2021-08-25T15:15:06.012" v="513" actId="404"/>
        <pc:sldMkLst>
          <pc:docMk/>
          <pc:sldMk cId="4158434553" sldId="318"/>
        </pc:sldMkLst>
        <pc:spChg chg="mod">
          <ac:chgData name="Turgeon Valérie" userId="1b450f87-bfaa-4071-9d8b-ae7ea46261a8" providerId="ADAL" clId="{5054B0A6-3F77-47B5-966E-D81E36680FA2}" dt="2021-08-25T15:09:57.182" v="374" actId="20577"/>
          <ac:spMkLst>
            <pc:docMk/>
            <pc:sldMk cId="4158434553" sldId="318"/>
            <ac:spMk id="2" creationId="{BFA93EDB-CB21-4C9E-8C52-6EDCC111F92F}"/>
          </ac:spMkLst>
        </pc:spChg>
        <pc:spChg chg="mod">
          <ac:chgData name="Turgeon Valérie" userId="1b450f87-bfaa-4071-9d8b-ae7ea46261a8" providerId="ADAL" clId="{5054B0A6-3F77-47B5-966E-D81E36680FA2}" dt="2021-08-25T15:12:54.021" v="491" actId="14100"/>
          <ac:spMkLst>
            <pc:docMk/>
            <pc:sldMk cId="4158434553" sldId="318"/>
            <ac:spMk id="3" creationId="{F077FEAC-DD94-4328-9C5B-69D0557E1CF3}"/>
          </ac:spMkLst>
        </pc:spChg>
        <pc:spChg chg="add del">
          <ac:chgData name="Turgeon Valérie" userId="1b450f87-bfaa-4071-9d8b-ae7ea46261a8" providerId="ADAL" clId="{5054B0A6-3F77-47B5-966E-D81E36680FA2}" dt="2021-08-25T15:13:07.414" v="499" actId="22"/>
          <ac:spMkLst>
            <pc:docMk/>
            <pc:sldMk cId="4158434553" sldId="318"/>
            <ac:spMk id="5" creationId="{BEF951FF-94C3-4F81-9D92-6D42994C135B}"/>
          </ac:spMkLst>
        </pc:spChg>
        <pc:spChg chg="add mod">
          <ac:chgData name="Turgeon Valérie" userId="1b450f87-bfaa-4071-9d8b-ae7ea46261a8" providerId="ADAL" clId="{5054B0A6-3F77-47B5-966E-D81E36680FA2}" dt="2021-08-25T15:14:17.625" v="506" actId="404"/>
          <ac:spMkLst>
            <pc:docMk/>
            <pc:sldMk cId="4158434553" sldId="318"/>
            <ac:spMk id="7" creationId="{3C887758-2E4F-43B6-BA0A-2A992F554A73}"/>
          </ac:spMkLst>
        </pc:spChg>
        <pc:spChg chg="add mod">
          <ac:chgData name="Turgeon Valérie" userId="1b450f87-bfaa-4071-9d8b-ae7ea46261a8" providerId="ADAL" clId="{5054B0A6-3F77-47B5-966E-D81E36680FA2}" dt="2021-08-25T15:15:06.012" v="513" actId="404"/>
          <ac:spMkLst>
            <pc:docMk/>
            <pc:sldMk cId="4158434553" sldId="318"/>
            <ac:spMk id="9" creationId="{0F58D403-27EF-4D94-831E-EBECE8BE0A56}"/>
          </ac:spMkLst>
        </pc:spChg>
      </pc:sldChg>
      <pc:sldChg chg="modSp new mod">
        <pc:chgData name="Turgeon Valérie" userId="1b450f87-bfaa-4071-9d8b-ae7ea46261a8" providerId="ADAL" clId="{5054B0A6-3F77-47B5-966E-D81E36680FA2}" dt="2021-08-25T15:50:21.650" v="882" actId="207"/>
        <pc:sldMkLst>
          <pc:docMk/>
          <pc:sldMk cId="38362626" sldId="319"/>
        </pc:sldMkLst>
        <pc:spChg chg="mod">
          <ac:chgData name="Turgeon Valérie" userId="1b450f87-bfaa-4071-9d8b-ae7ea46261a8" providerId="ADAL" clId="{5054B0A6-3F77-47B5-966E-D81E36680FA2}" dt="2021-08-25T15:40:34.624" v="567" actId="20577"/>
          <ac:spMkLst>
            <pc:docMk/>
            <pc:sldMk cId="38362626" sldId="319"/>
            <ac:spMk id="2" creationId="{20E6583A-E1B1-4BCB-8429-6790FEA75444}"/>
          </ac:spMkLst>
        </pc:spChg>
        <pc:spChg chg="mod">
          <ac:chgData name="Turgeon Valérie" userId="1b450f87-bfaa-4071-9d8b-ae7ea46261a8" providerId="ADAL" clId="{5054B0A6-3F77-47B5-966E-D81E36680FA2}" dt="2021-08-25T15:50:21.650" v="882" actId="207"/>
          <ac:spMkLst>
            <pc:docMk/>
            <pc:sldMk cId="38362626" sldId="319"/>
            <ac:spMk id="3" creationId="{4E6B0AFE-D768-487E-A305-090E9FC497BC}"/>
          </ac:spMkLst>
        </pc:spChg>
      </pc:sldChg>
      <pc:sldChg chg="addSp modSp new mod setBg">
        <pc:chgData name="Turgeon Valérie" userId="1b450f87-bfaa-4071-9d8b-ae7ea46261a8" providerId="ADAL" clId="{5054B0A6-3F77-47B5-966E-D81E36680FA2}" dt="2021-08-25T15:47:46.143" v="745" actId="26606"/>
        <pc:sldMkLst>
          <pc:docMk/>
          <pc:sldMk cId="1440838471" sldId="320"/>
        </pc:sldMkLst>
        <pc:spChg chg="add">
          <ac:chgData name="Turgeon Valérie" userId="1b450f87-bfaa-4071-9d8b-ae7ea46261a8" providerId="ADAL" clId="{5054B0A6-3F77-47B5-966E-D81E36680FA2}" dt="2021-08-25T15:47:46.143" v="745" actId="26606"/>
          <ac:spMkLst>
            <pc:docMk/>
            <pc:sldMk cId="1440838471" sldId="320"/>
            <ac:spMk id="8" creationId="{32BC26D8-82FB-445E-AA49-62A77D7C1EE0}"/>
          </ac:spMkLst>
        </pc:spChg>
        <pc:spChg chg="add">
          <ac:chgData name="Turgeon Valérie" userId="1b450f87-bfaa-4071-9d8b-ae7ea46261a8" providerId="ADAL" clId="{5054B0A6-3F77-47B5-966E-D81E36680FA2}" dt="2021-08-25T15:47:46.143" v="745" actId="26606"/>
          <ac:spMkLst>
            <pc:docMk/>
            <pc:sldMk cId="1440838471" sldId="320"/>
            <ac:spMk id="10" creationId="{CB44330D-EA18-4254-AA95-EB49948539B8}"/>
          </ac:spMkLst>
        </pc:spChg>
        <pc:picChg chg="add mod">
          <ac:chgData name="Turgeon Valérie" userId="1b450f87-bfaa-4071-9d8b-ae7ea46261a8" providerId="ADAL" clId="{5054B0A6-3F77-47B5-966E-D81E36680FA2}" dt="2021-08-25T15:47:46.143" v="745" actId="26606"/>
          <ac:picMkLst>
            <pc:docMk/>
            <pc:sldMk cId="1440838471" sldId="320"/>
            <ac:picMk id="3" creationId="{5D44A59E-E48F-49A5-9A41-6A24C8F522EF}"/>
          </ac:picMkLst>
        </pc:picChg>
      </pc:sldChg>
    </pc:docChg>
  </pc:docChgLst>
  <pc:docChgLst>
    <pc:chgData name="Turgeon Valérie" userId="1b450f87-bfaa-4071-9d8b-ae7ea46261a8" providerId="ADAL" clId="{69679C3D-4288-4BA5-B2A3-03C6EF9E1EB5}"/>
    <pc:docChg chg="custSel modSld">
      <pc:chgData name="Turgeon Valérie" userId="1b450f87-bfaa-4071-9d8b-ae7ea46261a8" providerId="ADAL" clId="{69679C3D-4288-4BA5-B2A3-03C6EF9E1EB5}" dt="2021-06-02T07:30:38.400" v="24" actId="27636"/>
      <pc:docMkLst>
        <pc:docMk/>
      </pc:docMkLst>
      <pc:sldChg chg="modSp mod">
        <pc:chgData name="Turgeon Valérie" userId="1b450f87-bfaa-4071-9d8b-ae7ea46261a8" providerId="ADAL" clId="{69679C3D-4288-4BA5-B2A3-03C6EF9E1EB5}" dt="2021-06-02T07:30:38.400" v="24" actId="27636"/>
        <pc:sldMkLst>
          <pc:docMk/>
          <pc:sldMk cId="1590453878" sldId="284"/>
        </pc:sldMkLst>
        <pc:spChg chg="mod">
          <ac:chgData name="Turgeon Valérie" userId="1b450f87-bfaa-4071-9d8b-ae7ea46261a8" providerId="ADAL" clId="{69679C3D-4288-4BA5-B2A3-03C6EF9E1EB5}" dt="2021-06-02T07:30:38.400" v="24" actId="27636"/>
          <ac:spMkLst>
            <pc:docMk/>
            <pc:sldMk cId="1590453878" sldId="284"/>
            <ac:spMk id="39" creationId="{00000000-0000-0000-0000-000000000000}"/>
          </ac:spMkLst>
        </pc:spChg>
      </pc:sldChg>
    </pc:docChg>
  </pc:docChgLst>
  <pc:docChgLst>
    <pc:chgData name="Turgeon Valérie" userId="1b450f87-bfaa-4071-9d8b-ae7ea46261a8" providerId="ADAL" clId="{CED385D6-0379-42CA-87A6-B4BD90F75D06}"/>
    <pc:docChg chg="modSld">
      <pc:chgData name="Turgeon Valérie" userId="1b450f87-bfaa-4071-9d8b-ae7ea46261a8" providerId="ADAL" clId="{CED385D6-0379-42CA-87A6-B4BD90F75D06}" dt="2021-08-21T12:33:46.154" v="85" actId="1076"/>
      <pc:docMkLst>
        <pc:docMk/>
      </pc:docMkLst>
      <pc:sldChg chg="modSp mod">
        <pc:chgData name="Turgeon Valérie" userId="1b450f87-bfaa-4071-9d8b-ae7ea46261a8" providerId="ADAL" clId="{CED385D6-0379-42CA-87A6-B4BD90F75D06}" dt="2021-08-21T12:33:46.154" v="85" actId="1076"/>
        <pc:sldMkLst>
          <pc:docMk/>
          <pc:sldMk cId="2156807990" sldId="297"/>
        </pc:sldMkLst>
        <pc:graphicFrameChg chg="mod modGraphic">
          <ac:chgData name="Turgeon Valérie" userId="1b450f87-bfaa-4071-9d8b-ae7ea46261a8" providerId="ADAL" clId="{CED385D6-0379-42CA-87A6-B4BD90F75D06}" dt="2021-08-21T12:33:46.154" v="85" actId="1076"/>
          <ac:graphicFrameMkLst>
            <pc:docMk/>
            <pc:sldMk cId="2156807990" sldId="297"/>
            <ac:graphicFrameMk id="8" creationId="{F942CEB2-2CE9-4B96-8392-AB393B3ACA8F}"/>
          </ac:graphicFrameMkLst>
        </pc:graphicFrameChg>
      </pc:sldChg>
    </pc:docChg>
  </pc:docChgLst>
  <pc:docChgLst>
    <pc:chgData name="Valérie" userId="1b450f87-bfaa-4071-9d8b-ae7ea46261a8" providerId="ADAL" clId="{47A010D6-618B-4FA2-8684-D738CD7B786B}"/>
    <pc:docChg chg="undo custSel addSld delSld modSld modMainMaster">
      <pc:chgData name="Valérie" userId="1b450f87-bfaa-4071-9d8b-ae7ea46261a8" providerId="ADAL" clId="{47A010D6-618B-4FA2-8684-D738CD7B786B}" dt="2022-01-25T06:21:55.250" v="664" actId="1076"/>
      <pc:docMkLst>
        <pc:docMk/>
      </pc:docMkLst>
      <pc:sldChg chg="modSp mod modClrScheme chgLayout">
        <pc:chgData name="Valérie" userId="1b450f87-bfaa-4071-9d8b-ae7ea46261a8" providerId="ADAL" clId="{47A010D6-618B-4FA2-8684-D738CD7B786B}" dt="2022-01-25T05:46:52.559" v="353" actId="20577"/>
        <pc:sldMkLst>
          <pc:docMk/>
          <pc:sldMk cId="108638824" sldId="256"/>
        </pc:sldMkLst>
        <pc:spChg chg="mod ord">
          <ac:chgData name="Valérie" userId="1b450f87-bfaa-4071-9d8b-ae7ea46261a8" providerId="ADAL" clId="{47A010D6-618B-4FA2-8684-D738CD7B786B}" dt="2022-01-25T05:46:52.559" v="353" actId="20577"/>
          <ac:spMkLst>
            <pc:docMk/>
            <pc:sldMk cId="108638824" sldId="256"/>
            <ac:spMk id="5" creationId="{843EA530-7572-4883-AF72-131077F6CC66}"/>
          </ac:spMkLst>
        </pc:spChg>
        <pc:spChg chg="mod ord">
          <ac:chgData name="Valérie" userId="1b450f87-bfaa-4071-9d8b-ae7ea46261a8" providerId="ADAL" clId="{47A010D6-618B-4FA2-8684-D738CD7B786B}" dt="2022-01-25T05:45:22.732" v="315" actId="404"/>
          <ac:spMkLst>
            <pc:docMk/>
            <pc:sldMk cId="108638824" sldId="256"/>
            <ac:spMk id="23" creationId="{00000000-0000-0000-0000-000000000000}"/>
          </ac:spMkLst>
        </pc:spChg>
      </pc:sldChg>
      <pc:sldChg chg="addSp delSp modSp mod modClrScheme chgLayout">
        <pc:chgData name="Valérie" userId="1b450f87-bfaa-4071-9d8b-ae7ea46261a8" providerId="ADAL" clId="{47A010D6-618B-4FA2-8684-D738CD7B786B}" dt="2022-01-25T06:02:30.022" v="531" actId="339"/>
        <pc:sldMkLst>
          <pc:docMk/>
          <pc:sldMk cId="1216745327" sldId="271"/>
        </pc:sldMkLst>
        <pc:spChg chg="add del mod ord">
          <ac:chgData name="Valérie" userId="1b450f87-bfaa-4071-9d8b-ae7ea46261a8" providerId="ADAL" clId="{47A010D6-618B-4FA2-8684-D738CD7B786B}" dt="2022-01-25T05:58:45.818" v="502" actId="478"/>
          <ac:spMkLst>
            <pc:docMk/>
            <pc:sldMk cId="1216745327" sldId="271"/>
            <ac:spMk id="2" creationId="{68A5BADA-5D37-4E2C-98E6-715DD68EA797}"/>
          </ac:spMkLst>
        </pc:spChg>
        <pc:spChg chg="mod ord">
          <ac:chgData name="Valérie" userId="1b450f87-bfaa-4071-9d8b-ae7ea46261a8" providerId="ADAL" clId="{47A010D6-618B-4FA2-8684-D738CD7B786B}" dt="2022-01-25T06:00:36.351" v="519" actId="207"/>
          <ac:spMkLst>
            <pc:docMk/>
            <pc:sldMk cId="1216745327" sldId="271"/>
            <ac:spMk id="3" creationId="{18F091DF-C61C-4194-ACB4-22D2965AC8F4}"/>
          </ac:spMkLst>
        </pc:spChg>
        <pc:spChg chg="mod">
          <ac:chgData name="Valérie" userId="1b450f87-bfaa-4071-9d8b-ae7ea46261a8" providerId="ADAL" clId="{47A010D6-618B-4FA2-8684-D738CD7B786B}" dt="2022-01-25T06:02:30.022" v="531" actId="339"/>
          <ac:spMkLst>
            <pc:docMk/>
            <pc:sldMk cId="1216745327" sldId="271"/>
            <ac:spMk id="10" creationId="{6DDFFF9F-590F-4045-A01D-0A83F6B9FD0E}"/>
          </ac:spMkLst>
        </pc:spChg>
      </pc:sldChg>
      <pc:sldChg chg="addSp delSp modSp mod modClrScheme chgLayout">
        <pc:chgData name="Valérie" userId="1b450f87-bfaa-4071-9d8b-ae7ea46261a8" providerId="ADAL" clId="{47A010D6-618B-4FA2-8684-D738CD7B786B}" dt="2022-01-25T06:02:21.234" v="530" actId="339"/>
        <pc:sldMkLst>
          <pc:docMk/>
          <pc:sldMk cId="3683653239" sldId="279"/>
        </pc:sldMkLst>
        <pc:spChg chg="mod">
          <ac:chgData name="Valérie" userId="1b450f87-bfaa-4071-9d8b-ae7ea46261a8" providerId="ADAL" clId="{47A010D6-618B-4FA2-8684-D738CD7B786B}" dt="2022-01-25T06:02:15.144" v="529" actId="339"/>
          <ac:spMkLst>
            <pc:docMk/>
            <pc:sldMk cId="3683653239" sldId="279"/>
            <ac:spMk id="2" creationId="{68024799-0C46-44EF-9288-BAD0A59FFA25}"/>
          </ac:spMkLst>
        </pc:spChg>
        <pc:spChg chg="add del mod ord">
          <ac:chgData name="Valérie" userId="1b450f87-bfaa-4071-9d8b-ae7ea46261a8" providerId="ADAL" clId="{47A010D6-618B-4FA2-8684-D738CD7B786B}" dt="2022-01-25T05:58:58.570" v="505" actId="478"/>
          <ac:spMkLst>
            <pc:docMk/>
            <pc:sldMk cId="3683653239" sldId="279"/>
            <ac:spMk id="3" creationId="{98A54F75-D6F5-4074-BA74-40C93A18DE25}"/>
          </ac:spMkLst>
        </pc:spChg>
        <pc:spChg chg="mod ord">
          <ac:chgData name="Valérie" userId="1b450f87-bfaa-4071-9d8b-ae7ea46261a8" providerId="ADAL" clId="{47A010D6-618B-4FA2-8684-D738CD7B786B}" dt="2022-01-25T06:00:47.497" v="520" actId="207"/>
          <ac:spMkLst>
            <pc:docMk/>
            <pc:sldMk cId="3683653239" sldId="279"/>
            <ac:spMk id="5" creationId="{00000000-0000-0000-0000-000000000000}"/>
          </ac:spMkLst>
        </pc:spChg>
        <pc:spChg chg="mod">
          <ac:chgData name="Valérie" userId="1b450f87-bfaa-4071-9d8b-ae7ea46261a8" providerId="ADAL" clId="{47A010D6-618B-4FA2-8684-D738CD7B786B}" dt="2022-01-25T06:02:15.144" v="529" actId="339"/>
          <ac:spMkLst>
            <pc:docMk/>
            <pc:sldMk cId="3683653239" sldId="279"/>
            <ac:spMk id="8" creationId="{FF8033E7-DF33-4512-B788-273D9946A98F}"/>
          </ac:spMkLst>
        </pc:spChg>
        <pc:spChg chg="mod">
          <ac:chgData name="Valérie" userId="1b450f87-bfaa-4071-9d8b-ae7ea46261a8" providerId="ADAL" clId="{47A010D6-618B-4FA2-8684-D738CD7B786B}" dt="2022-01-25T06:02:21.234" v="530" actId="339"/>
          <ac:spMkLst>
            <pc:docMk/>
            <pc:sldMk cId="3683653239" sldId="279"/>
            <ac:spMk id="9" creationId="{6FAC782B-8D75-4511-BCAE-B058A6F4294A}"/>
          </ac:spMkLst>
        </pc:spChg>
        <pc:picChg chg="del">
          <ac:chgData name="Valérie" userId="1b450f87-bfaa-4071-9d8b-ae7ea46261a8" providerId="ADAL" clId="{47A010D6-618B-4FA2-8684-D738CD7B786B}" dt="2022-01-25T05:55:39.716" v="455" actId="478"/>
          <ac:picMkLst>
            <pc:docMk/>
            <pc:sldMk cId="3683653239" sldId="279"/>
            <ac:picMk id="7" creationId="{00000000-0000-0000-0000-000000000000}"/>
          </ac:picMkLst>
        </pc:picChg>
        <pc:picChg chg="del">
          <ac:chgData name="Valérie" userId="1b450f87-bfaa-4071-9d8b-ae7ea46261a8" providerId="ADAL" clId="{47A010D6-618B-4FA2-8684-D738CD7B786B}" dt="2022-01-25T05:55:40.964" v="456" actId="478"/>
          <ac:picMkLst>
            <pc:docMk/>
            <pc:sldMk cId="3683653239" sldId="279"/>
            <ac:picMk id="10" creationId="{00000000-0000-0000-0000-000000000000}"/>
          </ac:picMkLst>
        </pc:picChg>
      </pc:sldChg>
      <pc:sldChg chg="addSp delSp modSp mod modClrScheme chgLayout">
        <pc:chgData name="Valérie" userId="1b450f87-bfaa-4071-9d8b-ae7ea46261a8" providerId="ADAL" clId="{47A010D6-618B-4FA2-8684-D738CD7B786B}" dt="2022-01-25T05:42:20.530" v="281" actId="27636"/>
        <pc:sldMkLst>
          <pc:docMk/>
          <pc:sldMk cId="549622647" sldId="282"/>
        </pc:sldMkLst>
        <pc:spChg chg="add mod ord">
          <ac:chgData name="Valérie" userId="1b450f87-bfaa-4071-9d8b-ae7ea46261a8" providerId="ADAL" clId="{47A010D6-618B-4FA2-8684-D738CD7B786B}" dt="2022-01-25T05:42:20.457" v="280" actId="700"/>
          <ac:spMkLst>
            <pc:docMk/>
            <pc:sldMk cId="549622647" sldId="282"/>
            <ac:spMk id="3" creationId="{1D2A8192-8140-400B-81CA-57A0D2A08A88}"/>
          </ac:spMkLst>
        </pc:spChg>
        <pc:spChg chg="mod ord">
          <ac:chgData name="Valérie" userId="1b450f87-bfaa-4071-9d8b-ae7ea46261a8" providerId="ADAL" clId="{47A010D6-618B-4FA2-8684-D738CD7B786B}" dt="2022-01-25T05:42:20.530" v="281" actId="27636"/>
          <ac:spMkLst>
            <pc:docMk/>
            <pc:sldMk cId="549622647" sldId="282"/>
            <ac:spMk id="25" creationId="{00000000-0000-0000-0000-000000000000}"/>
          </ac:spMkLst>
        </pc:spChg>
        <pc:picChg chg="del">
          <ac:chgData name="Valérie" userId="1b450f87-bfaa-4071-9d8b-ae7ea46261a8" providerId="ADAL" clId="{47A010D6-618B-4FA2-8684-D738CD7B786B}" dt="2022-01-25T05:35:37.163" v="167" actId="478"/>
          <ac:picMkLst>
            <pc:docMk/>
            <pc:sldMk cId="549622647" sldId="282"/>
            <ac:picMk id="2" creationId="{00000000-0000-0000-0000-000000000000}"/>
          </ac:picMkLst>
        </pc:picChg>
        <pc:picChg chg="del">
          <ac:chgData name="Valérie" userId="1b450f87-bfaa-4071-9d8b-ae7ea46261a8" providerId="ADAL" clId="{47A010D6-618B-4FA2-8684-D738CD7B786B}" dt="2022-01-25T05:35:33.450" v="166" actId="478"/>
          <ac:picMkLst>
            <pc:docMk/>
            <pc:sldMk cId="549622647" sldId="282"/>
            <ac:picMk id="13" creationId="{00000000-0000-0000-0000-000000000000}"/>
          </ac:picMkLst>
        </pc:picChg>
      </pc:sldChg>
      <pc:sldChg chg="addSp delSp modSp del mod addAnim delAnim chgLayout">
        <pc:chgData name="Valérie" userId="1b450f87-bfaa-4071-9d8b-ae7ea46261a8" providerId="ADAL" clId="{47A010D6-618B-4FA2-8684-D738CD7B786B}" dt="2022-01-25T05:27:43.356" v="82" actId="2696"/>
        <pc:sldMkLst>
          <pc:docMk/>
          <pc:sldMk cId="1590453878" sldId="284"/>
        </pc:sldMkLst>
        <pc:spChg chg="add del mod ord">
          <ac:chgData name="Valérie" userId="1b450f87-bfaa-4071-9d8b-ae7ea46261a8" providerId="ADAL" clId="{47A010D6-618B-4FA2-8684-D738CD7B786B}" dt="2022-01-25T05:26:33.623" v="37" actId="700"/>
          <ac:spMkLst>
            <pc:docMk/>
            <pc:sldMk cId="1590453878" sldId="284"/>
            <ac:spMk id="2" creationId="{476B3492-C4C1-4313-8FCD-38F3611C7BB3}"/>
          </ac:spMkLst>
        </pc:spChg>
        <pc:spChg chg="mod">
          <ac:chgData name="Valérie" userId="1b450f87-bfaa-4071-9d8b-ae7ea46261a8" providerId="ADAL" clId="{47A010D6-618B-4FA2-8684-D738CD7B786B}" dt="2022-01-25T05:26:33.384" v="36" actId="21"/>
          <ac:spMkLst>
            <pc:docMk/>
            <pc:sldMk cId="1590453878" sldId="284"/>
            <ac:spMk id="39" creationId="{00000000-0000-0000-0000-000000000000}"/>
          </ac:spMkLst>
        </pc:spChg>
        <pc:spChg chg="mod ord">
          <ac:chgData name="Valérie" userId="1b450f87-bfaa-4071-9d8b-ae7ea46261a8" providerId="ADAL" clId="{47A010D6-618B-4FA2-8684-D738CD7B786B}" dt="2022-01-25T05:26:33.623" v="37" actId="700"/>
          <ac:spMkLst>
            <pc:docMk/>
            <pc:sldMk cId="1590453878" sldId="284"/>
            <ac:spMk id="49" creationId="{00000000-0000-0000-0000-000000000000}"/>
          </ac:spMkLst>
        </pc:spChg>
        <pc:picChg chg="add del">
          <ac:chgData name="Valérie" userId="1b450f87-bfaa-4071-9d8b-ae7ea46261a8" providerId="ADAL" clId="{47A010D6-618B-4FA2-8684-D738CD7B786B}" dt="2022-01-25T05:26:34.384" v="39" actId="478"/>
          <ac:picMkLst>
            <pc:docMk/>
            <pc:sldMk cId="1590453878" sldId="284"/>
            <ac:picMk id="11" creationId="{00000000-0000-0000-0000-000000000000}"/>
          </ac:picMkLst>
        </pc:picChg>
        <pc:picChg chg="add del">
          <ac:chgData name="Valérie" userId="1b450f87-bfaa-4071-9d8b-ae7ea46261a8" providerId="ADAL" clId="{47A010D6-618B-4FA2-8684-D738CD7B786B}" dt="2022-01-25T05:26:34.135" v="38" actId="478"/>
          <ac:picMkLst>
            <pc:docMk/>
            <pc:sldMk cId="1590453878" sldId="284"/>
            <ac:picMk id="46" creationId="{00000000-0000-0000-0000-000000000000}"/>
          </ac:picMkLst>
        </pc:picChg>
        <pc:picChg chg="add del">
          <ac:chgData name="Valérie" userId="1b450f87-bfaa-4071-9d8b-ae7ea46261a8" providerId="ADAL" clId="{47A010D6-618B-4FA2-8684-D738CD7B786B}" dt="2022-01-25T05:26:34.639" v="40" actId="478"/>
          <ac:picMkLst>
            <pc:docMk/>
            <pc:sldMk cId="1590453878" sldId="284"/>
            <ac:picMk id="52" creationId="{00000000-0000-0000-0000-000000000000}"/>
          </ac:picMkLst>
        </pc:picChg>
      </pc:sldChg>
      <pc:sldChg chg="addSp delSp modSp mod modClrScheme chgLayout">
        <pc:chgData name="Valérie" userId="1b450f87-bfaa-4071-9d8b-ae7ea46261a8" providerId="ADAL" clId="{47A010D6-618B-4FA2-8684-D738CD7B786B}" dt="2022-01-25T05:40:04.774" v="197" actId="207"/>
        <pc:sldMkLst>
          <pc:docMk/>
          <pc:sldMk cId="2156807990" sldId="297"/>
        </pc:sldMkLst>
        <pc:spChg chg="add del mod ord">
          <ac:chgData name="Valérie" userId="1b450f87-bfaa-4071-9d8b-ae7ea46261a8" providerId="ADAL" clId="{47A010D6-618B-4FA2-8684-D738CD7B786B}" dt="2022-01-25T05:37:03.722" v="181" actId="478"/>
          <ac:spMkLst>
            <pc:docMk/>
            <pc:sldMk cId="2156807990" sldId="297"/>
            <ac:spMk id="2" creationId="{1D13C569-939E-4E63-AED3-8435F82732F8}"/>
          </ac:spMkLst>
        </pc:spChg>
        <pc:spChg chg="mod ord">
          <ac:chgData name="Valérie" userId="1b450f87-bfaa-4071-9d8b-ae7ea46261a8" providerId="ADAL" clId="{47A010D6-618B-4FA2-8684-D738CD7B786B}" dt="2022-01-25T05:37:33.129" v="184" actId="108"/>
          <ac:spMkLst>
            <pc:docMk/>
            <pc:sldMk cId="2156807990" sldId="297"/>
            <ac:spMk id="5" creationId="{00000000-0000-0000-0000-000000000000}"/>
          </ac:spMkLst>
        </pc:spChg>
        <pc:graphicFrameChg chg="add del">
          <ac:chgData name="Valérie" userId="1b450f87-bfaa-4071-9d8b-ae7ea46261a8" providerId="ADAL" clId="{47A010D6-618B-4FA2-8684-D738CD7B786B}" dt="2022-01-25T05:38:32.930" v="188" actId="478"/>
          <ac:graphicFrameMkLst>
            <pc:docMk/>
            <pc:sldMk cId="2156807990" sldId="297"/>
            <ac:graphicFrameMk id="3" creationId="{2A6F5AD9-D1F2-4F19-83E7-0B31920AA4C7}"/>
          </ac:graphicFrameMkLst>
        </pc:graphicFrameChg>
        <pc:graphicFrameChg chg="mod modGraphic">
          <ac:chgData name="Valérie" userId="1b450f87-bfaa-4071-9d8b-ae7ea46261a8" providerId="ADAL" clId="{47A010D6-618B-4FA2-8684-D738CD7B786B}" dt="2022-01-25T05:40:04.774" v="197" actId="207"/>
          <ac:graphicFrameMkLst>
            <pc:docMk/>
            <pc:sldMk cId="2156807990" sldId="297"/>
            <ac:graphicFrameMk id="8" creationId="{F942CEB2-2CE9-4B96-8392-AB393B3ACA8F}"/>
          </ac:graphicFrameMkLst>
        </pc:graphicFrameChg>
        <pc:picChg chg="del">
          <ac:chgData name="Valérie" userId="1b450f87-bfaa-4071-9d8b-ae7ea46261a8" providerId="ADAL" clId="{47A010D6-618B-4FA2-8684-D738CD7B786B}" dt="2022-01-25T05:36:53.227" v="179" actId="478"/>
          <ac:picMkLst>
            <pc:docMk/>
            <pc:sldMk cId="2156807990" sldId="297"/>
            <ac:picMk id="10" creationId="{00000000-0000-0000-0000-000000000000}"/>
          </ac:picMkLst>
        </pc:picChg>
      </pc:sldChg>
      <pc:sldChg chg="addSp delSp modSp mod modClrScheme chgLayout">
        <pc:chgData name="Valérie" userId="1b450f87-bfaa-4071-9d8b-ae7ea46261a8" providerId="ADAL" clId="{47A010D6-618B-4FA2-8684-D738CD7B786B}" dt="2022-01-25T05:41:52.343" v="278" actId="6549"/>
        <pc:sldMkLst>
          <pc:docMk/>
          <pc:sldMk cId="2727711734" sldId="298"/>
        </pc:sldMkLst>
        <pc:spChg chg="add del mod ord">
          <ac:chgData name="Valérie" userId="1b450f87-bfaa-4071-9d8b-ae7ea46261a8" providerId="ADAL" clId="{47A010D6-618B-4FA2-8684-D738CD7B786B}" dt="2022-01-25T05:39:02.561" v="192" actId="478"/>
          <ac:spMkLst>
            <pc:docMk/>
            <pc:sldMk cId="2727711734" sldId="298"/>
            <ac:spMk id="2" creationId="{24752A09-79A3-4051-AC1C-ADFA7EF9EE01}"/>
          </ac:spMkLst>
        </pc:spChg>
        <pc:spChg chg="mod ord">
          <ac:chgData name="Valérie" userId="1b450f87-bfaa-4071-9d8b-ae7ea46261a8" providerId="ADAL" clId="{47A010D6-618B-4FA2-8684-D738CD7B786B}" dt="2022-01-25T05:39:27.496" v="194" actId="108"/>
          <ac:spMkLst>
            <pc:docMk/>
            <pc:sldMk cId="2727711734" sldId="298"/>
            <ac:spMk id="5" creationId="{00000000-0000-0000-0000-000000000000}"/>
          </ac:spMkLst>
        </pc:spChg>
        <pc:graphicFrameChg chg="mod modGraphic">
          <ac:chgData name="Valérie" userId="1b450f87-bfaa-4071-9d8b-ae7ea46261a8" providerId="ADAL" clId="{47A010D6-618B-4FA2-8684-D738CD7B786B}" dt="2022-01-25T05:41:52.343" v="278" actId="6549"/>
          <ac:graphicFrameMkLst>
            <pc:docMk/>
            <pc:sldMk cId="2727711734" sldId="298"/>
            <ac:graphicFrameMk id="8" creationId="{F942CEB2-2CE9-4B96-8392-AB393B3ACA8F}"/>
          </ac:graphicFrameMkLst>
        </pc:graphicFrameChg>
        <pc:picChg chg="del">
          <ac:chgData name="Valérie" userId="1b450f87-bfaa-4071-9d8b-ae7ea46261a8" providerId="ADAL" clId="{47A010D6-618B-4FA2-8684-D738CD7B786B}" dt="2022-01-25T05:39:00.410" v="191" actId="478"/>
          <ac:picMkLst>
            <pc:docMk/>
            <pc:sldMk cId="2727711734" sldId="298"/>
            <ac:picMk id="10" creationId="{00000000-0000-0000-0000-000000000000}"/>
          </ac:picMkLst>
        </pc:picChg>
      </pc:sldChg>
      <pc:sldChg chg="modSp mod modClrScheme chgLayout">
        <pc:chgData name="Valérie" userId="1b450f87-bfaa-4071-9d8b-ae7ea46261a8" providerId="ADAL" clId="{47A010D6-618B-4FA2-8684-D738CD7B786B}" dt="2022-01-25T05:58:17.275" v="500" actId="20577"/>
        <pc:sldMkLst>
          <pc:docMk/>
          <pc:sldMk cId="3675846900" sldId="300"/>
        </pc:sldMkLst>
        <pc:spChg chg="mod">
          <ac:chgData name="Valérie" userId="1b450f87-bfaa-4071-9d8b-ae7ea46261a8" providerId="ADAL" clId="{47A010D6-618B-4FA2-8684-D738CD7B786B}" dt="2022-01-25T05:58:17.275" v="500" actId="20577"/>
          <ac:spMkLst>
            <pc:docMk/>
            <pc:sldMk cId="3675846900" sldId="300"/>
            <ac:spMk id="3" creationId="{8D7CCD6A-106F-4F4F-90E9-3AAF64FD29BF}"/>
          </ac:spMkLst>
        </pc:spChg>
        <pc:spChg chg="mod ord">
          <ac:chgData name="Valérie" userId="1b450f87-bfaa-4071-9d8b-ae7ea46261a8" providerId="ADAL" clId="{47A010D6-618B-4FA2-8684-D738CD7B786B}" dt="2022-01-25T05:56:59.633" v="467" actId="108"/>
          <ac:spMkLst>
            <pc:docMk/>
            <pc:sldMk cId="3675846900" sldId="300"/>
            <ac:spMk id="23" creationId="{00000000-0000-0000-0000-000000000000}"/>
          </ac:spMkLst>
        </pc:spChg>
      </pc:sldChg>
      <pc:sldChg chg="modSp mod modClrScheme chgLayout">
        <pc:chgData name="Valérie" userId="1b450f87-bfaa-4071-9d8b-ae7ea46261a8" providerId="ADAL" clId="{47A010D6-618B-4FA2-8684-D738CD7B786B}" dt="2022-01-25T06:07:26.610" v="541" actId="339"/>
        <pc:sldMkLst>
          <pc:docMk/>
          <pc:sldMk cId="3338641545" sldId="301"/>
        </pc:sldMkLst>
        <pc:spChg chg="mod ord">
          <ac:chgData name="Valérie" userId="1b450f87-bfaa-4071-9d8b-ae7ea46261a8" providerId="ADAL" clId="{47A010D6-618B-4FA2-8684-D738CD7B786B}" dt="2022-01-25T06:07:12.045" v="539"/>
          <ac:spMkLst>
            <pc:docMk/>
            <pc:sldMk cId="3338641545" sldId="301"/>
            <ac:spMk id="3" creationId="{18F091DF-C61C-4194-ACB4-22D2965AC8F4}"/>
          </ac:spMkLst>
        </pc:spChg>
        <pc:spChg chg="mod">
          <ac:chgData name="Valérie" userId="1b450f87-bfaa-4071-9d8b-ae7ea46261a8" providerId="ADAL" clId="{47A010D6-618B-4FA2-8684-D738CD7B786B}" dt="2022-01-25T06:07:26.610" v="541" actId="339"/>
          <ac:spMkLst>
            <pc:docMk/>
            <pc:sldMk cId="3338641545" sldId="301"/>
            <ac:spMk id="10" creationId="{6DDFFF9F-590F-4045-A01D-0A83F6B9FD0E}"/>
          </ac:spMkLst>
        </pc:spChg>
        <pc:spChg chg="mod">
          <ac:chgData name="Valérie" userId="1b450f87-bfaa-4071-9d8b-ae7ea46261a8" providerId="ADAL" clId="{47A010D6-618B-4FA2-8684-D738CD7B786B}" dt="2022-01-25T06:07:26.610" v="541" actId="339"/>
          <ac:spMkLst>
            <pc:docMk/>
            <pc:sldMk cId="3338641545" sldId="301"/>
            <ac:spMk id="11" creationId="{6D976EF6-F009-469C-BF00-0AD21E2AD747}"/>
          </ac:spMkLst>
        </pc:spChg>
      </pc:sldChg>
      <pc:sldChg chg="modSp mod modClrScheme chgLayout">
        <pc:chgData name="Valérie" userId="1b450f87-bfaa-4071-9d8b-ae7ea46261a8" providerId="ADAL" clId="{47A010D6-618B-4FA2-8684-D738CD7B786B}" dt="2022-01-25T06:11:21.130" v="589" actId="1076"/>
        <pc:sldMkLst>
          <pc:docMk/>
          <pc:sldMk cId="3714854925" sldId="302"/>
        </pc:sldMkLst>
        <pc:spChg chg="mod ord">
          <ac:chgData name="Valérie" userId="1b450f87-bfaa-4071-9d8b-ae7ea46261a8" providerId="ADAL" clId="{47A010D6-618B-4FA2-8684-D738CD7B786B}" dt="2022-01-25T06:10:08.634" v="573" actId="20577"/>
          <ac:spMkLst>
            <pc:docMk/>
            <pc:sldMk cId="3714854925" sldId="302"/>
            <ac:spMk id="3" creationId="{18F091DF-C61C-4194-ACB4-22D2965AC8F4}"/>
          </ac:spMkLst>
        </pc:spChg>
        <pc:spChg chg="mod">
          <ac:chgData name="Valérie" userId="1b450f87-bfaa-4071-9d8b-ae7ea46261a8" providerId="ADAL" clId="{47A010D6-618B-4FA2-8684-D738CD7B786B}" dt="2022-01-25T06:10:54.053" v="580" actId="207"/>
          <ac:spMkLst>
            <pc:docMk/>
            <pc:sldMk cId="3714854925" sldId="302"/>
            <ac:spMk id="8" creationId="{92AA57EF-4C20-49C8-A735-C6EA659CCCD4}"/>
          </ac:spMkLst>
        </pc:spChg>
        <pc:spChg chg="mod">
          <ac:chgData name="Valérie" userId="1b450f87-bfaa-4071-9d8b-ae7ea46261a8" providerId="ADAL" clId="{47A010D6-618B-4FA2-8684-D738CD7B786B}" dt="2022-01-25T06:11:04.297" v="584" actId="207"/>
          <ac:spMkLst>
            <pc:docMk/>
            <pc:sldMk cId="3714854925" sldId="302"/>
            <ac:spMk id="10" creationId="{6DDFFF9F-590F-4045-A01D-0A83F6B9FD0E}"/>
          </ac:spMkLst>
        </pc:spChg>
        <pc:spChg chg="mod">
          <ac:chgData name="Valérie" userId="1b450f87-bfaa-4071-9d8b-ae7ea46261a8" providerId="ADAL" clId="{47A010D6-618B-4FA2-8684-D738CD7B786B}" dt="2022-01-25T06:11:11.973" v="586" actId="1076"/>
          <ac:spMkLst>
            <pc:docMk/>
            <pc:sldMk cId="3714854925" sldId="302"/>
            <ac:spMk id="14" creationId="{E686E18F-FEFE-4D5C-83D0-A4BCBCA25A7D}"/>
          </ac:spMkLst>
        </pc:spChg>
        <pc:spChg chg="mod">
          <ac:chgData name="Valérie" userId="1b450f87-bfaa-4071-9d8b-ae7ea46261a8" providerId="ADAL" clId="{47A010D6-618B-4FA2-8684-D738CD7B786B}" dt="2022-01-25T06:11:21.130" v="589" actId="1076"/>
          <ac:spMkLst>
            <pc:docMk/>
            <pc:sldMk cId="3714854925" sldId="302"/>
            <ac:spMk id="15" creationId="{D07E8608-8C0C-4C3F-A9BF-393F202DA7E8}"/>
          </ac:spMkLst>
        </pc:spChg>
        <pc:spChg chg="mod">
          <ac:chgData name="Valérie" userId="1b450f87-bfaa-4071-9d8b-ae7ea46261a8" providerId="ADAL" clId="{47A010D6-618B-4FA2-8684-D738CD7B786B}" dt="2022-01-25T06:11:18.966" v="588" actId="1076"/>
          <ac:spMkLst>
            <pc:docMk/>
            <pc:sldMk cId="3714854925" sldId="302"/>
            <ac:spMk id="16" creationId="{677E1310-2382-40AB-BA28-7062DAC24FD2}"/>
          </ac:spMkLst>
        </pc:spChg>
      </pc:sldChg>
      <pc:sldChg chg="modSp mod modClrScheme chgLayout">
        <pc:chgData name="Valérie" userId="1b450f87-bfaa-4071-9d8b-ae7ea46261a8" providerId="ADAL" clId="{47A010D6-618B-4FA2-8684-D738CD7B786B}" dt="2022-01-25T06:15:50.040" v="629" actId="1076"/>
        <pc:sldMkLst>
          <pc:docMk/>
          <pc:sldMk cId="2525532876" sldId="303"/>
        </pc:sldMkLst>
        <pc:spChg chg="mod ord">
          <ac:chgData name="Valérie" userId="1b450f87-bfaa-4071-9d8b-ae7ea46261a8" providerId="ADAL" clId="{47A010D6-618B-4FA2-8684-D738CD7B786B}" dt="2022-01-25T06:13:48.442" v="606"/>
          <ac:spMkLst>
            <pc:docMk/>
            <pc:sldMk cId="2525532876" sldId="303"/>
            <ac:spMk id="3" creationId="{18F091DF-C61C-4194-ACB4-22D2965AC8F4}"/>
          </ac:spMkLst>
        </pc:spChg>
        <pc:spChg chg="mod">
          <ac:chgData name="Valérie" userId="1b450f87-bfaa-4071-9d8b-ae7ea46261a8" providerId="ADAL" clId="{47A010D6-618B-4FA2-8684-D738CD7B786B}" dt="2022-01-25T06:15:40.314" v="626" actId="14100"/>
          <ac:spMkLst>
            <pc:docMk/>
            <pc:sldMk cId="2525532876" sldId="303"/>
            <ac:spMk id="8" creationId="{53FA8209-22D3-4AC5-AE37-BEE034C2D9E9}"/>
          </ac:spMkLst>
        </pc:spChg>
        <pc:spChg chg="mod">
          <ac:chgData name="Valérie" userId="1b450f87-bfaa-4071-9d8b-ae7ea46261a8" providerId="ADAL" clId="{47A010D6-618B-4FA2-8684-D738CD7B786B}" dt="2022-01-25T06:15:40.314" v="626" actId="14100"/>
          <ac:spMkLst>
            <pc:docMk/>
            <pc:sldMk cId="2525532876" sldId="303"/>
            <ac:spMk id="9" creationId="{3FEE8348-1C30-42E3-89F2-4D375D7C8559}"/>
          </ac:spMkLst>
        </pc:spChg>
        <pc:spChg chg="mod">
          <ac:chgData name="Valérie" userId="1b450f87-bfaa-4071-9d8b-ae7ea46261a8" providerId="ADAL" clId="{47A010D6-618B-4FA2-8684-D738CD7B786B}" dt="2022-01-25T06:15:40.314" v="626" actId="14100"/>
          <ac:spMkLst>
            <pc:docMk/>
            <pc:sldMk cId="2525532876" sldId="303"/>
            <ac:spMk id="11" creationId="{6D976EF6-F009-469C-BF00-0AD21E2AD747}"/>
          </ac:spMkLst>
        </pc:spChg>
        <pc:spChg chg="mod">
          <ac:chgData name="Valérie" userId="1b450f87-bfaa-4071-9d8b-ae7ea46261a8" providerId="ADAL" clId="{47A010D6-618B-4FA2-8684-D738CD7B786B}" dt="2022-01-25T06:15:50.040" v="629" actId="1076"/>
          <ac:spMkLst>
            <pc:docMk/>
            <pc:sldMk cId="2525532876" sldId="303"/>
            <ac:spMk id="12" creationId="{DF52BF5C-82C6-46B1-9A18-729D0CD460F1}"/>
          </ac:spMkLst>
        </pc:spChg>
        <pc:spChg chg="mod">
          <ac:chgData name="Valérie" userId="1b450f87-bfaa-4071-9d8b-ae7ea46261a8" providerId="ADAL" clId="{47A010D6-618B-4FA2-8684-D738CD7B786B}" dt="2022-01-25T06:15:14.926" v="619" actId="1076"/>
          <ac:spMkLst>
            <pc:docMk/>
            <pc:sldMk cId="2525532876" sldId="303"/>
            <ac:spMk id="13" creationId="{3C6FF676-2CFA-4988-8DB0-E8553D6CFB03}"/>
          </ac:spMkLst>
        </pc:spChg>
        <pc:spChg chg="mod">
          <ac:chgData name="Valérie" userId="1b450f87-bfaa-4071-9d8b-ae7ea46261a8" providerId="ADAL" clId="{47A010D6-618B-4FA2-8684-D738CD7B786B}" dt="2022-01-25T06:15:19.816" v="621" actId="1076"/>
          <ac:spMkLst>
            <pc:docMk/>
            <pc:sldMk cId="2525532876" sldId="303"/>
            <ac:spMk id="14" creationId="{3B5E9E2F-C0D9-4D9B-9F0F-D454BFE61976}"/>
          </ac:spMkLst>
        </pc:spChg>
        <pc:spChg chg="mod">
          <ac:chgData name="Valérie" userId="1b450f87-bfaa-4071-9d8b-ae7ea46261a8" providerId="ADAL" clId="{47A010D6-618B-4FA2-8684-D738CD7B786B}" dt="2022-01-25T06:15:18.239" v="620" actId="1076"/>
          <ac:spMkLst>
            <pc:docMk/>
            <pc:sldMk cId="2525532876" sldId="303"/>
            <ac:spMk id="15" creationId="{7D2168A7-53DB-4FE6-B6BE-584580742D46}"/>
          </ac:spMkLst>
        </pc:spChg>
      </pc:sldChg>
      <pc:sldChg chg="modSp mod modClrScheme chgLayout">
        <pc:chgData name="Valérie" userId="1b450f87-bfaa-4071-9d8b-ae7ea46261a8" providerId="ADAL" clId="{47A010D6-618B-4FA2-8684-D738CD7B786B}" dt="2022-01-25T06:16:26.374" v="631" actId="1076"/>
        <pc:sldMkLst>
          <pc:docMk/>
          <pc:sldMk cId="1742173467" sldId="304"/>
        </pc:sldMkLst>
        <pc:spChg chg="mod ord">
          <ac:chgData name="Valérie" userId="1b450f87-bfaa-4071-9d8b-ae7ea46261a8" providerId="ADAL" clId="{47A010D6-618B-4FA2-8684-D738CD7B786B}" dt="2022-01-25T06:11:41.226" v="591"/>
          <ac:spMkLst>
            <pc:docMk/>
            <pc:sldMk cId="1742173467" sldId="304"/>
            <ac:spMk id="3" creationId="{18F091DF-C61C-4194-ACB4-22D2965AC8F4}"/>
          </ac:spMkLst>
        </pc:spChg>
        <pc:spChg chg="mod">
          <ac:chgData name="Valérie" userId="1b450f87-bfaa-4071-9d8b-ae7ea46261a8" providerId="ADAL" clId="{47A010D6-618B-4FA2-8684-D738CD7B786B}" dt="2022-01-25T06:12:39.545" v="601" actId="1076"/>
          <ac:spMkLst>
            <pc:docMk/>
            <pc:sldMk cId="1742173467" sldId="304"/>
            <ac:spMk id="8" creationId="{914FB574-83E1-4A00-8798-4AB27374CFE3}"/>
          </ac:spMkLst>
        </pc:spChg>
        <pc:spChg chg="mod">
          <ac:chgData name="Valérie" userId="1b450f87-bfaa-4071-9d8b-ae7ea46261a8" providerId="ADAL" clId="{47A010D6-618B-4FA2-8684-D738CD7B786B}" dt="2022-01-25T06:12:55.037" v="604" actId="1076"/>
          <ac:spMkLst>
            <pc:docMk/>
            <pc:sldMk cId="1742173467" sldId="304"/>
            <ac:spMk id="9" creationId="{24520771-AED2-43B9-ABE8-05B372AF8889}"/>
          </ac:spMkLst>
        </pc:spChg>
        <pc:spChg chg="mod">
          <ac:chgData name="Valérie" userId="1b450f87-bfaa-4071-9d8b-ae7ea46261a8" providerId="ADAL" clId="{47A010D6-618B-4FA2-8684-D738CD7B786B}" dt="2022-01-25T06:16:20.782" v="630" actId="1076"/>
          <ac:spMkLst>
            <pc:docMk/>
            <pc:sldMk cId="1742173467" sldId="304"/>
            <ac:spMk id="11" creationId="{6D976EF6-F009-469C-BF00-0AD21E2AD747}"/>
          </ac:spMkLst>
        </pc:spChg>
        <pc:spChg chg="mod">
          <ac:chgData name="Valérie" userId="1b450f87-bfaa-4071-9d8b-ae7ea46261a8" providerId="ADAL" clId="{47A010D6-618B-4FA2-8684-D738CD7B786B}" dt="2022-01-25T06:12:52.287" v="603" actId="1076"/>
          <ac:spMkLst>
            <pc:docMk/>
            <pc:sldMk cId="1742173467" sldId="304"/>
            <ac:spMk id="12" creationId="{BBCD1F7F-5F7E-411A-B00B-E62EC11752BF}"/>
          </ac:spMkLst>
        </pc:spChg>
        <pc:spChg chg="mod">
          <ac:chgData name="Valérie" userId="1b450f87-bfaa-4071-9d8b-ae7ea46261a8" providerId="ADAL" clId="{47A010D6-618B-4FA2-8684-D738CD7B786B}" dt="2022-01-25T06:16:26.374" v="631" actId="1076"/>
          <ac:spMkLst>
            <pc:docMk/>
            <pc:sldMk cId="1742173467" sldId="304"/>
            <ac:spMk id="13" creationId="{AE5E6440-84BC-433D-B470-28025E3EE5AE}"/>
          </ac:spMkLst>
        </pc:spChg>
        <pc:spChg chg="mod">
          <ac:chgData name="Valérie" userId="1b450f87-bfaa-4071-9d8b-ae7ea46261a8" providerId="ADAL" clId="{47A010D6-618B-4FA2-8684-D738CD7B786B}" dt="2022-01-25T06:12:27.359" v="599" actId="1076"/>
          <ac:spMkLst>
            <pc:docMk/>
            <pc:sldMk cId="1742173467" sldId="304"/>
            <ac:spMk id="14" creationId="{E18EDA3D-49E8-4A10-A839-EC993CF62A71}"/>
          </ac:spMkLst>
        </pc:spChg>
      </pc:sldChg>
      <pc:sldChg chg="modSp mod modClrScheme chgLayout">
        <pc:chgData name="Valérie" userId="1b450f87-bfaa-4071-9d8b-ae7ea46261a8" providerId="ADAL" clId="{47A010D6-618B-4FA2-8684-D738CD7B786B}" dt="2022-01-25T06:08:09.958" v="548" actId="339"/>
        <pc:sldMkLst>
          <pc:docMk/>
          <pc:sldMk cId="3218517943" sldId="305"/>
        </pc:sldMkLst>
        <pc:spChg chg="mod ord">
          <ac:chgData name="Valérie" userId="1b450f87-bfaa-4071-9d8b-ae7ea46261a8" providerId="ADAL" clId="{47A010D6-618B-4FA2-8684-D738CD7B786B}" dt="2022-01-25T06:07:42.676" v="543"/>
          <ac:spMkLst>
            <pc:docMk/>
            <pc:sldMk cId="3218517943" sldId="305"/>
            <ac:spMk id="3" creationId="{18F091DF-C61C-4194-ACB4-22D2965AC8F4}"/>
          </ac:spMkLst>
        </pc:spChg>
        <pc:spChg chg="mod">
          <ac:chgData name="Valérie" userId="1b450f87-bfaa-4071-9d8b-ae7ea46261a8" providerId="ADAL" clId="{47A010D6-618B-4FA2-8684-D738CD7B786B}" dt="2022-01-25T06:08:09.958" v="548" actId="339"/>
          <ac:spMkLst>
            <pc:docMk/>
            <pc:sldMk cId="3218517943" sldId="305"/>
            <ac:spMk id="5" creationId="{37EEC03A-3740-4756-B41F-8BBC6D89C494}"/>
          </ac:spMkLst>
        </pc:spChg>
        <pc:spChg chg="mod">
          <ac:chgData name="Valérie" userId="1b450f87-bfaa-4071-9d8b-ae7ea46261a8" providerId="ADAL" clId="{47A010D6-618B-4FA2-8684-D738CD7B786B}" dt="2022-01-25T06:08:09.958" v="548" actId="339"/>
          <ac:spMkLst>
            <pc:docMk/>
            <pc:sldMk cId="3218517943" sldId="305"/>
            <ac:spMk id="10" creationId="{6DDFFF9F-590F-4045-A01D-0A83F6B9FD0E}"/>
          </ac:spMkLst>
        </pc:spChg>
        <pc:spChg chg="mod">
          <ac:chgData name="Valérie" userId="1b450f87-bfaa-4071-9d8b-ae7ea46261a8" providerId="ADAL" clId="{47A010D6-618B-4FA2-8684-D738CD7B786B}" dt="2022-01-25T06:08:09.958" v="548" actId="339"/>
          <ac:spMkLst>
            <pc:docMk/>
            <pc:sldMk cId="3218517943" sldId="305"/>
            <ac:spMk id="11" creationId="{6D976EF6-F009-469C-BF00-0AD21E2AD747}"/>
          </ac:spMkLst>
        </pc:spChg>
      </pc:sldChg>
      <pc:sldChg chg="modSp mod modClrScheme chgLayout">
        <pc:chgData name="Valérie" userId="1b450f87-bfaa-4071-9d8b-ae7ea46261a8" providerId="ADAL" clId="{47A010D6-618B-4FA2-8684-D738CD7B786B}" dt="2022-01-25T06:01:11.804" v="525" actId="114"/>
        <pc:sldMkLst>
          <pc:docMk/>
          <pc:sldMk cId="3699916274" sldId="306"/>
        </pc:sldMkLst>
        <pc:spChg chg="mod">
          <ac:chgData name="Valérie" userId="1b450f87-bfaa-4071-9d8b-ae7ea46261a8" providerId="ADAL" clId="{47A010D6-618B-4FA2-8684-D738CD7B786B}" dt="2022-01-25T06:00:14.052" v="517" actId="1076"/>
          <ac:spMkLst>
            <pc:docMk/>
            <pc:sldMk cId="3699916274" sldId="306"/>
            <ac:spMk id="3" creationId="{8D7CCD6A-106F-4F4F-90E9-3AAF64FD29BF}"/>
          </ac:spMkLst>
        </pc:spChg>
        <pc:spChg chg="mod ord">
          <ac:chgData name="Valérie" userId="1b450f87-bfaa-4071-9d8b-ae7ea46261a8" providerId="ADAL" clId="{47A010D6-618B-4FA2-8684-D738CD7B786B}" dt="2022-01-25T06:01:11.804" v="525" actId="114"/>
          <ac:spMkLst>
            <pc:docMk/>
            <pc:sldMk cId="3699916274" sldId="306"/>
            <ac:spMk id="23" creationId="{00000000-0000-0000-0000-000000000000}"/>
          </ac:spMkLst>
        </pc:spChg>
      </pc:sldChg>
      <pc:sldChg chg="modSp mod modClrScheme chgLayout">
        <pc:chgData name="Valérie" userId="1b450f87-bfaa-4071-9d8b-ae7ea46261a8" providerId="ADAL" clId="{47A010D6-618B-4FA2-8684-D738CD7B786B}" dt="2022-01-25T06:06:08.007" v="537" actId="1036"/>
        <pc:sldMkLst>
          <pc:docMk/>
          <pc:sldMk cId="1548074165" sldId="308"/>
        </pc:sldMkLst>
        <pc:spChg chg="mod">
          <ac:chgData name="Valérie" userId="1b450f87-bfaa-4071-9d8b-ae7ea46261a8" providerId="ADAL" clId="{47A010D6-618B-4FA2-8684-D738CD7B786B}" dt="2022-01-25T06:06:08.007" v="537" actId="1036"/>
          <ac:spMkLst>
            <pc:docMk/>
            <pc:sldMk cId="1548074165" sldId="308"/>
            <ac:spMk id="3" creationId="{8D7CCD6A-106F-4F4F-90E9-3AAF64FD29BF}"/>
          </ac:spMkLst>
        </pc:spChg>
        <pc:spChg chg="mod ord">
          <ac:chgData name="Valérie" userId="1b450f87-bfaa-4071-9d8b-ae7ea46261a8" providerId="ADAL" clId="{47A010D6-618B-4FA2-8684-D738CD7B786B}" dt="2022-01-25T06:01:05.725" v="524" actId="114"/>
          <ac:spMkLst>
            <pc:docMk/>
            <pc:sldMk cId="1548074165" sldId="308"/>
            <ac:spMk id="23" creationId="{00000000-0000-0000-0000-000000000000}"/>
          </ac:spMkLst>
        </pc:spChg>
      </pc:sldChg>
      <pc:sldChg chg="modSp mod modClrScheme modShow chgLayout">
        <pc:chgData name="Valérie" userId="1b450f87-bfaa-4071-9d8b-ae7ea46261a8" providerId="ADAL" clId="{47A010D6-618B-4FA2-8684-D738CD7B786B}" dt="2022-01-25T06:09:42.020" v="555" actId="729"/>
        <pc:sldMkLst>
          <pc:docMk/>
          <pc:sldMk cId="608509827" sldId="309"/>
        </pc:sldMkLst>
        <pc:spChg chg="mod">
          <ac:chgData name="Valérie" userId="1b450f87-bfaa-4071-9d8b-ae7ea46261a8" providerId="ADAL" clId="{47A010D6-618B-4FA2-8684-D738CD7B786B}" dt="2022-01-25T06:09:29.472" v="553" actId="1076"/>
          <ac:spMkLst>
            <pc:docMk/>
            <pc:sldMk cId="608509827" sldId="309"/>
            <ac:spMk id="3" creationId="{8D7CCD6A-106F-4F4F-90E9-3AAF64FD29BF}"/>
          </ac:spMkLst>
        </pc:spChg>
        <pc:spChg chg="mod ord">
          <ac:chgData name="Valérie" userId="1b450f87-bfaa-4071-9d8b-ae7ea46261a8" providerId="ADAL" clId="{47A010D6-618B-4FA2-8684-D738CD7B786B}" dt="2022-01-25T06:09:37.130" v="554" actId="114"/>
          <ac:spMkLst>
            <pc:docMk/>
            <pc:sldMk cId="608509827" sldId="309"/>
            <ac:spMk id="23" creationId="{00000000-0000-0000-0000-000000000000}"/>
          </ac:spMkLst>
        </pc:spChg>
      </pc:sldChg>
      <pc:sldChg chg="modSp mod modClrScheme chgLayout">
        <pc:chgData name="Valérie" userId="1b450f87-bfaa-4071-9d8b-ae7ea46261a8" providerId="ADAL" clId="{47A010D6-618B-4FA2-8684-D738CD7B786B}" dt="2022-01-25T06:19:05.139" v="647" actId="208"/>
        <pc:sldMkLst>
          <pc:docMk/>
          <pc:sldMk cId="3338850129" sldId="311"/>
        </pc:sldMkLst>
        <pc:spChg chg="mod">
          <ac:chgData name="Valérie" userId="1b450f87-bfaa-4071-9d8b-ae7ea46261a8" providerId="ADAL" clId="{47A010D6-618B-4FA2-8684-D738CD7B786B}" dt="2022-01-25T06:18:45.771" v="645" actId="1076"/>
          <ac:spMkLst>
            <pc:docMk/>
            <pc:sldMk cId="3338850129" sldId="311"/>
            <ac:spMk id="3" creationId="{8D7CCD6A-106F-4F4F-90E9-3AAF64FD29BF}"/>
          </ac:spMkLst>
        </pc:spChg>
        <pc:spChg chg="mod ord">
          <ac:chgData name="Valérie" userId="1b450f87-bfaa-4071-9d8b-ae7ea46261a8" providerId="ADAL" clId="{47A010D6-618B-4FA2-8684-D738CD7B786B}" dt="2022-01-25T06:18:37.219" v="643" actId="27636"/>
          <ac:spMkLst>
            <pc:docMk/>
            <pc:sldMk cId="3338850129" sldId="311"/>
            <ac:spMk id="23" creationId="{00000000-0000-0000-0000-000000000000}"/>
          </ac:spMkLst>
        </pc:spChg>
        <pc:cxnChg chg="mod">
          <ac:chgData name="Valérie" userId="1b450f87-bfaa-4071-9d8b-ae7ea46261a8" providerId="ADAL" clId="{47A010D6-618B-4FA2-8684-D738CD7B786B}" dt="2022-01-25T06:19:05.139" v="647" actId="208"/>
          <ac:cxnSpMkLst>
            <pc:docMk/>
            <pc:sldMk cId="3338850129" sldId="311"/>
            <ac:cxnSpMk id="4" creationId="{9A6AD978-93DF-4767-9E38-926A777185A7}"/>
          </ac:cxnSpMkLst>
        </pc:cxnChg>
      </pc:sldChg>
      <pc:sldChg chg="modSp mod modClrScheme chgLayout">
        <pc:chgData name="Valérie" userId="1b450f87-bfaa-4071-9d8b-ae7ea46261a8" providerId="ADAL" clId="{47A010D6-618B-4FA2-8684-D738CD7B786B}" dt="2022-01-25T06:21:55.250" v="664" actId="1076"/>
        <pc:sldMkLst>
          <pc:docMk/>
          <pc:sldMk cId="2798997684" sldId="312"/>
        </pc:sldMkLst>
        <pc:spChg chg="mod">
          <ac:chgData name="Valérie" userId="1b450f87-bfaa-4071-9d8b-ae7ea46261a8" providerId="ADAL" clId="{47A010D6-618B-4FA2-8684-D738CD7B786B}" dt="2022-01-25T06:21:52.398" v="663" actId="1076"/>
          <ac:spMkLst>
            <pc:docMk/>
            <pc:sldMk cId="2798997684" sldId="312"/>
            <ac:spMk id="3" creationId="{8D7CCD6A-106F-4F4F-90E9-3AAF64FD29BF}"/>
          </ac:spMkLst>
        </pc:spChg>
        <pc:spChg chg="mod ord">
          <ac:chgData name="Valérie" userId="1b450f87-bfaa-4071-9d8b-ae7ea46261a8" providerId="ADAL" clId="{47A010D6-618B-4FA2-8684-D738CD7B786B}" dt="2022-01-25T06:21:55.250" v="664" actId="1076"/>
          <ac:spMkLst>
            <pc:docMk/>
            <pc:sldMk cId="2798997684" sldId="312"/>
            <ac:spMk id="5" creationId="{568658B9-AD0F-4F9B-AB4F-395C982D1524}"/>
          </ac:spMkLst>
        </pc:spChg>
        <pc:spChg chg="mod ord">
          <ac:chgData name="Valérie" userId="1b450f87-bfaa-4071-9d8b-ae7ea46261a8" providerId="ADAL" clId="{47A010D6-618B-4FA2-8684-D738CD7B786B}" dt="2022-01-25T06:20:30.573" v="662" actId="114"/>
          <ac:spMkLst>
            <pc:docMk/>
            <pc:sldMk cId="2798997684" sldId="312"/>
            <ac:spMk id="23" creationId="{00000000-0000-0000-0000-000000000000}"/>
          </ac:spMkLst>
        </pc:spChg>
      </pc:sldChg>
      <pc:sldChg chg="addSp modSp mod setBg modClrScheme chgLayout">
        <pc:chgData name="Valérie" userId="1b450f87-bfaa-4071-9d8b-ae7ea46261a8" providerId="ADAL" clId="{47A010D6-618B-4FA2-8684-D738CD7B786B}" dt="2022-01-25T05:48:53.616" v="377" actId="1076"/>
        <pc:sldMkLst>
          <pc:docMk/>
          <pc:sldMk cId="3022012083" sldId="313"/>
        </pc:sldMkLst>
        <pc:spChg chg="add mod ord">
          <ac:chgData name="Valérie" userId="1b450f87-bfaa-4071-9d8b-ae7ea46261a8" providerId="ADAL" clId="{47A010D6-618B-4FA2-8684-D738CD7B786B}" dt="2022-01-25T05:48:37.966" v="373" actId="20577"/>
          <ac:spMkLst>
            <pc:docMk/>
            <pc:sldMk cId="3022012083" sldId="313"/>
            <ac:spMk id="2" creationId="{11026CE5-F99E-44CF-BDA3-880045FCC5AB}"/>
          </ac:spMkLst>
        </pc:spChg>
        <pc:spChg chg="mod">
          <ac:chgData name="Valérie" userId="1b450f87-bfaa-4071-9d8b-ae7ea46261a8" providerId="ADAL" clId="{47A010D6-618B-4FA2-8684-D738CD7B786B}" dt="2022-01-25T05:48:53.616" v="377" actId="1076"/>
          <ac:spMkLst>
            <pc:docMk/>
            <pc:sldMk cId="3022012083" sldId="313"/>
            <ac:spMk id="5" creationId="{889B6FD9-9CBF-400C-95D0-4F021A5FEFE9}"/>
          </ac:spMkLst>
        </pc:spChg>
        <pc:spChg chg="add">
          <ac:chgData name="Valérie" userId="1b450f87-bfaa-4071-9d8b-ae7ea46261a8" providerId="ADAL" clId="{47A010D6-618B-4FA2-8684-D738CD7B786B}" dt="2022-01-25T05:47:46.159" v="355" actId="26606"/>
          <ac:spMkLst>
            <pc:docMk/>
            <pc:sldMk cId="3022012083" sldId="313"/>
            <ac:spMk id="10" creationId="{35F0E358-1E49-4920-80D8-C3D138708838}"/>
          </ac:spMkLst>
        </pc:spChg>
        <pc:spChg chg="add">
          <ac:chgData name="Valérie" userId="1b450f87-bfaa-4071-9d8b-ae7ea46261a8" providerId="ADAL" clId="{47A010D6-618B-4FA2-8684-D738CD7B786B}" dt="2022-01-25T05:47:46.159" v="355" actId="26606"/>
          <ac:spMkLst>
            <pc:docMk/>
            <pc:sldMk cId="3022012083" sldId="313"/>
            <ac:spMk id="12" creationId="{E2D2362D-7010-4036-B9CA-03DFC8EB3B01}"/>
          </ac:spMkLst>
        </pc:spChg>
        <pc:spChg chg="add">
          <ac:chgData name="Valérie" userId="1b450f87-bfaa-4071-9d8b-ae7ea46261a8" providerId="ADAL" clId="{47A010D6-618B-4FA2-8684-D738CD7B786B}" dt="2022-01-25T05:47:46.159" v="355" actId="26606"/>
          <ac:spMkLst>
            <pc:docMk/>
            <pc:sldMk cId="3022012083" sldId="313"/>
            <ac:spMk id="14" creationId="{DC85BF5E-2BD6-4E5B-8EA3-420B45BB03FA}"/>
          </ac:spMkLst>
        </pc:spChg>
        <pc:spChg chg="add">
          <ac:chgData name="Valérie" userId="1b450f87-bfaa-4071-9d8b-ae7ea46261a8" providerId="ADAL" clId="{47A010D6-618B-4FA2-8684-D738CD7B786B}" dt="2022-01-25T05:47:46.159" v="355" actId="26606"/>
          <ac:spMkLst>
            <pc:docMk/>
            <pc:sldMk cId="3022012083" sldId="313"/>
            <ac:spMk id="16" creationId="{740D8E28-91B5-42B0-9D6C-B777D8AD90C2}"/>
          </ac:spMkLst>
        </pc:spChg>
        <pc:picChg chg="mod">
          <ac:chgData name="Valérie" userId="1b450f87-bfaa-4071-9d8b-ae7ea46261a8" providerId="ADAL" clId="{47A010D6-618B-4FA2-8684-D738CD7B786B}" dt="2022-01-25T05:47:46.159" v="355" actId="26606"/>
          <ac:picMkLst>
            <pc:docMk/>
            <pc:sldMk cId="3022012083" sldId="313"/>
            <ac:picMk id="4" creationId="{DE3F8B98-27B4-48BC-B587-952CEF48998B}"/>
          </ac:picMkLst>
        </pc:picChg>
      </pc:sldChg>
      <pc:sldChg chg="modSp del">
        <pc:chgData name="Valérie" userId="1b450f87-bfaa-4071-9d8b-ae7ea46261a8" providerId="ADAL" clId="{47A010D6-618B-4FA2-8684-D738CD7B786B}" dt="2022-01-25T05:35:11.226" v="162" actId="2696"/>
        <pc:sldMkLst>
          <pc:docMk/>
          <pc:sldMk cId="1209276202" sldId="314"/>
        </pc:sldMkLst>
        <pc:spChg chg="mod">
          <ac:chgData name="Valérie" userId="1b450f87-bfaa-4071-9d8b-ae7ea46261a8" providerId="ADAL" clId="{47A010D6-618B-4FA2-8684-D738CD7B786B}" dt="2022-01-25T05:21:08.857" v="1"/>
          <ac:spMkLst>
            <pc:docMk/>
            <pc:sldMk cId="1209276202" sldId="314"/>
            <ac:spMk id="4" creationId="{988761BB-2D66-4865-9FDA-16C3A2050374}"/>
          </ac:spMkLst>
        </pc:spChg>
      </pc:sldChg>
      <pc:sldChg chg="addSp delSp modSp mod modClrScheme chgLayout">
        <pc:chgData name="Valérie" userId="1b450f87-bfaa-4071-9d8b-ae7ea46261a8" providerId="ADAL" clId="{47A010D6-618B-4FA2-8684-D738CD7B786B}" dt="2022-01-25T05:44:37.728" v="308" actId="20577"/>
        <pc:sldMkLst>
          <pc:docMk/>
          <pc:sldMk cId="4101570531" sldId="315"/>
        </pc:sldMkLst>
        <pc:spChg chg="add mod ord">
          <ac:chgData name="Valérie" userId="1b450f87-bfaa-4071-9d8b-ae7ea46261a8" providerId="ADAL" clId="{47A010D6-618B-4FA2-8684-D738CD7B786B}" dt="2022-01-25T05:44:37.728" v="308" actId="20577"/>
          <ac:spMkLst>
            <pc:docMk/>
            <pc:sldMk cId="4101570531" sldId="315"/>
            <ac:spMk id="3" creationId="{C941922E-DDFF-44D1-8E0B-E2AC5F1D0BBD}"/>
          </ac:spMkLst>
        </pc:spChg>
        <pc:spChg chg="mod ord">
          <ac:chgData name="Valérie" userId="1b450f87-bfaa-4071-9d8b-ae7ea46261a8" providerId="ADAL" clId="{47A010D6-618B-4FA2-8684-D738CD7B786B}" dt="2022-01-25T05:44:28.552" v="300" actId="27636"/>
          <ac:spMkLst>
            <pc:docMk/>
            <pc:sldMk cId="4101570531" sldId="315"/>
            <ac:spMk id="25" creationId="{00000000-0000-0000-0000-000000000000}"/>
          </ac:spMkLst>
        </pc:spChg>
        <pc:picChg chg="del">
          <ac:chgData name="Valérie" userId="1b450f87-bfaa-4071-9d8b-ae7ea46261a8" providerId="ADAL" clId="{47A010D6-618B-4FA2-8684-D738CD7B786B}" dt="2022-01-25T05:44:22.208" v="298" actId="478"/>
          <ac:picMkLst>
            <pc:docMk/>
            <pc:sldMk cId="4101570531" sldId="315"/>
            <ac:picMk id="2" creationId="{00000000-0000-0000-0000-000000000000}"/>
          </ac:picMkLst>
        </pc:picChg>
        <pc:picChg chg="del">
          <ac:chgData name="Valérie" userId="1b450f87-bfaa-4071-9d8b-ae7ea46261a8" providerId="ADAL" clId="{47A010D6-618B-4FA2-8684-D738CD7B786B}" dt="2022-01-25T05:44:19.328" v="297" actId="478"/>
          <ac:picMkLst>
            <pc:docMk/>
            <pc:sldMk cId="4101570531" sldId="315"/>
            <ac:picMk id="13" creationId="{00000000-0000-0000-0000-000000000000}"/>
          </ac:picMkLst>
        </pc:picChg>
      </pc:sldChg>
      <pc:sldChg chg="addSp delSp modSp mod modClrScheme chgLayout">
        <pc:chgData name="Valérie" userId="1b450f87-bfaa-4071-9d8b-ae7ea46261a8" providerId="ADAL" clId="{47A010D6-618B-4FA2-8684-D738CD7B786B}" dt="2022-01-25T05:55:16.733" v="453" actId="114"/>
        <pc:sldMkLst>
          <pc:docMk/>
          <pc:sldMk cId="3459888986" sldId="316"/>
        </pc:sldMkLst>
        <pc:spChg chg="mod">
          <ac:chgData name="Valérie" userId="1b450f87-bfaa-4071-9d8b-ae7ea46261a8" providerId="ADAL" clId="{47A010D6-618B-4FA2-8684-D738CD7B786B}" dt="2022-01-25T05:54:36.005" v="440" actId="20577"/>
          <ac:spMkLst>
            <pc:docMk/>
            <pc:sldMk cId="3459888986" sldId="316"/>
            <ac:spMk id="2" creationId="{6CC01008-D3A2-4536-8A64-49A0559FFDAE}"/>
          </ac:spMkLst>
        </pc:spChg>
        <pc:spChg chg="add del mod ord">
          <ac:chgData name="Valérie" userId="1b450f87-bfaa-4071-9d8b-ae7ea46261a8" providerId="ADAL" clId="{47A010D6-618B-4FA2-8684-D738CD7B786B}" dt="2022-01-25T05:49:13.502" v="380" actId="478"/>
          <ac:spMkLst>
            <pc:docMk/>
            <pc:sldMk cId="3459888986" sldId="316"/>
            <ac:spMk id="3" creationId="{49079187-7FD4-471F-8478-6205E90D5C2E}"/>
          </ac:spMkLst>
        </pc:spChg>
        <pc:spChg chg="mod">
          <ac:chgData name="Valérie" userId="1b450f87-bfaa-4071-9d8b-ae7ea46261a8" providerId="ADAL" clId="{47A010D6-618B-4FA2-8684-D738CD7B786B}" dt="2022-01-25T05:54:27.933" v="437" actId="114"/>
          <ac:spMkLst>
            <pc:docMk/>
            <pc:sldMk cId="3459888986" sldId="316"/>
            <ac:spMk id="6" creationId="{1933E888-2358-456B-AB03-F10E0D811979}"/>
          </ac:spMkLst>
        </pc:spChg>
        <pc:spChg chg="mod">
          <ac:chgData name="Valérie" userId="1b450f87-bfaa-4071-9d8b-ae7ea46261a8" providerId="ADAL" clId="{47A010D6-618B-4FA2-8684-D738CD7B786B}" dt="2022-01-25T05:54:41.596" v="441" actId="20577"/>
          <ac:spMkLst>
            <pc:docMk/>
            <pc:sldMk cId="3459888986" sldId="316"/>
            <ac:spMk id="7" creationId="{133F8488-41A5-42EB-A727-DE4F6C135DD0}"/>
          </ac:spMkLst>
        </pc:spChg>
        <pc:spChg chg="mod">
          <ac:chgData name="Valérie" userId="1b450f87-bfaa-4071-9d8b-ae7ea46261a8" providerId="ADAL" clId="{47A010D6-618B-4FA2-8684-D738CD7B786B}" dt="2022-01-25T05:54:31.885" v="438" actId="114"/>
          <ac:spMkLst>
            <pc:docMk/>
            <pc:sldMk cId="3459888986" sldId="316"/>
            <ac:spMk id="8" creationId="{EF4156D1-DC94-4AEC-AF4B-12ADF5137E54}"/>
          </ac:spMkLst>
        </pc:spChg>
        <pc:spChg chg="mod ord">
          <ac:chgData name="Valérie" userId="1b450f87-bfaa-4071-9d8b-ae7ea46261a8" providerId="ADAL" clId="{47A010D6-618B-4FA2-8684-D738CD7B786B}" dt="2022-01-25T05:55:16.733" v="453" actId="114"/>
          <ac:spMkLst>
            <pc:docMk/>
            <pc:sldMk cId="3459888986" sldId="316"/>
            <ac:spMk id="23" creationId="{00000000-0000-0000-0000-000000000000}"/>
          </ac:spMkLst>
        </pc:spChg>
      </pc:sldChg>
      <pc:sldChg chg="delSp modSp mod modClrScheme chgLayout">
        <pc:chgData name="Valérie" userId="1b450f87-bfaa-4071-9d8b-ae7ea46261a8" providerId="ADAL" clId="{47A010D6-618B-4FA2-8684-D738CD7B786B}" dt="2022-01-25T06:18:22.446" v="641" actId="114"/>
        <pc:sldMkLst>
          <pc:docMk/>
          <pc:sldMk cId="2846211321" sldId="317"/>
        </pc:sldMkLst>
        <pc:spChg chg="mod ord">
          <ac:chgData name="Valérie" userId="1b450f87-bfaa-4071-9d8b-ae7ea46261a8" providerId="ADAL" clId="{47A010D6-618B-4FA2-8684-D738CD7B786B}" dt="2022-01-25T06:17:25.901" v="634" actId="108"/>
          <ac:spMkLst>
            <pc:docMk/>
            <pc:sldMk cId="2846211321" sldId="317"/>
            <ac:spMk id="5" creationId="{00000000-0000-0000-0000-000000000000}"/>
          </ac:spMkLst>
        </pc:spChg>
        <pc:spChg chg="mod ord">
          <ac:chgData name="Valérie" userId="1b450f87-bfaa-4071-9d8b-ae7ea46261a8" providerId="ADAL" clId="{47A010D6-618B-4FA2-8684-D738CD7B786B}" dt="2022-01-25T06:18:22.446" v="641" actId="114"/>
          <ac:spMkLst>
            <pc:docMk/>
            <pc:sldMk cId="2846211321" sldId="317"/>
            <ac:spMk id="6" creationId="{00000000-0000-0000-0000-000000000000}"/>
          </ac:spMkLst>
        </pc:spChg>
        <pc:picChg chg="del">
          <ac:chgData name="Valérie" userId="1b450f87-bfaa-4071-9d8b-ae7ea46261a8" providerId="ADAL" clId="{47A010D6-618B-4FA2-8684-D738CD7B786B}" dt="2022-01-25T06:17:29.660" v="635" actId="478"/>
          <ac:picMkLst>
            <pc:docMk/>
            <pc:sldMk cId="2846211321" sldId="317"/>
            <ac:picMk id="7" creationId="{00000000-0000-0000-0000-000000000000}"/>
          </ac:picMkLst>
        </pc:picChg>
        <pc:picChg chg="del">
          <ac:chgData name="Valérie" userId="1b450f87-bfaa-4071-9d8b-ae7ea46261a8" providerId="ADAL" clId="{47A010D6-618B-4FA2-8684-D738CD7B786B}" dt="2022-01-25T06:17:32.196" v="636" actId="478"/>
          <ac:picMkLst>
            <pc:docMk/>
            <pc:sldMk cId="2846211321" sldId="317"/>
            <ac:picMk id="10" creationId="{00000000-0000-0000-0000-000000000000}"/>
          </ac:picMkLst>
        </pc:picChg>
      </pc:sldChg>
      <pc:sldChg chg="modSp mod modShow">
        <pc:chgData name="Valérie" userId="1b450f87-bfaa-4071-9d8b-ae7ea46261a8" providerId="ADAL" clId="{47A010D6-618B-4FA2-8684-D738CD7B786B}" dt="2022-01-25T06:08:59.821" v="549" actId="729"/>
        <pc:sldMkLst>
          <pc:docMk/>
          <pc:sldMk cId="4158434553" sldId="318"/>
        </pc:sldMkLst>
        <pc:spChg chg="mod">
          <ac:chgData name="Valérie" userId="1b450f87-bfaa-4071-9d8b-ae7ea46261a8" providerId="ADAL" clId="{47A010D6-618B-4FA2-8684-D738CD7B786B}" dt="2022-01-25T05:21:08.857" v="1"/>
          <ac:spMkLst>
            <pc:docMk/>
            <pc:sldMk cId="4158434553" sldId="318"/>
            <ac:spMk id="2" creationId="{BFA93EDB-CB21-4C9E-8C52-6EDCC111F92F}"/>
          </ac:spMkLst>
        </pc:spChg>
      </pc:sldChg>
      <pc:sldChg chg="modSp mod modClrScheme chgLayout">
        <pc:chgData name="Valérie" userId="1b450f87-bfaa-4071-9d8b-ae7ea46261a8" providerId="ADAL" clId="{47A010D6-618B-4FA2-8684-D738CD7B786B}" dt="2022-01-25T05:43:33.835" v="290" actId="15"/>
        <pc:sldMkLst>
          <pc:docMk/>
          <pc:sldMk cId="38362626" sldId="319"/>
        </pc:sldMkLst>
        <pc:spChg chg="mod ord">
          <ac:chgData name="Valérie" userId="1b450f87-bfaa-4071-9d8b-ae7ea46261a8" providerId="ADAL" clId="{47A010D6-618B-4FA2-8684-D738CD7B786B}" dt="2022-01-25T05:42:39.665" v="282" actId="108"/>
          <ac:spMkLst>
            <pc:docMk/>
            <pc:sldMk cId="38362626" sldId="319"/>
            <ac:spMk id="2" creationId="{20E6583A-E1B1-4BCB-8429-6790FEA75444}"/>
          </ac:spMkLst>
        </pc:spChg>
        <pc:spChg chg="mod ord">
          <ac:chgData name="Valérie" userId="1b450f87-bfaa-4071-9d8b-ae7ea46261a8" providerId="ADAL" clId="{47A010D6-618B-4FA2-8684-D738CD7B786B}" dt="2022-01-25T05:43:33.835" v="290" actId="15"/>
          <ac:spMkLst>
            <pc:docMk/>
            <pc:sldMk cId="38362626" sldId="319"/>
            <ac:spMk id="3" creationId="{4E6B0AFE-D768-487E-A305-090E9FC497BC}"/>
          </ac:spMkLst>
        </pc:spChg>
      </pc:sldChg>
      <pc:sldChg chg="addSp delSp modSp mod delDesignElem chgLayout">
        <pc:chgData name="Valérie" userId="1b450f87-bfaa-4071-9d8b-ae7ea46261a8" providerId="ADAL" clId="{47A010D6-618B-4FA2-8684-D738CD7B786B}" dt="2022-01-25T05:44:09.859" v="294" actId="26606"/>
        <pc:sldMkLst>
          <pc:docMk/>
          <pc:sldMk cId="1440838471" sldId="320"/>
        </pc:sldMkLst>
        <pc:spChg chg="add del">
          <ac:chgData name="Valérie" userId="1b450f87-bfaa-4071-9d8b-ae7ea46261a8" providerId="ADAL" clId="{47A010D6-618B-4FA2-8684-D738CD7B786B}" dt="2022-01-25T05:44:09.856" v="293" actId="26606"/>
          <ac:spMkLst>
            <pc:docMk/>
            <pc:sldMk cId="1440838471" sldId="320"/>
            <ac:spMk id="5" creationId="{42A4FC2C-047E-45A5-965D-8E1E3BF09BC6}"/>
          </ac:spMkLst>
        </pc:spChg>
        <pc:spChg chg="add">
          <ac:chgData name="Valérie" userId="1b450f87-bfaa-4071-9d8b-ae7ea46261a8" providerId="ADAL" clId="{47A010D6-618B-4FA2-8684-D738CD7B786B}" dt="2022-01-25T05:44:09.859" v="294" actId="26606"/>
          <ac:spMkLst>
            <pc:docMk/>
            <pc:sldMk cId="1440838471" sldId="320"/>
            <ac:spMk id="7" creationId="{32BC26D8-82FB-445E-AA49-62A77D7C1EE0}"/>
          </ac:spMkLst>
        </pc:spChg>
        <pc:spChg chg="del">
          <ac:chgData name="Valérie" userId="1b450f87-bfaa-4071-9d8b-ae7ea46261a8" providerId="ADAL" clId="{47A010D6-618B-4FA2-8684-D738CD7B786B}" dt="2022-01-25T05:21:08.857" v="1"/>
          <ac:spMkLst>
            <pc:docMk/>
            <pc:sldMk cId="1440838471" sldId="320"/>
            <ac:spMk id="8" creationId="{32BC26D8-82FB-445E-AA49-62A77D7C1EE0}"/>
          </ac:spMkLst>
        </pc:spChg>
        <pc:spChg chg="add">
          <ac:chgData name="Valérie" userId="1b450f87-bfaa-4071-9d8b-ae7ea46261a8" providerId="ADAL" clId="{47A010D6-618B-4FA2-8684-D738CD7B786B}" dt="2022-01-25T05:44:09.859" v="294" actId="26606"/>
          <ac:spMkLst>
            <pc:docMk/>
            <pc:sldMk cId="1440838471" sldId="320"/>
            <ac:spMk id="9" creationId="{CB44330D-EA18-4254-AA95-EB49948539B8}"/>
          </ac:spMkLst>
        </pc:spChg>
        <pc:spChg chg="del">
          <ac:chgData name="Valérie" userId="1b450f87-bfaa-4071-9d8b-ae7ea46261a8" providerId="ADAL" clId="{47A010D6-618B-4FA2-8684-D738CD7B786B}" dt="2022-01-25T05:21:08.857" v="1"/>
          <ac:spMkLst>
            <pc:docMk/>
            <pc:sldMk cId="1440838471" sldId="320"/>
            <ac:spMk id="10" creationId="{CB44330D-EA18-4254-AA95-EB49948539B8}"/>
          </ac:spMkLst>
        </pc:spChg>
        <pc:picChg chg="mod">
          <ac:chgData name="Valérie" userId="1b450f87-bfaa-4071-9d8b-ae7ea46261a8" providerId="ADAL" clId="{47A010D6-618B-4FA2-8684-D738CD7B786B}" dt="2022-01-25T05:44:09.856" v="293" actId="26606"/>
          <ac:picMkLst>
            <pc:docMk/>
            <pc:sldMk cId="1440838471" sldId="320"/>
            <ac:picMk id="3" creationId="{5D44A59E-E48F-49A5-9A41-6A24C8F522EF}"/>
          </ac:picMkLst>
        </pc:picChg>
      </pc:sldChg>
      <pc:sldChg chg="modSp new mod">
        <pc:chgData name="Valérie" userId="1b450f87-bfaa-4071-9d8b-ae7ea46261a8" providerId="ADAL" clId="{47A010D6-618B-4FA2-8684-D738CD7B786B}" dt="2022-01-25T05:27:34.940" v="81" actId="27636"/>
        <pc:sldMkLst>
          <pc:docMk/>
          <pc:sldMk cId="70311221" sldId="321"/>
        </pc:sldMkLst>
        <pc:spChg chg="mod">
          <ac:chgData name="Valérie" userId="1b450f87-bfaa-4071-9d8b-ae7ea46261a8" providerId="ADAL" clId="{47A010D6-618B-4FA2-8684-D738CD7B786B}" dt="2022-01-25T05:27:27.348" v="79" actId="14100"/>
          <ac:spMkLst>
            <pc:docMk/>
            <pc:sldMk cId="70311221" sldId="321"/>
            <ac:spMk id="2" creationId="{844CF42B-15FB-4AE1-AF4A-4378A3AFA8D6}"/>
          </ac:spMkLst>
        </pc:spChg>
        <pc:spChg chg="mod">
          <ac:chgData name="Valérie" userId="1b450f87-bfaa-4071-9d8b-ae7ea46261a8" providerId="ADAL" clId="{47A010D6-618B-4FA2-8684-D738CD7B786B}" dt="2022-01-25T05:27:34.940" v="81" actId="27636"/>
          <ac:spMkLst>
            <pc:docMk/>
            <pc:sldMk cId="70311221" sldId="321"/>
            <ac:spMk id="3" creationId="{F96AC91D-5401-461C-BD9F-7E1AB456C4CA}"/>
          </ac:spMkLst>
        </pc:spChg>
      </pc:sldChg>
      <pc:sldChg chg="addSp modSp new mod setBg">
        <pc:chgData name="Valérie" userId="1b450f87-bfaa-4071-9d8b-ae7ea46261a8" providerId="ADAL" clId="{47A010D6-618B-4FA2-8684-D738CD7B786B}" dt="2022-01-25T05:35:06.138" v="161" actId="404"/>
        <pc:sldMkLst>
          <pc:docMk/>
          <pc:sldMk cId="2661973245" sldId="322"/>
        </pc:sldMkLst>
        <pc:spChg chg="add mod">
          <ac:chgData name="Valérie" userId="1b450f87-bfaa-4071-9d8b-ae7ea46261a8" providerId="ADAL" clId="{47A010D6-618B-4FA2-8684-D738CD7B786B}" dt="2022-01-25T05:32:48.864" v="122"/>
          <ac:spMkLst>
            <pc:docMk/>
            <pc:sldMk cId="2661973245" sldId="322"/>
            <ac:spMk id="3" creationId="{C55ED8B3-3AF4-41AB-B594-8F63F5669D49}"/>
          </ac:spMkLst>
        </pc:spChg>
        <pc:spChg chg="add">
          <ac:chgData name="Valérie" userId="1b450f87-bfaa-4071-9d8b-ae7ea46261a8" providerId="ADAL" clId="{47A010D6-618B-4FA2-8684-D738CD7B786B}" dt="2022-01-25T05:30:32.678" v="102" actId="26606"/>
          <ac:spMkLst>
            <pc:docMk/>
            <pc:sldMk cId="2661973245" sldId="322"/>
            <ac:spMk id="8" creationId="{907EF6B7-1338-4443-8C46-6A318D952DFD}"/>
          </ac:spMkLst>
        </pc:spChg>
        <pc:spChg chg="add mod">
          <ac:chgData name="Valérie" userId="1b450f87-bfaa-4071-9d8b-ae7ea46261a8" providerId="ADAL" clId="{47A010D6-618B-4FA2-8684-D738CD7B786B}" dt="2022-01-25T05:33:37.197" v="132" actId="1076"/>
          <ac:spMkLst>
            <pc:docMk/>
            <pc:sldMk cId="2661973245" sldId="322"/>
            <ac:spMk id="9" creationId="{E66735B3-AC78-4791-B55A-ACDDF52A7BBE}"/>
          </ac:spMkLst>
        </pc:spChg>
        <pc:spChg chg="add">
          <ac:chgData name="Valérie" userId="1b450f87-bfaa-4071-9d8b-ae7ea46261a8" providerId="ADAL" clId="{47A010D6-618B-4FA2-8684-D738CD7B786B}" dt="2022-01-25T05:30:32.678" v="102" actId="26606"/>
          <ac:spMkLst>
            <pc:docMk/>
            <pc:sldMk cId="2661973245" sldId="322"/>
            <ac:spMk id="10" creationId="{DAAE4CDD-124C-4DCF-9584-B6033B545DD5}"/>
          </ac:spMkLst>
        </pc:spChg>
        <pc:spChg chg="add mod">
          <ac:chgData name="Valérie" userId="1b450f87-bfaa-4071-9d8b-ae7ea46261a8" providerId="ADAL" clId="{47A010D6-618B-4FA2-8684-D738CD7B786B}" dt="2022-01-25T05:35:06.138" v="161" actId="404"/>
          <ac:spMkLst>
            <pc:docMk/>
            <pc:sldMk cId="2661973245" sldId="322"/>
            <ac:spMk id="11" creationId="{7678ABBD-A5DA-4F4E-BAFE-26B48A88A9D4}"/>
          </ac:spMkLst>
        </pc:spChg>
        <pc:spChg chg="add">
          <ac:chgData name="Valérie" userId="1b450f87-bfaa-4071-9d8b-ae7ea46261a8" providerId="ADAL" clId="{47A010D6-618B-4FA2-8684-D738CD7B786B}" dt="2022-01-25T05:30:32.678" v="102" actId="26606"/>
          <ac:spMkLst>
            <pc:docMk/>
            <pc:sldMk cId="2661973245" sldId="322"/>
            <ac:spMk id="12" creationId="{081E4A58-353D-44AE-B2FC-2A74E2E400F7}"/>
          </ac:spMkLst>
        </pc:spChg>
      </pc:sldChg>
      <pc:sldMasterChg chg="addSldLayout delSldLayout modSldLayout">
        <pc:chgData name="Valérie" userId="1b450f87-bfaa-4071-9d8b-ae7ea46261a8" providerId="ADAL" clId="{47A010D6-618B-4FA2-8684-D738CD7B786B}" dt="2022-01-25T05:53:56.862" v="432"/>
        <pc:sldMasterMkLst>
          <pc:docMk/>
          <pc:sldMasterMk cId="4086996361" sldId="2147483663"/>
        </pc:sldMasterMkLst>
        <pc:sldLayoutChg chg="add del">
          <pc:chgData name="Valérie" userId="1b450f87-bfaa-4071-9d8b-ae7ea46261a8" providerId="ADAL" clId="{47A010D6-618B-4FA2-8684-D738CD7B786B}" dt="2022-01-25T05:28:59.228" v="91" actId="2696"/>
          <pc:sldLayoutMkLst>
            <pc:docMk/>
            <pc:sldMasterMk cId="4086996361" sldId="2147483663"/>
            <pc:sldLayoutMk cId="1762580720" sldId="2147483651"/>
          </pc:sldLayoutMkLst>
        </pc:sldLayoutChg>
        <pc:sldLayoutChg chg="add del">
          <pc:chgData name="Valérie" userId="1b450f87-bfaa-4071-9d8b-ae7ea46261a8" providerId="ADAL" clId="{47A010D6-618B-4FA2-8684-D738CD7B786B}" dt="2022-01-25T05:28:52.784" v="89" actId="2696"/>
          <pc:sldLayoutMkLst>
            <pc:docMk/>
            <pc:sldMasterMk cId="4086996361" sldId="2147483663"/>
            <pc:sldLayoutMk cId="201123581" sldId="2147483661"/>
          </pc:sldLayoutMkLst>
        </pc:sldLayoutChg>
        <pc:sldLayoutChg chg="add del">
          <pc:chgData name="Valérie" userId="1b450f87-bfaa-4071-9d8b-ae7ea46261a8" providerId="ADAL" clId="{47A010D6-618B-4FA2-8684-D738CD7B786B}" dt="2022-01-25T05:28:55.559" v="90" actId="2696"/>
          <pc:sldLayoutMkLst>
            <pc:docMk/>
            <pc:sldMasterMk cId="4086996361" sldId="2147483663"/>
            <pc:sldLayoutMk cId="176363526" sldId="2147483662"/>
          </pc:sldLayoutMkLst>
        </pc:sldLayoutChg>
        <pc:sldLayoutChg chg="modSp">
          <pc:chgData name="Valérie" userId="1b450f87-bfaa-4071-9d8b-ae7ea46261a8" providerId="ADAL" clId="{47A010D6-618B-4FA2-8684-D738CD7B786B}" dt="2022-01-25T05:28:32.842" v="88" actId="27636"/>
          <pc:sldLayoutMkLst>
            <pc:docMk/>
            <pc:sldMasterMk cId="4086996361" sldId="2147483663"/>
            <pc:sldLayoutMk cId="1434615403" sldId="2147483664"/>
          </pc:sldLayoutMkLst>
          <pc:spChg chg="mod">
            <ac:chgData name="Valérie" userId="1b450f87-bfaa-4071-9d8b-ae7ea46261a8" providerId="ADAL" clId="{47A010D6-618B-4FA2-8684-D738CD7B786B}" dt="2022-01-25T05:28:19.260" v="84" actId="14100"/>
            <ac:spMkLst>
              <pc:docMk/>
              <pc:sldMasterMk cId="4086996361" sldId="2147483663"/>
              <pc:sldLayoutMk cId="1434615403" sldId="2147483664"/>
              <ac:spMk id="3087" creationId="{7E430E66-F175-4865-9F39-6FEBF701366B}"/>
            </ac:spMkLst>
          </pc:spChg>
          <pc:spChg chg="mod">
            <ac:chgData name="Valérie" userId="1b450f87-bfaa-4071-9d8b-ae7ea46261a8" providerId="ADAL" clId="{47A010D6-618B-4FA2-8684-D738CD7B786B}" dt="2022-01-25T05:28:32.842" v="88" actId="27636"/>
            <ac:spMkLst>
              <pc:docMk/>
              <pc:sldMasterMk cId="4086996361" sldId="2147483663"/>
              <pc:sldLayoutMk cId="1434615403" sldId="2147483664"/>
              <ac:spMk id="3088" creationId="{1A5C15CF-A76E-4DB3-AE88-91B302183C10}"/>
            </ac:spMkLst>
          </pc:spChg>
        </pc:sldLayoutChg>
        <pc:sldLayoutChg chg="addSp del">
          <pc:chgData name="Valérie" userId="1b450f87-bfaa-4071-9d8b-ae7ea46261a8" providerId="ADAL" clId="{47A010D6-618B-4FA2-8684-D738CD7B786B}" dt="2022-01-25T05:35:11.226" v="162" actId="2696"/>
          <pc:sldLayoutMkLst>
            <pc:docMk/>
            <pc:sldMasterMk cId="4086996361" sldId="2147483663"/>
            <pc:sldLayoutMk cId="518466432" sldId="2147483675"/>
          </pc:sldLayoutMkLst>
          <pc:picChg chg="add">
            <ac:chgData name="Valérie" userId="1b450f87-bfaa-4071-9d8b-ae7ea46261a8" providerId="ADAL" clId="{47A010D6-618B-4FA2-8684-D738CD7B786B}" dt="2022-01-25T05:21:08.857" v="1"/>
            <ac:picMkLst>
              <pc:docMk/>
              <pc:sldMasterMk cId="4086996361" sldId="2147483663"/>
              <pc:sldLayoutMk cId="518466432" sldId="2147483675"/>
              <ac:picMk id="9" creationId="{4AECE907-F0FE-404B-8210-49BD691B7900}"/>
            </ac:picMkLst>
          </pc:picChg>
        </pc:sldLayoutChg>
        <pc:sldLayoutChg chg="addSp">
          <pc:chgData name="Valérie" userId="1b450f87-bfaa-4071-9d8b-ae7ea46261a8" providerId="ADAL" clId="{47A010D6-618B-4FA2-8684-D738CD7B786B}" dt="2022-01-25T05:21:08.857" v="1"/>
          <pc:sldLayoutMkLst>
            <pc:docMk/>
            <pc:sldMasterMk cId="4086996361" sldId="2147483663"/>
            <pc:sldLayoutMk cId="3124621126" sldId="2147483676"/>
          </pc:sldLayoutMkLst>
          <pc:picChg chg="add">
            <ac:chgData name="Valérie" userId="1b450f87-bfaa-4071-9d8b-ae7ea46261a8" providerId="ADAL" clId="{47A010D6-618B-4FA2-8684-D738CD7B786B}" dt="2022-01-25T05:21:08.857" v="1"/>
            <ac:picMkLst>
              <pc:docMk/>
              <pc:sldMasterMk cId="4086996361" sldId="2147483663"/>
              <pc:sldLayoutMk cId="3124621126" sldId="2147483676"/>
              <ac:picMk id="9" creationId="{CEE2F79F-ED1F-4F6A-ACF3-35095035496C}"/>
            </ac:picMkLst>
          </pc:picChg>
          <pc:picChg chg="add">
            <ac:chgData name="Valérie" userId="1b450f87-bfaa-4071-9d8b-ae7ea46261a8" providerId="ADAL" clId="{47A010D6-618B-4FA2-8684-D738CD7B786B}" dt="2022-01-25T05:21:08.857" v="1"/>
            <ac:picMkLst>
              <pc:docMk/>
              <pc:sldMasterMk cId="4086996361" sldId="2147483663"/>
              <pc:sldLayoutMk cId="3124621126" sldId="2147483676"/>
              <ac:picMk id="10" creationId="{B918B5D0-0AB1-4005-91F4-9F3FB5CC22DF}"/>
            </ac:picMkLst>
          </pc:picChg>
        </pc:sldLayoutChg>
        <pc:sldLayoutChg chg="addSp delSp modSp add mod modTransition setBg">
          <pc:chgData name="Valérie" userId="1b450f87-bfaa-4071-9d8b-ae7ea46261a8" providerId="ADAL" clId="{47A010D6-618B-4FA2-8684-D738CD7B786B}" dt="2022-01-25T05:53:56.862" v="432"/>
          <pc:sldLayoutMkLst>
            <pc:docMk/>
            <pc:sldMasterMk cId="4086996361" sldId="2147483663"/>
            <pc:sldLayoutMk cId="3694021886" sldId="2147483677"/>
          </pc:sldLayoutMkLst>
          <pc:spChg chg="add del mod">
            <ac:chgData name="Valérie" userId="1b450f87-bfaa-4071-9d8b-ae7ea46261a8" providerId="ADAL" clId="{47A010D6-618B-4FA2-8684-D738CD7B786B}" dt="2022-01-25T05:52:03.341" v="390" actId="478"/>
            <ac:spMkLst>
              <pc:docMk/>
              <pc:sldMasterMk cId="4086996361" sldId="2147483663"/>
              <pc:sldLayoutMk cId="3694021886" sldId="2147483677"/>
              <ac:spMk id="6" creationId="{85C60901-2E8B-48A2-B4F0-9561EDA9D9E4}"/>
            </ac:spMkLst>
          </pc:spChg>
          <pc:spChg chg="add mod ord">
            <ac:chgData name="Valérie" userId="1b450f87-bfaa-4071-9d8b-ae7ea46261a8" providerId="ADAL" clId="{47A010D6-618B-4FA2-8684-D738CD7B786B}" dt="2022-01-25T05:52:20.624" v="392" actId="167"/>
            <ac:spMkLst>
              <pc:docMk/>
              <pc:sldMasterMk cId="4086996361" sldId="2147483663"/>
              <pc:sldLayoutMk cId="3694021886" sldId="2147483677"/>
              <ac:spMk id="7" creationId="{B04E3525-68E7-4350-8AD0-4E9525055C6A}"/>
            </ac:spMkLst>
          </pc:spChg>
        </pc:sldLayoutChg>
      </pc:sldMasterChg>
    </pc:docChg>
  </pc:docChgLst>
  <pc:docChgLst>
    <pc:chgData name="Turgeon Valérie" userId="1b450f87-bfaa-4071-9d8b-ae7ea46261a8" providerId="ADAL" clId="{D45D1604-E69B-45C0-B75A-71B3C008F42F}"/>
    <pc:docChg chg="custSel addSld delSld modSld sldOrd">
      <pc:chgData name="Turgeon Valérie" userId="1b450f87-bfaa-4071-9d8b-ae7ea46261a8" providerId="ADAL" clId="{D45D1604-E69B-45C0-B75A-71B3C008F42F}" dt="2021-06-03T06:09:25.526" v="187"/>
      <pc:docMkLst>
        <pc:docMk/>
      </pc:docMkLst>
      <pc:sldChg chg="modTransition">
        <pc:chgData name="Turgeon Valérie" userId="1b450f87-bfaa-4071-9d8b-ae7ea46261a8" providerId="ADAL" clId="{D45D1604-E69B-45C0-B75A-71B3C008F42F}" dt="2021-06-03T04:53:30.337" v="1"/>
        <pc:sldMkLst>
          <pc:docMk/>
          <pc:sldMk cId="108638824" sldId="256"/>
        </pc:sldMkLst>
      </pc:sldChg>
      <pc:sldChg chg="modTransition">
        <pc:chgData name="Turgeon Valérie" userId="1b450f87-bfaa-4071-9d8b-ae7ea46261a8" providerId="ADAL" clId="{D45D1604-E69B-45C0-B75A-71B3C008F42F}" dt="2021-06-03T04:53:30.337" v="1"/>
        <pc:sldMkLst>
          <pc:docMk/>
          <pc:sldMk cId="1216745327" sldId="271"/>
        </pc:sldMkLst>
      </pc:sldChg>
      <pc:sldChg chg="ord modTransition">
        <pc:chgData name="Turgeon Valérie" userId="1b450f87-bfaa-4071-9d8b-ae7ea46261a8" providerId="ADAL" clId="{D45D1604-E69B-45C0-B75A-71B3C008F42F}" dt="2021-06-03T06:09:22.384" v="185"/>
        <pc:sldMkLst>
          <pc:docMk/>
          <pc:sldMk cId="3683653239" sldId="279"/>
        </pc:sldMkLst>
      </pc:sldChg>
      <pc:sldChg chg="del">
        <pc:chgData name="Turgeon Valérie" userId="1b450f87-bfaa-4071-9d8b-ae7ea46261a8" providerId="ADAL" clId="{D45D1604-E69B-45C0-B75A-71B3C008F42F}" dt="2021-06-03T04:53:16.500" v="0" actId="47"/>
        <pc:sldMkLst>
          <pc:docMk/>
          <pc:sldMk cId="923610351" sldId="281"/>
        </pc:sldMkLst>
      </pc:sldChg>
      <pc:sldChg chg="modTransition">
        <pc:chgData name="Turgeon Valérie" userId="1b450f87-bfaa-4071-9d8b-ae7ea46261a8" providerId="ADAL" clId="{D45D1604-E69B-45C0-B75A-71B3C008F42F}" dt="2021-06-03T04:53:30.337" v="1"/>
        <pc:sldMkLst>
          <pc:docMk/>
          <pc:sldMk cId="1590453878" sldId="284"/>
        </pc:sldMkLst>
      </pc:sldChg>
      <pc:sldChg chg="modTransition">
        <pc:chgData name="Turgeon Valérie" userId="1b450f87-bfaa-4071-9d8b-ae7ea46261a8" providerId="ADAL" clId="{D45D1604-E69B-45C0-B75A-71B3C008F42F}" dt="2021-06-03T04:53:30.337" v="1"/>
        <pc:sldMkLst>
          <pc:docMk/>
          <pc:sldMk cId="3276901100" sldId="296"/>
        </pc:sldMkLst>
      </pc:sldChg>
      <pc:sldChg chg="addSp delSp modSp add mod ord modTransition">
        <pc:chgData name="Turgeon Valérie" userId="1b450f87-bfaa-4071-9d8b-ae7ea46261a8" providerId="ADAL" clId="{D45D1604-E69B-45C0-B75A-71B3C008F42F}" dt="2021-06-03T06:09:25.526" v="187"/>
        <pc:sldMkLst>
          <pc:docMk/>
          <pc:sldMk cId="2156807990" sldId="297"/>
        </pc:sldMkLst>
        <pc:spChg chg="add del mod">
          <ac:chgData name="Turgeon Valérie" userId="1b450f87-bfaa-4071-9d8b-ae7ea46261a8" providerId="ADAL" clId="{D45D1604-E69B-45C0-B75A-71B3C008F42F}" dt="2021-06-03T04:54:48.547" v="55" actId="478"/>
          <ac:spMkLst>
            <pc:docMk/>
            <pc:sldMk cId="2156807990" sldId="297"/>
            <ac:spMk id="3" creationId="{272B89D7-CE5F-4A98-A1CB-8D396EEB3AE1}"/>
          </ac:spMkLst>
        </pc:spChg>
        <pc:spChg chg="add del mod">
          <ac:chgData name="Turgeon Valérie" userId="1b450f87-bfaa-4071-9d8b-ae7ea46261a8" providerId="ADAL" clId="{D45D1604-E69B-45C0-B75A-71B3C008F42F}" dt="2021-06-03T04:54:41.481" v="54"/>
          <ac:spMkLst>
            <pc:docMk/>
            <pc:sldMk cId="2156807990" sldId="297"/>
            <ac:spMk id="4" creationId="{0783572F-729D-48E0-B977-7B9A437359E4}"/>
          </ac:spMkLst>
        </pc:spChg>
        <pc:spChg chg="mod">
          <ac:chgData name="Turgeon Valérie" userId="1b450f87-bfaa-4071-9d8b-ae7ea46261a8" providerId="ADAL" clId="{D45D1604-E69B-45C0-B75A-71B3C008F42F}" dt="2021-06-03T04:54:41.481" v="54"/>
          <ac:spMkLst>
            <pc:docMk/>
            <pc:sldMk cId="2156807990" sldId="297"/>
            <ac:spMk id="5" creationId="{00000000-0000-0000-0000-000000000000}"/>
          </ac:spMkLst>
        </pc:spChg>
        <pc:spChg chg="del">
          <ac:chgData name="Turgeon Valérie" userId="1b450f87-bfaa-4071-9d8b-ae7ea46261a8" providerId="ADAL" clId="{D45D1604-E69B-45C0-B75A-71B3C008F42F}" dt="2021-06-03T04:53:59.065" v="6" actId="478"/>
          <ac:spMkLst>
            <pc:docMk/>
            <pc:sldMk cId="2156807990" sldId="297"/>
            <ac:spMk id="6" creationId="{00000000-0000-0000-0000-000000000000}"/>
          </ac:spMkLst>
        </pc:spChg>
        <pc:graphicFrameChg chg="add mod modGraphic">
          <ac:chgData name="Turgeon Valérie" userId="1b450f87-bfaa-4071-9d8b-ae7ea46261a8" providerId="ADAL" clId="{D45D1604-E69B-45C0-B75A-71B3C008F42F}" dt="2021-06-03T05:12:26.973" v="182" actId="14734"/>
          <ac:graphicFrameMkLst>
            <pc:docMk/>
            <pc:sldMk cId="2156807990" sldId="297"/>
            <ac:graphicFrameMk id="8" creationId="{F942CEB2-2CE9-4B96-8392-AB393B3ACA8F}"/>
          </ac:graphicFrameMkLst>
        </pc:graphicFrameChg>
        <pc:picChg chg="del">
          <ac:chgData name="Turgeon Valérie" userId="1b450f87-bfaa-4071-9d8b-ae7ea46261a8" providerId="ADAL" clId="{D45D1604-E69B-45C0-B75A-71B3C008F42F}" dt="2021-06-03T04:54:03.380" v="7" actId="478"/>
          <ac:picMkLst>
            <pc:docMk/>
            <pc:sldMk cId="2156807990" sldId="297"/>
            <ac:picMk id="7" creationId="{00000000-0000-0000-0000-000000000000}"/>
          </ac:picMkLst>
        </pc:picChg>
        <pc:picChg chg="mod">
          <ac:chgData name="Turgeon Valérie" userId="1b450f87-bfaa-4071-9d8b-ae7ea46261a8" providerId="ADAL" clId="{D45D1604-E69B-45C0-B75A-71B3C008F42F}" dt="2021-06-03T05:12:39.628" v="183" actId="14100"/>
          <ac:picMkLst>
            <pc:docMk/>
            <pc:sldMk cId="2156807990" sldId="297"/>
            <ac:picMk id="10" creationId="{00000000-0000-0000-0000-000000000000}"/>
          </ac:picMkLst>
        </pc:picChg>
      </pc:sldChg>
      <pc:sldChg chg="del">
        <pc:chgData name="Turgeon Valérie" userId="1b450f87-bfaa-4071-9d8b-ae7ea46261a8" providerId="ADAL" clId="{D45D1604-E69B-45C0-B75A-71B3C008F42F}" dt="2021-06-03T04:53:16.500" v="0" actId="47"/>
        <pc:sldMkLst>
          <pc:docMk/>
          <pc:sldMk cId="3823685408" sldId="297"/>
        </pc:sldMkLst>
      </pc:sldChg>
      <pc:sldChg chg="del">
        <pc:chgData name="Turgeon Valérie" userId="1b450f87-bfaa-4071-9d8b-ae7ea46261a8" providerId="ADAL" clId="{D45D1604-E69B-45C0-B75A-71B3C008F42F}" dt="2021-06-03T04:53:16.500" v="0" actId="47"/>
        <pc:sldMkLst>
          <pc:docMk/>
          <pc:sldMk cId="1031423200" sldId="298"/>
        </pc:sldMkLst>
      </pc:sldChg>
      <pc:sldChg chg="del">
        <pc:chgData name="Turgeon Valérie" userId="1b450f87-bfaa-4071-9d8b-ae7ea46261a8" providerId="ADAL" clId="{D45D1604-E69B-45C0-B75A-71B3C008F42F}" dt="2021-06-03T04:53:16.500" v="0" actId="47"/>
        <pc:sldMkLst>
          <pc:docMk/>
          <pc:sldMk cId="4067473064" sldId="299"/>
        </pc:sldMkLst>
      </pc:sldChg>
      <pc:sldChg chg="del">
        <pc:chgData name="Turgeon Valérie" userId="1b450f87-bfaa-4071-9d8b-ae7ea46261a8" providerId="ADAL" clId="{D45D1604-E69B-45C0-B75A-71B3C008F42F}" dt="2021-06-03T04:53:16.500" v="0" actId="47"/>
        <pc:sldMkLst>
          <pc:docMk/>
          <pc:sldMk cId="3568491380" sldId="300"/>
        </pc:sldMkLst>
      </pc:sldChg>
      <pc:sldChg chg="del">
        <pc:chgData name="Turgeon Valérie" userId="1b450f87-bfaa-4071-9d8b-ae7ea46261a8" providerId="ADAL" clId="{D45D1604-E69B-45C0-B75A-71B3C008F42F}" dt="2021-06-03T04:53:16.500" v="0" actId="47"/>
        <pc:sldMkLst>
          <pc:docMk/>
          <pc:sldMk cId="1086764056" sldId="301"/>
        </pc:sldMkLst>
      </pc:sldChg>
      <pc:sldChg chg="del">
        <pc:chgData name="Turgeon Valérie" userId="1b450f87-bfaa-4071-9d8b-ae7ea46261a8" providerId="ADAL" clId="{D45D1604-E69B-45C0-B75A-71B3C008F42F}" dt="2021-06-03T04:53:16.500" v="0" actId="47"/>
        <pc:sldMkLst>
          <pc:docMk/>
          <pc:sldMk cId="4137709603" sldId="302"/>
        </pc:sldMkLst>
      </pc:sldChg>
      <pc:sldChg chg="del">
        <pc:chgData name="Turgeon Valérie" userId="1b450f87-bfaa-4071-9d8b-ae7ea46261a8" providerId="ADAL" clId="{D45D1604-E69B-45C0-B75A-71B3C008F42F}" dt="2021-06-03T04:53:16.500" v="0" actId="47"/>
        <pc:sldMkLst>
          <pc:docMk/>
          <pc:sldMk cId="1155681084" sldId="303"/>
        </pc:sldMkLst>
      </pc:sldChg>
      <pc:sldChg chg="del">
        <pc:chgData name="Turgeon Valérie" userId="1b450f87-bfaa-4071-9d8b-ae7ea46261a8" providerId="ADAL" clId="{D45D1604-E69B-45C0-B75A-71B3C008F42F}" dt="2021-06-03T04:53:16.500" v="0" actId="47"/>
        <pc:sldMkLst>
          <pc:docMk/>
          <pc:sldMk cId="987002149" sldId="304"/>
        </pc:sldMkLst>
      </pc:sldChg>
      <pc:sldChg chg="del">
        <pc:chgData name="Turgeon Valérie" userId="1b450f87-bfaa-4071-9d8b-ae7ea46261a8" providerId="ADAL" clId="{D45D1604-E69B-45C0-B75A-71B3C008F42F}" dt="2021-06-03T04:53:16.500" v="0" actId="47"/>
        <pc:sldMkLst>
          <pc:docMk/>
          <pc:sldMk cId="3723364364" sldId="305"/>
        </pc:sldMkLst>
      </pc:sldChg>
    </pc:docChg>
  </pc:docChgLst>
  <pc:docChgLst>
    <pc:chgData name="Turgeon Valérie" userId="1b450f87-bfaa-4071-9d8b-ae7ea46261a8" providerId="ADAL" clId="{242B3D60-6FFC-401C-8B14-06AFE70C33BF}"/>
    <pc:docChg chg="undo custSel addSld modSld">
      <pc:chgData name="Turgeon Valérie" userId="1b450f87-bfaa-4071-9d8b-ae7ea46261a8" providerId="ADAL" clId="{242B3D60-6FFC-401C-8B14-06AFE70C33BF}" dt="2021-06-02T02:25:27.554" v="387" actId="962"/>
      <pc:docMkLst>
        <pc:docMk/>
      </pc:docMkLst>
      <pc:sldChg chg="modSp mod">
        <pc:chgData name="Turgeon Valérie" userId="1b450f87-bfaa-4071-9d8b-ae7ea46261a8" providerId="ADAL" clId="{242B3D60-6FFC-401C-8B14-06AFE70C33BF}" dt="2021-06-02T00:26:37.620" v="21" actId="1076"/>
        <pc:sldMkLst>
          <pc:docMk/>
          <pc:sldMk cId="923610351" sldId="281"/>
        </pc:sldMkLst>
        <pc:spChg chg="mod">
          <ac:chgData name="Turgeon Valérie" userId="1b450f87-bfaa-4071-9d8b-ae7ea46261a8" providerId="ADAL" clId="{242B3D60-6FFC-401C-8B14-06AFE70C33BF}" dt="2021-06-02T00:26:36.460" v="20" actId="207"/>
          <ac:spMkLst>
            <pc:docMk/>
            <pc:sldMk cId="923610351" sldId="281"/>
            <ac:spMk id="48" creationId="{3023D63B-E58D-4B46-BF88-6615D50C7D41}"/>
          </ac:spMkLst>
        </pc:spChg>
        <pc:picChg chg="mod">
          <ac:chgData name="Turgeon Valérie" userId="1b450f87-bfaa-4071-9d8b-ae7ea46261a8" providerId="ADAL" clId="{242B3D60-6FFC-401C-8B14-06AFE70C33BF}" dt="2021-06-02T00:26:37.620" v="21" actId="1076"/>
          <ac:picMkLst>
            <pc:docMk/>
            <pc:sldMk cId="923610351" sldId="281"/>
            <ac:picMk id="4" creationId="{00000000-0000-0000-0000-000000000000}"/>
          </ac:picMkLst>
        </pc:picChg>
      </pc:sldChg>
      <pc:sldChg chg="modSp mod modTransition">
        <pc:chgData name="Turgeon Valérie" userId="1b450f87-bfaa-4071-9d8b-ae7ea46261a8" providerId="ADAL" clId="{242B3D60-6FFC-401C-8B14-06AFE70C33BF}" dt="2021-06-02T02:20:33.682" v="374"/>
        <pc:sldMkLst>
          <pc:docMk/>
          <pc:sldMk cId="3823685408" sldId="297"/>
        </pc:sldMkLst>
        <pc:spChg chg="mod">
          <ac:chgData name="Turgeon Valérie" userId="1b450f87-bfaa-4071-9d8b-ae7ea46261a8" providerId="ADAL" clId="{242B3D60-6FFC-401C-8B14-06AFE70C33BF}" dt="2021-06-02T01:30:34.782" v="30" actId="1076"/>
          <ac:spMkLst>
            <pc:docMk/>
            <pc:sldMk cId="3823685408" sldId="297"/>
            <ac:spMk id="2" creationId="{AC0D7C57-980C-4E37-B069-7FCCA98EAC24}"/>
          </ac:spMkLst>
        </pc:spChg>
      </pc:sldChg>
      <pc:sldChg chg="new modNotesTx">
        <pc:chgData name="Turgeon Valérie" userId="1b450f87-bfaa-4071-9d8b-ae7ea46261a8" providerId="ADAL" clId="{242B3D60-6FFC-401C-8B14-06AFE70C33BF}" dt="2021-06-02T00:55:36.435" v="26" actId="20577"/>
        <pc:sldMkLst>
          <pc:docMk/>
          <pc:sldMk cId="1031423200" sldId="298"/>
        </pc:sldMkLst>
      </pc:sldChg>
      <pc:sldChg chg="addSp delSp modSp new mod delAnim modAnim">
        <pc:chgData name="Turgeon Valérie" userId="1b450f87-bfaa-4071-9d8b-ae7ea46261a8" providerId="ADAL" clId="{242B3D60-6FFC-401C-8B14-06AFE70C33BF}" dt="2021-06-02T01:59:03.380" v="237" actId="21"/>
        <pc:sldMkLst>
          <pc:docMk/>
          <pc:sldMk cId="4067473064" sldId="299"/>
        </pc:sldMkLst>
        <pc:spChg chg="del">
          <ac:chgData name="Turgeon Valérie" userId="1b450f87-bfaa-4071-9d8b-ae7ea46261a8" providerId="ADAL" clId="{242B3D60-6FFC-401C-8B14-06AFE70C33BF}" dt="2021-06-02T01:30:01.639" v="28" actId="478"/>
          <ac:spMkLst>
            <pc:docMk/>
            <pc:sldMk cId="4067473064" sldId="299"/>
            <ac:spMk id="2" creationId="{6D809E28-373A-4F18-AB66-9648083FD3BE}"/>
          </ac:spMkLst>
        </pc:spChg>
        <pc:spChg chg="del">
          <ac:chgData name="Turgeon Valérie" userId="1b450f87-bfaa-4071-9d8b-ae7ea46261a8" providerId="ADAL" clId="{242B3D60-6FFC-401C-8B14-06AFE70C33BF}" dt="2021-06-02T01:30:04.053" v="29" actId="478"/>
          <ac:spMkLst>
            <pc:docMk/>
            <pc:sldMk cId="4067473064" sldId="299"/>
            <ac:spMk id="3" creationId="{94B8E107-788B-4368-90A9-2D1405DA37F7}"/>
          </ac:spMkLst>
        </pc:spChg>
        <pc:spChg chg="add mod">
          <ac:chgData name="Turgeon Valérie" userId="1b450f87-bfaa-4071-9d8b-ae7ea46261a8" providerId="ADAL" clId="{242B3D60-6FFC-401C-8B14-06AFE70C33BF}" dt="2021-06-02T01:32:01.998" v="73" actId="14100"/>
          <ac:spMkLst>
            <pc:docMk/>
            <pc:sldMk cId="4067473064" sldId="299"/>
            <ac:spMk id="4" creationId="{1C9BB50E-CC79-4CCF-AEBB-BD5F3F887DE4}"/>
          </ac:spMkLst>
        </pc:spChg>
        <pc:spChg chg="add mod">
          <ac:chgData name="Turgeon Valérie" userId="1b450f87-bfaa-4071-9d8b-ae7ea46261a8" providerId="ADAL" clId="{242B3D60-6FFC-401C-8B14-06AFE70C33BF}" dt="2021-06-02T01:58:07.117" v="228" actId="1076"/>
          <ac:spMkLst>
            <pc:docMk/>
            <pc:sldMk cId="4067473064" sldId="299"/>
            <ac:spMk id="5" creationId="{FA96118B-FBA0-4A64-B2AF-765D6B0884AC}"/>
          </ac:spMkLst>
        </pc:spChg>
        <pc:spChg chg="add mod">
          <ac:chgData name="Turgeon Valérie" userId="1b450f87-bfaa-4071-9d8b-ae7ea46261a8" providerId="ADAL" clId="{242B3D60-6FFC-401C-8B14-06AFE70C33BF}" dt="2021-06-02T01:58:01.085" v="227" actId="1076"/>
          <ac:spMkLst>
            <pc:docMk/>
            <pc:sldMk cId="4067473064" sldId="299"/>
            <ac:spMk id="8" creationId="{7DFF7050-7FF1-4168-B017-C51916252FD0}"/>
          </ac:spMkLst>
        </pc:spChg>
        <pc:spChg chg="add del mod">
          <ac:chgData name="Turgeon Valérie" userId="1b450f87-bfaa-4071-9d8b-ae7ea46261a8" providerId="ADAL" clId="{242B3D60-6FFC-401C-8B14-06AFE70C33BF}" dt="2021-06-02T01:59:03.380" v="237" actId="21"/>
          <ac:spMkLst>
            <pc:docMk/>
            <pc:sldMk cId="4067473064" sldId="299"/>
            <ac:spMk id="36" creationId="{186DDE73-37A9-4956-AD73-AF2437791BA7}"/>
          </ac:spMkLst>
        </pc:spChg>
        <pc:picChg chg="add mod">
          <ac:chgData name="Turgeon Valérie" userId="1b450f87-bfaa-4071-9d8b-ae7ea46261a8" providerId="ADAL" clId="{242B3D60-6FFC-401C-8B14-06AFE70C33BF}" dt="2021-06-02T01:51:28.028" v="191" actId="1076"/>
          <ac:picMkLst>
            <pc:docMk/>
            <pc:sldMk cId="4067473064" sldId="299"/>
            <ac:picMk id="7" creationId="{FC110B0B-17EB-431F-81AA-A62F99DA4A65}"/>
          </ac:picMkLst>
        </pc:picChg>
        <pc:picChg chg="add del mod">
          <ac:chgData name="Turgeon Valérie" userId="1b450f87-bfaa-4071-9d8b-ae7ea46261a8" providerId="ADAL" clId="{242B3D60-6FFC-401C-8B14-06AFE70C33BF}" dt="2021-06-02T01:46:02.061" v="166"/>
          <ac:picMkLst>
            <pc:docMk/>
            <pc:sldMk cId="4067473064" sldId="299"/>
            <ac:picMk id="18" creationId="{1B804A9B-B9E6-4B01-B423-8DACA8DAB706}"/>
          </ac:picMkLst>
        </pc:picChg>
        <pc:picChg chg="add del mod">
          <ac:chgData name="Turgeon Valérie" userId="1b450f87-bfaa-4071-9d8b-ae7ea46261a8" providerId="ADAL" clId="{242B3D60-6FFC-401C-8B14-06AFE70C33BF}" dt="2021-06-02T01:47:30.886" v="169" actId="478"/>
          <ac:picMkLst>
            <pc:docMk/>
            <pc:sldMk cId="4067473064" sldId="299"/>
            <ac:picMk id="20" creationId="{D1B59F27-B6AB-4FB8-9886-6F4BD1AE09C2}"/>
          </ac:picMkLst>
        </pc:picChg>
        <pc:picChg chg="add del mod">
          <ac:chgData name="Turgeon Valérie" userId="1b450f87-bfaa-4071-9d8b-ae7ea46261a8" providerId="ADAL" clId="{242B3D60-6FFC-401C-8B14-06AFE70C33BF}" dt="2021-06-02T01:47:45.387" v="171"/>
          <ac:picMkLst>
            <pc:docMk/>
            <pc:sldMk cId="4067473064" sldId="299"/>
            <ac:picMk id="22" creationId="{5DDAD062-17C8-44DD-94D2-349A39D5CF4E}"/>
          </ac:picMkLst>
        </pc:picChg>
        <pc:picChg chg="add del mod">
          <ac:chgData name="Turgeon Valérie" userId="1b450f87-bfaa-4071-9d8b-ae7ea46261a8" providerId="ADAL" clId="{242B3D60-6FFC-401C-8B14-06AFE70C33BF}" dt="2021-06-02T01:47:52.871" v="173"/>
          <ac:picMkLst>
            <pc:docMk/>
            <pc:sldMk cId="4067473064" sldId="299"/>
            <ac:picMk id="24" creationId="{AA91A228-885A-48BA-A1DF-C274681B7ECE}"/>
          </ac:picMkLst>
        </pc:picChg>
        <pc:picChg chg="add mod">
          <ac:chgData name="Turgeon Valérie" userId="1b450f87-bfaa-4071-9d8b-ae7ea46261a8" providerId="ADAL" clId="{242B3D60-6FFC-401C-8B14-06AFE70C33BF}" dt="2021-06-02T01:49:28.320" v="186" actId="14100"/>
          <ac:picMkLst>
            <pc:docMk/>
            <pc:sldMk cId="4067473064" sldId="299"/>
            <ac:picMk id="26" creationId="{87BFD3CA-0095-440B-B8C2-F6423C931F78}"/>
          </ac:picMkLst>
        </pc:picChg>
        <pc:picChg chg="add mod">
          <ac:chgData name="Turgeon Valérie" userId="1b450f87-bfaa-4071-9d8b-ae7ea46261a8" providerId="ADAL" clId="{242B3D60-6FFC-401C-8B14-06AFE70C33BF}" dt="2021-06-02T01:49:23.548" v="185" actId="1076"/>
          <ac:picMkLst>
            <pc:docMk/>
            <pc:sldMk cId="4067473064" sldId="299"/>
            <ac:picMk id="28" creationId="{F56D4C9F-1311-453C-8F25-6070CC75095A}"/>
          </ac:picMkLst>
        </pc:picChg>
        <pc:picChg chg="add mod">
          <ac:chgData name="Turgeon Valérie" userId="1b450f87-bfaa-4071-9d8b-ae7ea46261a8" providerId="ADAL" clId="{242B3D60-6FFC-401C-8B14-06AFE70C33BF}" dt="2021-06-02T01:58:01.085" v="227" actId="1076"/>
          <ac:picMkLst>
            <pc:docMk/>
            <pc:sldMk cId="4067473064" sldId="299"/>
            <ac:picMk id="29" creationId="{DE4AD936-FAD8-40CE-98D1-4E244A9C15E4}"/>
          </ac:picMkLst>
        </pc:picChg>
        <pc:cxnChg chg="add mod">
          <ac:chgData name="Turgeon Valérie" userId="1b450f87-bfaa-4071-9d8b-ae7ea46261a8" providerId="ADAL" clId="{242B3D60-6FFC-401C-8B14-06AFE70C33BF}" dt="2021-06-02T01:58:07.117" v="228" actId="1076"/>
          <ac:cxnSpMkLst>
            <pc:docMk/>
            <pc:sldMk cId="4067473064" sldId="299"/>
            <ac:cxnSpMk id="10" creationId="{4FE59160-9C53-410D-A16D-62ED6F31530F}"/>
          </ac:cxnSpMkLst>
        </pc:cxnChg>
        <pc:cxnChg chg="add mod">
          <ac:chgData name="Turgeon Valérie" userId="1b450f87-bfaa-4071-9d8b-ae7ea46261a8" providerId="ADAL" clId="{242B3D60-6FFC-401C-8B14-06AFE70C33BF}" dt="2021-06-02T01:58:07.117" v="228" actId="1076"/>
          <ac:cxnSpMkLst>
            <pc:docMk/>
            <pc:sldMk cId="4067473064" sldId="299"/>
            <ac:cxnSpMk id="11" creationId="{74E767D8-75A8-4537-8493-9003F5B60039}"/>
          </ac:cxnSpMkLst>
        </pc:cxnChg>
      </pc:sldChg>
      <pc:sldChg chg="addSp modSp add mod modAnim">
        <pc:chgData name="Turgeon Valérie" userId="1b450f87-bfaa-4071-9d8b-ae7ea46261a8" providerId="ADAL" clId="{242B3D60-6FFC-401C-8B14-06AFE70C33BF}" dt="2021-06-02T02:00:46.420" v="247"/>
        <pc:sldMkLst>
          <pc:docMk/>
          <pc:sldMk cId="3568491380" sldId="300"/>
        </pc:sldMkLst>
        <pc:spChg chg="mod ord">
          <ac:chgData name="Turgeon Valérie" userId="1b450f87-bfaa-4071-9d8b-ae7ea46261a8" providerId="ADAL" clId="{242B3D60-6FFC-401C-8B14-06AFE70C33BF}" dt="2021-06-02T01:59:58.880" v="243" actId="1076"/>
          <ac:spMkLst>
            <pc:docMk/>
            <pc:sldMk cId="3568491380" sldId="300"/>
            <ac:spMk id="5" creationId="{FA96118B-FBA0-4A64-B2AF-765D6B0884AC}"/>
          </ac:spMkLst>
        </pc:spChg>
        <pc:spChg chg="mod">
          <ac:chgData name="Turgeon Valérie" userId="1b450f87-bfaa-4071-9d8b-ae7ea46261a8" providerId="ADAL" clId="{242B3D60-6FFC-401C-8B14-06AFE70C33BF}" dt="2021-06-02T01:59:18.830" v="238" actId="1076"/>
          <ac:spMkLst>
            <pc:docMk/>
            <pc:sldMk cId="3568491380" sldId="300"/>
            <ac:spMk id="8" creationId="{7DFF7050-7FF1-4168-B017-C51916252FD0}"/>
          </ac:spMkLst>
        </pc:spChg>
        <pc:spChg chg="add mod">
          <ac:chgData name="Turgeon Valérie" userId="1b450f87-bfaa-4071-9d8b-ae7ea46261a8" providerId="ADAL" clId="{242B3D60-6FFC-401C-8B14-06AFE70C33BF}" dt="2021-06-02T01:59:39.536" v="241" actId="1076"/>
          <ac:spMkLst>
            <pc:docMk/>
            <pc:sldMk cId="3568491380" sldId="300"/>
            <ac:spMk id="18" creationId="{22941E8A-871C-40BF-9213-46FFD0A1DA34}"/>
          </ac:spMkLst>
        </pc:spChg>
        <pc:picChg chg="mod">
          <ac:chgData name="Turgeon Valérie" userId="1b450f87-bfaa-4071-9d8b-ae7ea46261a8" providerId="ADAL" clId="{242B3D60-6FFC-401C-8B14-06AFE70C33BF}" dt="2021-06-02T02:00:03.139" v="244" actId="1076"/>
          <ac:picMkLst>
            <pc:docMk/>
            <pc:sldMk cId="3568491380" sldId="300"/>
            <ac:picMk id="7" creationId="{FC110B0B-17EB-431F-81AA-A62F99DA4A65}"/>
          </ac:picMkLst>
        </pc:picChg>
        <pc:picChg chg="mod">
          <ac:chgData name="Turgeon Valérie" userId="1b450f87-bfaa-4071-9d8b-ae7ea46261a8" providerId="ADAL" clId="{242B3D60-6FFC-401C-8B14-06AFE70C33BF}" dt="2021-06-02T01:59:27.433" v="239" actId="1076"/>
          <ac:picMkLst>
            <pc:docMk/>
            <pc:sldMk cId="3568491380" sldId="300"/>
            <ac:picMk id="29" creationId="{DE4AD936-FAD8-40CE-98D1-4E244A9C15E4}"/>
          </ac:picMkLst>
        </pc:picChg>
        <pc:cxnChg chg="mod">
          <ac:chgData name="Turgeon Valérie" userId="1b450f87-bfaa-4071-9d8b-ae7ea46261a8" providerId="ADAL" clId="{242B3D60-6FFC-401C-8B14-06AFE70C33BF}" dt="2021-06-02T01:59:45.683" v="242" actId="14100"/>
          <ac:cxnSpMkLst>
            <pc:docMk/>
            <pc:sldMk cId="3568491380" sldId="300"/>
            <ac:cxnSpMk id="10" creationId="{4FE59160-9C53-410D-A16D-62ED6F31530F}"/>
          </ac:cxnSpMkLst>
        </pc:cxnChg>
        <pc:cxnChg chg="mod">
          <ac:chgData name="Turgeon Valérie" userId="1b450f87-bfaa-4071-9d8b-ae7ea46261a8" providerId="ADAL" clId="{242B3D60-6FFC-401C-8B14-06AFE70C33BF}" dt="2021-06-02T01:59:58.880" v="243" actId="1076"/>
          <ac:cxnSpMkLst>
            <pc:docMk/>
            <pc:sldMk cId="3568491380" sldId="300"/>
            <ac:cxnSpMk id="11" creationId="{74E767D8-75A8-4537-8493-9003F5B60039}"/>
          </ac:cxnSpMkLst>
        </pc:cxnChg>
      </pc:sldChg>
      <pc:sldChg chg="delSp modSp add mod delAnim">
        <pc:chgData name="Turgeon Valérie" userId="1b450f87-bfaa-4071-9d8b-ae7ea46261a8" providerId="ADAL" clId="{242B3D60-6FFC-401C-8B14-06AFE70C33BF}" dt="2021-06-02T02:02:13.659" v="260" actId="20577"/>
        <pc:sldMkLst>
          <pc:docMk/>
          <pc:sldMk cId="1086764056" sldId="301"/>
        </pc:sldMkLst>
        <pc:spChg chg="mod">
          <ac:chgData name="Turgeon Valérie" userId="1b450f87-bfaa-4071-9d8b-ae7ea46261a8" providerId="ADAL" clId="{242B3D60-6FFC-401C-8B14-06AFE70C33BF}" dt="2021-06-02T02:02:13.659" v="260" actId="20577"/>
          <ac:spMkLst>
            <pc:docMk/>
            <pc:sldMk cId="1086764056" sldId="301"/>
            <ac:spMk id="5" creationId="{FA96118B-FBA0-4A64-B2AF-765D6B0884AC}"/>
          </ac:spMkLst>
        </pc:spChg>
        <pc:spChg chg="mod">
          <ac:chgData name="Turgeon Valérie" userId="1b450f87-bfaa-4071-9d8b-ae7ea46261a8" providerId="ADAL" clId="{242B3D60-6FFC-401C-8B14-06AFE70C33BF}" dt="2021-06-02T02:01:52.378" v="251" actId="1076"/>
          <ac:spMkLst>
            <pc:docMk/>
            <pc:sldMk cId="1086764056" sldId="301"/>
            <ac:spMk id="18" creationId="{22941E8A-871C-40BF-9213-46FFD0A1DA34}"/>
          </ac:spMkLst>
        </pc:spChg>
        <pc:picChg chg="del">
          <ac:chgData name="Turgeon Valérie" userId="1b450f87-bfaa-4071-9d8b-ae7ea46261a8" providerId="ADAL" clId="{242B3D60-6FFC-401C-8B14-06AFE70C33BF}" dt="2021-06-02T02:01:39.881" v="249" actId="478"/>
          <ac:picMkLst>
            <pc:docMk/>
            <pc:sldMk cId="1086764056" sldId="301"/>
            <ac:picMk id="7" creationId="{FC110B0B-17EB-431F-81AA-A62F99DA4A65}"/>
          </ac:picMkLst>
        </pc:picChg>
        <pc:cxnChg chg="mod">
          <ac:chgData name="Turgeon Valérie" userId="1b450f87-bfaa-4071-9d8b-ae7ea46261a8" providerId="ADAL" clId="{242B3D60-6FFC-401C-8B14-06AFE70C33BF}" dt="2021-06-02T02:01:46.809" v="250" actId="14100"/>
          <ac:cxnSpMkLst>
            <pc:docMk/>
            <pc:sldMk cId="1086764056" sldId="301"/>
            <ac:cxnSpMk id="10" creationId="{4FE59160-9C53-410D-A16D-62ED6F31530F}"/>
          </ac:cxnSpMkLst>
        </pc:cxnChg>
      </pc:sldChg>
      <pc:sldChg chg="addSp delSp modSp add mod delAnim modAnim">
        <pc:chgData name="Turgeon Valérie" userId="1b450f87-bfaa-4071-9d8b-ae7ea46261a8" providerId="ADAL" clId="{242B3D60-6FFC-401C-8B14-06AFE70C33BF}" dt="2021-06-02T02:06:52.793" v="296"/>
        <pc:sldMkLst>
          <pc:docMk/>
          <pc:sldMk cId="4137709603" sldId="302"/>
        </pc:sldMkLst>
        <pc:spChg chg="add del mod">
          <ac:chgData name="Turgeon Valérie" userId="1b450f87-bfaa-4071-9d8b-ae7ea46261a8" providerId="ADAL" clId="{242B3D60-6FFC-401C-8B14-06AFE70C33BF}" dt="2021-06-02T02:03:22.393" v="273" actId="1076"/>
          <ac:spMkLst>
            <pc:docMk/>
            <pc:sldMk cId="4137709603" sldId="302"/>
            <ac:spMk id="8" creationId="{7DFF7050-7FF1-4168-B017-C51916252FD0}"/>
          </ac:spMkLst>
        </pc:spChg>
        <pc:spChg chg="add mod">
          <ac:chgData name="Turgeon Valérie" userId="1b450f87-bfaa-4071-9d8b-ae7ea46261a8" providerId="ADAL" clId="{242B3D60-6FFC-401C-8B14-06AFE70C33BF}" dt="2021-06-02T02:02:57.879" v="268" actId="14100"/>
          <ac:spMkLst>
            <pc:docMk/>
            <pc:sldMk cId="4137709603" sldId="302"/>
            <ac:spMk id="12" creationId="{A83DC832-A569-4598-AA34-1BD2D5795639}"/>
          </ac:spMkLst>
        </pc:spChg>
        <pc:spChg chg="add mod">
          <ac:chgData name="Turgeon Valérie" userId="1b450f87-bfaa-4071-9d8b-ae7ea46261a8" providerId="ADAL" clId="{242B3D60-6FFC-401C-8B14-06AFE70C33BF}" dt="2021-06-02T02:06:27.391" v="292" actId="20577"/>
          <ac:spMkLst>
            <pc:docMk/>
            <pc:sldMk cId="4137709603" sldId="302"/>
            <ac:spMk id="16" creationId="{92EE88E3-CF72-4879-8D2A-5AFE006FD2EB}"/>
          </ac:spMkLst>
        </pc:spChg>
        <pc:spChg chg="del">
          <ac:chgData name="Turgeon Valérie" userId="1b450f87-bfaa-4071-9d8b-ae7ea46261a8" providerId="ADAL" clId="{242B3D60-6FFC-401C-8B14-06AFE70C33BF}" dt="2021-06-02T02:03:05.455" v="269" actId="478"/>
          <ac:spMkLst>
            <pc:docMk/>
            <pc:sldMk cId="4137709603" sldId="302"/>
            <ac:spMk id="18" creationId="{22941E8A-871C-40BF-9213-46FFD0A1DA34}"/>
          </ac:spMkLst>
        </pc:spChg>
        <pc:picChg chg="mod ord">
          <ac:chgData name="Turgeon Valérie" userId="1b450f87-bfaa-4071-9d8b-ae7ea46261a8" providerId="ADAL" clId="{242B3D60-6FFC-401C-8B14-06AFE70C33BF}" dt="2021-06-02T02:05:10.537" v="284" actId="1076"/>
          <ac:picMkLst>
            <pc:docMk/>
            <pc:sldMk cId="4137709603" sldId="302"/>
            <ac:picMk id="26" creationId="{87BFD3CA-0095-440B-B8C2-F6423C931F78}"/>
          </ac:picMkLst>
        </pc:picChg>
        <pc:picChg chg="mod">
          <ac:chgData name="Turgeon Valérie" userId="1b450f87-bfaa-4071-9d8b-ae7ea46261a8" providerId="ADAL" clId="{242B3D60-6FFC-401C-8B14-06AFE70C33BF}" dt="2021-06-02T02:03:26.372" v="274" actId="1076"/>
          <ac:picMkLst>
            <pc:docMk/>
            <pc:sldMk cId="4137709603" sldId="302"/>
            <ac:picMk id="29" creationId="{DE4AD936-FAD8-40CE-98D1-4E244A9C15E4}"/>
          </ac:picMkLst>
        </pc:picChg>
        <pc:cxnChg chg="del mod">
          <ac:chgData name="Turgeon Valérie" userId="1b450f87-bfaa-4071-9d8b-ae7ea46261a8" providerId="ADAL" clId="{242B3D60-6FFC-401C-8B14-06AFE70C33BF}" dt="2021-06-02T02:03:09.157" v="270" actId="478"/>
          <ac:cxnSpMkLst>
            <pc:docMk/>
            <pc:sldMk cId="4137709603" sldId="302"/>
            <ac:cxnSpMk id="10" creationId="{4FE59160-9C53-410D-A16D-62ED6F31530F}"/>
          </ac:cxnSpMkLst>
        </pc:cxnChg>
        <pc:cxnChg chg="add mod">
          <ac:chgData name="Turgeon Valérie" userId="1b450f87-bfaa-4071-9d8b-ae7ea46261a8" providerId="ADAL" clId="{242B3D60-6FFC-401C-8B14-06AFE70C33BF}" dt="2021-06-02T02:03:56.483" v="278" actId="14100"/>
          <ac:cxnSpMkLst>
            <pc:docMk/>
            <pc:sldMk cId="4137709603" sldId="302"/>
            <ac:cxnSpMk id="13" creationId="{AB03D08F-B034-4AD6-BC6F-9121A1E9349B}"/>
          </ac:cxnSpMkLst>
        </pc:cxnChg>
        <pc:cxnChg chg="add del mod">
          <ac:chgData name="Turgeon Valérie" userId="1b450f87-bfaa-4071-9d8b-ae7ea46261a8" providerId="ADAL" clId="{242B3D60-6FFC-401C-8B14-06AFE70C33BF}" dt="2021-06-02T02:05:59.775" v="287"/>
          <ac:cxnSpMkLst>
            <pc:docMk/>
            <pc:sldMk cId="4137709603" sldId="302"/>
            <ac:cxnSpMk id="15" creationId="{EC9FD334-F90F-4DFC-AC54-EF986E969DA8}"/>
          </ac:cxnSpMkLst>
        </pc:cxnChg>
        <pc:cxnChg chg="add mod">
          <ac:chgData name="Turgeon Valérie" userId="1b450f87-bfaa-4071-9d8b-ae7ea46261a8" providerId="ADAL" clId="{242B3D60-6FFC-401C-8B14-06AFE70C33BF}" dt="2021-06-02T02:06:40.543" v="295" actId="14100"/>
          <ac:cxnSpMkLst>
            <pc:docMk/>
            <pc:sldMk cId="4137709603" sldId="302"/>
            <ac:cxnSpMk id="17" creationId="{B2E1AC6B-6C3E-4CC6-9C4B-4518662E71CF}"/>
          </ac:cxnSpMkLst>
        </pc:cxnChg>
      </pc:sldChg>
      <pc:sldChg chg="addSp delSp modSp add mod addAnim delAnim modAnim">
        <pc:chgData name="Turgeon Valérie" userId="1b450f87-bfaa-4071-9d8b-ae7ea46261a8" providerId="ADAL" clId="{242B3D60-6FFC-401C-8B14-06AFE70C33BF}" dt="2021-06-02T02:14:44.343" v="356" actId="478"/>
        <pc:sldMkLst>
          <pc:docMk/>
          <pc:sldMk cId="1155681084" sldId="303"/>
        </pc:sldMkLst>
        <pc:spChg chg="mod">
          <ac:chgData name="Turgeon Valérie" userId="1b450f87-bfaa-4071-9d8b-ae7ea46261a8" providerId="ADAL" clId="{242B3D60-6FFC-401C-8B14-06AFE70C33BF}" dt="2021-06-02T02:11:15.024" v="324" actId="20577"/>
          <ac:spMkLst>
            <pc:docMk/>
            <pc:sldMk cId="1155681084" sldId="303"/>
            <ac:spMk id="5" creationId="{FA96118B-FBA0-4A64-B2AF-765D6B0884AC}"/>
          </ac:spMkLst>
        </pc:spChg>
        <pc:spChg chg="del">
          <ac:chgData name="Turgeon Valérie" userId="1b450f87-bfaa-4071-9d8b-ae7ea46261a8" providerId="ADAL" clId="{242B3D60-6FFC-401C-8B14-06AFE70C33BF}" dt="2021-06-02T02:08:40.003" v="298" actId="478"/>
          <ac:spMkLst>
            <pc:docMk/>
            <pc:sldMk cId="1155681084" sldId="303"/>
            <ac:spMk id="8" creationId="{7DFF7050-7FF1-4168-B017-C51916252FD0}"/>
          </ac:spMkLst>
        </pc:spChg>
        <pc:spChg chg="del">
          <ac:chgData name="Turgeon Valérie" userId="1b450f87-bfaa-4071-9d8b-ae7ea46261a8" providerId="ADAL" clId="{242B3D60-6FFC-401C-8B14-06AFE70C33BF}" dt="2021-06-02T02:08:55.693" v="301" actId="478"/>
          <ac:spMkLst>
            <pc:docMk/>
            <pc:sldMk cId="1155681084" sldId="303"/>
            <ac:spMk id="12" creationId="{A83DC832-A569-4598-AA34-1BD2D5795639}"/>
          </ac:spMkLst>
        </pc:spChg>
        <pc:spChg chg="add del mod">
          <ac:chgData name="Turgeon Valérie" userId="1b450f87-bfaa-4071-9d8b-ae7ea46261a8" providerId="ADAL" clId="{242B3D60-6FFC-401C-8B14-06AFE70C33BF}" dt="2021-06-02T02:14:40.188" v="355" actId="478"/>
          <ac:spMkLst>
            <pc:docMk/>
            <pc:sldMk cId="1155681084" sldId="303"/>
            <ac:spMk id="16" creationId="{92EE88E3-CF72-4879-8D2A-5AFE006FD2EB}"/>
          </ac:spMkLst>
        </pc:spChg>
        <pc:spChg chg="add mod">
          <ac:chgData name="Turgeon Valérie" userId="1b450f87-bfaa-4071-9d8b-ae7ea46261a8" providerId="ADAL" clId="{242B3D60-6FFC-401C-8B14-06AFE70C33BF}" dt="2021-06-02T02:11:03.684" v="317" actId="1076"/>
          <ac:spMkLst>
            <pc:docMk/>
            <pc:sldMk cId="1155681084" sldId="303"/>
            <ac:spMk id="22" creationId="{CC036DF7-F573-402F-8188-20BA4A37286F}"/>
          </ac:spMkLst>
        </pc:spChg>
        <pc:spChg chg="add mod">
          <ac:chgData name="Turgeon Valérie" userId="1b450f87-bfaa-4071-9d8b-ae7ea46261a8" providerId="ADAL" clId="{242B3D60-6FFC-401C-8B14-06AFE70C33BF}" dt="2021-06-02T02:13:44.450" v="343" actId="20577"/>
          <ac:spMkLst>
            <pc:docMk/>
            <pc:sldMk cId="1155681084" sldId="303"/>
            <ac:spMk id="23" creationId="{EE630E3A-A7F9-4533-BE62-106146F69B2D}"/>
          </ac:spMkLst>
        </pc:spChg>
        <pc:picChg chg="del">
          <ac:chgData name="Turgeon Valérie" userId="1b450f87-bfaa-4071-9d8b-ae7ea46261a8" providerId="ADAL" clId="{242B3D60-6FFC-401C-8B14-06AFE70C33BF}" dt="2021-06-02T02:08:50.779" v="300" actId="478"/>
          <ac:picMkLst>
            <pc:docMk/>
            <pc:sldMk cId="1155681084" sldId="303"/>
            <ac:picMk id="26" creationId="{87BFD3CA-0095-440B-B8C2-F6423C931F78}"/>
          </ac:picMkLst>
        </pc:picChg>
        <pc:picChg chg="del">
          <ac:chgData name="Turgeon Valérie" userId="1b450f87-bfaa-4071-9d8b-ae7ea46261a8" providerId="ADAL" clId="{242B3D60-6FFC-401C-8B14-06AFE70C33BF}" dt="2021-06-02T02:08:43.466" v="299" actId="478"/>
          <ac:picMkLst>
            <pc:docMk/>
            <pc:sldMk cId="1155681084" sldId="303"/>
            <ac:picMk id="29" creationId="{DE4AD936-FAD8-40CE-98D1-4E244A9C15E4}"/>
          </ac:picMkLst>
        </pc:picChg>
        <pc:cxnChg chg="mod">
          <ac:chgData name="Turgeon Valérie" userId="1b450f87-bfaa-4071-9d8b-ae7ea46261a8" providerId="ADAL" clId="{242B3D60-6FFC-401C-8B14-06AFE70C33BF}" dt="2021-06-02T02:10:16.911" v="312" actId="1076"/>
          <ac:cxnSpMkLst>
            <pc:docMk/>
            <pc:sldMk cId="1155681084" sldId="303"/>
            <ac:cxnSpMk id="11" creationId="{74E767D8-75A8-4537-8493-9003F5B60039}"/>
          </ac:cxnSpMkLst>
        </pc:cxnChg>
        <pc:cxnChg chg="del mod">
          <ac:chgData name="Turgeon Valérie" userId="1b450f87-bfaa-4071-9d8b-ae7ea46261a8" providerId="ADAL" clId="{242B3D60-6FFC-401C-8B14-06AFE70C33BF}" dt="2021-06-02T02:09:07.611" v="302" actId="478"/>
          <ac:cxnSpMkLst>
            <pc:docMk/>
            <pc:sldMk cId="1155681084" sldId="303"/>
            <ac:cxnSpMk id="13" creationId="{AB03D08F-B034-4AD6-BC6F-9121A1E9349B}"/>
          </ac:cxnSpMkLst>
        </pc:cxnChg>
        <pc:cxnChg chg="mod">
          <ac:chgData name="Turgeon Valérie" userId="1b450f87-bfaa-4071-9d8b-ae7ea46261a8" providerId="ADAL" clId="{242B3D60-6FFC-401C-8B14-06AFE70C33BF}" dt="2021-06-02T02:14:40.188" v="355" actId="478"/>
          <ac:cxnSpMkLst>
            <pc:docMk/>
            <pc:sldMk cId="1155681084" sldId="303"/>
            <ac:cxnSpMk id="17" creationId="{B2E1AC6B-6C3E-4CC6-9C4B-4518662E71CF}"/>
          </ac:cxnSpMkLst>
        </pc:cxnChg>
        <pc:cxnChg chg="add mod">
          <ac:chgData name="Turgeon Valérie" userId="1b450f87-bfaa-4071-9d8b-ae7ea46261a8" providerId="ADAL" clId="{242B3D60-6FFC-401C-8B14-06AFE70C33BF}" dt="2021-06-02T02:14:10.456" v="349" actId="14100"/>
          <ac:cxnSpMkLst>
            <pc:docMk/>
            <pc:sldMk cId="1155681084" sldId="303"/>
            <ac:cxnSpMk id="24" creationId="{4D23CB14-9706-4121-8A04-3C7869B14969}"/>
          </ac:cxnSpMkLst>
        </pc:cxnChg>
        <pc:cxnChg chg="add del mod">
          <ac:chgData name="Turgeon Valérie" userId="1b450f87-bfaa-4071-9d8b-ae7ea46261a8" providerId="ADAL" clId="{242B3D60-6FFC-401C-8B14-06AFE70C33BF}" dt="2021-06-02T02:14:44.343" v="356" actId="478"/>
          <ac:cxnSpMkLst>
            <pc:docMk/>
            <pc:sldMk cId="1155681084" sldId="303"/>
            <ac:cxnSpMk id="27" creationId="{2EC9BCED-B98B-452B-BFC9-4F9DDADCFEAB}"/>
          </ac:cxnSpMkLst>
        </pc:cxnChg>
      </pc:sldChg>
      <pc:sldChg chg="addSp delSp modSp add mod delAnim modAnim">
        <pc:chgData name="Turgeon Valérie" userId="1b450f87-bfaa-4071-9d8b-ae7ea46261a8" providerId="ADAL" clId="{242B3D60-6FFC-401C-8B14-06AFE70C33BF}" dt="2021-06-02T02:16:43.103" v="373" actId="20577"/>
        <pc:sldMkLst>
          <pc:docMk/>
          <pc:sldMk cId="987002149" sldId="304"/>
        </pc:sldMkLst>
        <pc:spChg chg="add mod">
          <ac:chgData name="Turgeon Valérie" userId="1b450f87-bfaa-4071-9d8b-ae7ea46261a8" providerId="ADAL" clId="{242B3D60-6FFC-401C-8B14-06AFE70C33BF}" dt="2021-06-02T02:16:29.108" v="367" actId="207"/>
          <ac:spMkLst>
            <pc:docMk/>
            <pc:sldMk cId="987002149" sldId="304"/>
            <ac:spMk id="12" creationId="{EBA173C8-A1FF-4FFC-94D2-C5BE42DD2132}"/>
          </ac:spMkLst>
        </pc:spChg>
        <pc:spChg chg="del">
          <ac:chgData name="Turgeon Valérie" userId="1b450f87-bfaa-4071-9d8b-ae7ea46261a8" providerId="ADAL" clId="{242B3D60-6FFC-401C-8B14-06AFE70C33BF}" dt="2021-06-02T02:15:05.765" v="358" actId="478"/>
          <ac:spMkLst>
            <pc:docMk/>
            <pc:sldMk cId="987002149" sldId="304"/>
            <ac:spMk id="22" creationId="{CC036DF7-F573-402F-8188-20BA4A37286F}"/>
          </ac:spMkLst>
        </pc:spChg>
        <pc:spChg chg="mod">
          <ac:chgData name="Turgeon Valérie" userId="1b450f87-bfaa-4071-9d8b-ae7ea46261a8" providerId="ADAL" clId="{242B3D60-6FFC-401C-8B14-06AFE70C33BF}" dt="2021-06-02T02:16:43.103" v="373" actId="20577"/>
          <ac:spMkLst>
            <pc:docMk/>
            <pc:sldMk cId="987002149" sldId="304"/>
            <ac:spMk id="23" creationId="{EE630E3A-A7F9-4533-BE62-106146F69B2D}"/>
          </ac:spMkLst>
        </pc:spChg>
        <pc:cxnChg chg="add mod">
          <ac:chgData name="Turgeon Valérie" userId="1b450f87-bfaa-4071-9d8b-ae7ea46261a8" providerId="ADAL" clId="{242B3D60-6FFC-401C-8B14-06AFE70C33BF}" dt="2021-06-02T02:16:20.669" v="366" actId="14100"/>
          <ac:cxnSpMkLst>
            <pc:docMk/>
            <pc:sldMk cId="987002149" sldId="304"/>
            <ac:cxnSpMk id="13" creationId="{B8D86517-2F29-47BC-BA31-9246B6D59FF3}"/>
          </ac:cxnSpMkLst>
        </pc:cxnChg>
        <pc:cxnChg chg="del mod">
          <ac:chgData name="Turgeon Valérie" userId="1b450f87-bfaa-4071-9d8b-ae7ea46261a8" providerId="ADAL" clId="{242B3D60-6FFC-401C-8B14-06AFE70C33BF}" dt="2021-06-02T02:15:09.085" v="359" actId="478"/>
          <ac:cxnSpMkLst>
            <pc:docMk/>
            <pc:sldMk cId="987002149" sldId="304"/>
            <ac:cxnSpMk id="17" creationId="{B2E1AC6B-6C3E-4CC6-9C4B-4518662E71CF}"/>
          </ac:cxnSpMkLst>
        </pc:cxnChg>
      </pc:sldChg>
      <pc:sldChg chg="addSp delSp modSp new mod">
        <pc:chgData name="Turgeon Valérie" userId="1b450f87-bfaa-4071-9d8b-ae7ea46261a8" providerId="ADAL" clId="{242B3D60-6FFC-401C-8B14-06AFE70C33BF}" dt="2021-06-02T02:25:27.554" v="387" actId="962"/>
        <pc:sldMkLst>
          <pc:docMk/>
          <pc:sldMk cId="3723364364" sldId="305"/>
        </pc:sldMkLst>
        <pc:picChg chg="add del mod">
          <ac:chgData name="Turgeon Valérie" userId="1b450f87-bfaa-4071-9d8b-ae7ea46261a8" providerId="ADAL" clId="{242B3D60-6FFC-401C-8B14-06AFE70C33BF}" dt="2021-06-02T02:24:24.306" v="384" actId="478"/>
          <ac:picMkLst>
            <pc:docMk/>
            <pc:sldMk cId="3723364364" sldId="305"/>
            <ac:picMk id="3" creationId="{AE95A26C-A2CA-4D1B-9B66-D9B596D43FA9}"/>
          </ac:picMkLst>
        </pc:picChg>
        <pc:picChg chg="add mod">
          <ac:chgData name="Turgeon Valérie" userId="1b450f87-bfaa-4071-9d8b-ae7ea46261a8" providerId="ADAL" clId="{242B3D60-6FFC-401C-8B14-06AFE70C33BF}" dt="2021-06-02T02:25:27.554" v="387" actId="962"/>
          <ac:picMkLst>
            <pc:docMk/>
            <pc:sldMk cId="3723364364" sldId="305"/>
            <ac:picMk id="5" creationId="{2D0DAEAE-CF90-4D49-9383-889F7EA3D3A2}"/>
          </ac:picMkLst>
        </pc:picChg>
        <pc:picChg chg="add del mod">
          <ac:chgData name="Turgeon Valérie" userId="1b450f87-bfaa-4071-9d8b-ae7ea46261a8" providerId="ADAL" clId="{242B3D60-6FFC-401C-8B14-06AFE70C33BF}" dt="2021-06-02T02:23:50.306" v="380" actId="478"/>
          <ac:picMkLst>
            <pc:docMk/>
            <pc:sldMk cId="3723364364" sldId="305"/>
            <ac:picMk id="1026" creationId="{9692AB7D-AD93-4D8B-8378-F2CFF8CAC86E}"/>
          </ac:picMkLst>
        </pc:picChg>
      </pc:sldChg>
    </pc:docChg>
  </pc:docChgLst>
  <pc:docChgLst>
    <pc:chgData name="Turgeon Valérie" userId="1b450f87-bfaa-4071-9d8b-ae7ea46261a8" providerId="ADAL" clId="{71FC3B80-0E37-4090-8EF4-3A6C518153B3}"/>
    <pc:docChg chg="delSld modSld">
      <pc:chgData name="Turgeon Valérie" userId="1b450f87-bfaa-4071-9d8b-ae7ea46261a8" providerId="ADAL" clId="{71FC3B80-0E37-4090-8EF4-3A6C518153B3}" dt="2021-06-03T09:37:45.298" v="10" actId="20577"/>
      <pc:docMkLst>
        <pc:docMk/>
      </pc:docMkLst>
      <pc:sldChg chg="del">
        <pc:chgData name="Turgeon Valérie" userId="1b450f87-bfaa-4071-9d8b-ae7ea46261a8" providerId="ADAL" clId="{71FC3B80-0E37-4090-8EF4-3A6C518153B3}" dt="2021-06-03T08:09:34.168" v="7" actId="47"/>
        <pc:sldMkLst>
          <pc:docMk/>
          <pc:sldMk cId="108638824" sldId="256"/>
        </pc:sldMkLst>
      </pc:sldChg>
      <pc:sldChg chg="del">
        <pc:chgData name="Turgeon Valérie" userId="1b450f87-bfaa-4071-9d8b-ae7ea46261a8" providerId="ADAL" clId="{71FC3B80-0E37-4090-8EF4-3A6C518153B3}" dt="2021-06-03T08:09:34.168" v="7" actId="47"/>
        <pc:sldMkLst>
          <pc:docMk/>
          <pc:sldMk cId="1216745327" sldId="271"/>
        </pc:sldMkLst>
      </pc:sldChg>
      <pc:sldChg chg="del">
        <pc:chgData name="Turgeon Valérie" userId="1b450f87-bfaa-4071-9d8b-ae7ea46261a8" providerId="ADAL" clId="{71FC3B80-0E37-4090-8EF4-3A6C518153B3}" dt="2021-06-03T08:09:34.168" v="7" actId="47"/>
        <pc:sldMkLst>
          <pc:docMk/>
          <pc:sldMk cId="3683653239" sldId="279"/>
        </pc:sldMkLst>
      </pc:sldChg>
      <pc:sldChg chg="del">
        <pc:chgData name="Turgeon Valérie" userId="1b450f87-bfaa-4071-9d8b-ae7ea46261a8" providerId="ADAL" clId="{71FC3B80-0E37-4090-8EF4-3A6C518153B3}" dt="2021-06-03T08:09:34.168" v="7" actId="47"/>
        <pc:sldMkLst>
          <pc:docMk/>
          <pc:sldMk cId="3276901100" sldId="296"/>
        </pc:sldMkLst>
      </pc:sldChg>
      <pc:sldChg chg="modSp mod modTransition">
        <pc:chgData name="Turgeon Valérie" userId="1b450f87-bfaa-4071-9d8b-ae7ea46261a8" providerId="ADAL" clId="{71FC3B80-0E37-4090-8EF4-3A6C518153B3}" dt="2021-06-03T09:37:45.298" v="10" actId="20577"/>
        <pc:sldMkLst>
          <pc:docMk/>
          <pc:sldMk cId="2156807990" sldId="297"/>
        </pc:sldMkLst>
        <pc:spChg chg="mod">
          <ac:chgData name="Turgeon Valérie" userId="1b450f87-bfaa-4071-9d8b-ae7ea46261a8" providerId="ADAL" clId="{71FC3B80-0E37-4090-8EF4-3A6C518153B3}" dt="2021-06-03T07:57:32.218" v="6" actId="20577"/>
          <ac:spMkLst>
            <pc:docMk/>
            <pc:sldMk cId="2156807990" sldId="297"/>
            <ac:spMk id="5" creationId="{00000000-0000-0000-0000-000000000000}"/>
          </ac:spMkLst>
        </pc:spChg>
        <pc:graphicFrameChg chg="modGraphic">
          <ac:chgData name="Turgeon Valérie" userId="1b450f87-bfaa-4071-9d8b-ae7ea46261a8" providerId="ADAL" clId="{71FC3B80-0E37-4090-8EF4-3A6C518153B3}" dt="2021-06-03T09:37:45.298" v="10" actId="20577"/>
          <ac:graphicFrameMkLst>
            <pc:docMk/>
            <pc:sldMk cId="2156807990" sldId="297"/>
            <ac:graphicFrameMk id="8" creationId="{F942CEB2-2CE9-4B96-8392-AB393B3ACA8F}"/>
          </ac:graphicFrameMkLst>
        </pc:graphicFrameChg>
      </pc:sldChg>
    </pc:docChg>
  </pc:docChgLst>
  <pc:docChgLst>
    <pc:chgData name="Valérie" userId="1b450f87-bfaa-4071-9d8b-ae7ea46261a8" providerId="ADAL" clId="{29DBF189-BEF5-425B-9677-F4AFD0C1A95A}"/>
    <pc:docChg chg="undo custSel addSld delSld modSld sldOrd">
      <pc:chgData name="Valérie" userId="1b450f87-bfaa-4071-9d8b-ae7ea46261a8" providerId="ADAL" clId="{29DBF189-BEF5-425B-9677-F4AFD0C1A95A}" dt="2020-10-06T05:59:26.175" v="542" actId="2696"/>
      <pc:docMkLst>
        <pc:docMk/>
      </pc:docMkLst>
      <pc:sldChg chg="modSp">
        <pc:chgData name="Valérie" userId="1b450f87-bfaa-4071-9d8b-ae7ea46261a8" providerId="ADAL" clId="{29DBF189-BEF5-425B-9677-F4AFD0C1A95A}" dt="2020-10-06T04:48:44.838" v="20" actId="139"/>
        <pc:sldMkLst>
          <pc:docMk/>
          <pc:sldMk cId="1216745327" sldId="271"/>
        </pc:sldMkLst>
        <pc:spChg chg="mod">
          <ac:chgData name="Valérie" userId="1b450f87-bfaa-4071-9d8b-ae7ea46261a8" providerId="ADAL" clId="{29DBF189-BEF5-425B-9677-F4AFD0C1A95A}" dt="2020-10-06T04:48:44.838" v="20" actId="139"/>
          <ac:spMkLst>
            <pc:docMk/>
            <pc:sldMk cId="1216745327" sldId="271"/>
            <ac:spMk id="5" creationId="{00000000-0000-0000-0000-000000000000}"/>
          </ac:spMkLst>
        </pc:spChg>
        <pc:spChg chg="mod">
          <ac:chgData name="Valérie" userId="1b450f87-bfaa-4071-9d8b-ae7ea46261a8" providerId="ADAL" clId="{29DBF189-BEF5-425B-9677-F4AFD0C1A95A}" dt="2020-10-06T04:48:09.990" v="17" actId="14100"/>
          <ac:spMkLst>
            <pc:docMk/>
            <pc:sldMk cId="1216745327" sldId="271"/>
            <ac:spMk id="30" creationId="{00000000-0000-0000-0000-000000000000}"/>
          </ac:spMkLst>
        </pc:spChg>
      </pc:sldChg>
      <pc:sldChg chg="del">
        <pc:chgData name="Valérie" userId="1b450f87-bfaa-4071-9d8b-ae7ea46261a8" providerId="ADAL" clId="{29DBF189-BEF5-425B-9677-F4AFD0C1A95A}" dt="2020-10-06T04:51:45.632" v="80" actId="2696"/>
        <pc:sldMkLst>
          <pc:docMk/>
          <pc:sldMk cId="1936555288" sldId="274"/>
        </pc:sldMkLst>
      </pc:sldChg>
      <pc:sldChg chg="del">
        <pc:chgData name="Valérie" userId="1b450f87-bfaa-4071-9d8b-ae7ea46261a8" providerId="ADAL" clId="{29DBF189-BEF5-425B-9677-F4AFD0C1A95A}" dt="2020-10-06T05:59:26.160" v="529" actId="2696"/>
        <pc:sldMkLst>
          <pc:docMk/>
          <pc:sldMk cId="1450435693" sldId="276"/>
        </pc:sldMkLst>
      </pc:sldChg>
      <pc:sldChg chg="del">
        <pc:chgData name="Valérie" userId="1b450f87-bfaa-4071-9d8b-ae7ea46261a8" providerId="ADAL" clId="{29DBF189-BEF5-425B-9677-F4AFD0C1A95A}" dt="2020-10-06T05:59:26.160" v="527" actId="2696"/>
        <pc:sldMkLst>
          <pc:docMk/>
          <pc:sldMk cId="3691445509" sldId="277"/>
        </pc:sldMkLst>
      </pc:sldChg>
      <pc:sldChg chg="del">
        <pc:chgData name="Valérie" userId="1b450f87-bfaa-4071-9d8b-ae7ea46261a8" providerId="ADAL" clId="{29DBF189-BEF5-425B-9677-F4AFD0C1A95A}" dt="2020-10-06T05:59:26.160" v="530" actId="2696"/>
        <pc:sldMkLst>
          <pc:docMk/>
          <pc:sldMk cId="513901576" sldId="278"/>
        </pc:sldMkLst>
      </pc:sldChg>
      <pc:sldChg chg="del">
        <pc:chgData name="Valérie" userId="1b450f87-bfaa-4071-9d8b-ae7ea46261a8" providerId="ADAL" clId="{29DBF189-BEF5-425B-9677-F4AFD0C1A95A}" dt="2020-10-06T05:59:26.160" v="528" actId="2696"/>
        <pc:sldMkLst>
          <pc:docMk/>
          <pc:sldMk cId="1402938840" sldId="280"/>
        </pc:sldMkLst>
      </pc:sldChg>
      <pc:sldChg chg="addSp delSp modSp ord modTransition">
        <pc:chgData name="Valérie" userId="1b450f87-bfaa-4071-9d8b-ae7ea46261a8" providerId="ADAL" clId="{29DBF189-BEF5-425B-9677-F4AFD0C1A95A}" dt="2020-10-06T05:23:11.816" v="187" actId="5793"/>
        <pc:sldMkLst>
          <pc:docMk/>
          <pc:sldMk cId="923610351" sldId="281"/>
        </pc:sldMkLst>
        <pc:spChg chg="del">
          <ac:chgData name="Valérie" userId="1b450f87-bfaa-4071-9d8b-ae7ea46261a8" providerId="ADAL" clId="{29DBF189-BEF5-425B-9677-F4AFD0C1A95A}" dt="2020-10-06T04:49:35.920" v="22" actId="478"/>
          <ac:spMkLst>
            <pc:docMk/>
            <pc:sldMk cId="923610351" sldId="281"/>
            <ac:spMk id="7" creationId="{00000000-0000-0000-0000-000000000000}"/>
          </ac:spMkLst>
        </pc:spChg>
        <pc:spChg chg="del">
          <ac:chgData name="Valérie" userId="1b450f87-bfaa-4071-9d8b-ae7ea46261a8" providerId="ADAL" clId="{29DBF189-BEF5-425B-9677-F4AFD0C1A95A}" dt="2020-10-06T04:49:35.920" v="22" actId="478"/>
          <ac:spMkLst>
            <pc:docMk/>
            <pc:sldMk cId="923610351" sldId="281"/>
            <ac:spMk id="8" creationId="{00000000-0000-0000-0000-000000000000}"/>
          </ac:spMkLst>
        </pc:spChg>
        <pc:spChg chg="add mod">
          <ac:chgData name="Valérie" userId="1b450f87-bfaa-4071-9d8b-ae7ea46261a8" providerId="ADAL" clId="{29DBF189-BEF5-425B-9677-F4AFD0C1A95A}" dt="2020-10-06T04:51:24.615" v="79" actId="20577"/>
          <ac:spMkLst>
            <pc:docMk/>
            <pc:sldMk cId="923610351" sldId="281"/>
            <ac:spMk id="46" creationId="{27F546A5-BD07-470F-9331-DCC590DC17CC}"/>
          </ac:spMkLst>
        </pc:spChg>
        <pc:spChg chg="del">
          <ac:chgData name="Valérie" userId="1b450f87-bfaa-4071-9d8b-ae7ea46261a8" providerId="ADAL" clId="{29DBF189-BEF5-425B-9677-F4AFD0C1A95A}" dt="2020-10-06T04:49:35.920" v="22" actId="478"/>
          <ac:spMkLst>
            <pc:docMk/>
            <pc:sldMk cId="923610351" sldId="281"/>
            <ac:spMk id="47" creationId="{00000000-0000-0000-0000-000000000000}"/>
          </ac:spMkLst>
        </pc:spChg>
        <pc:spChg chg="add mod">
          <ac:chgData name="Valérie" userId="1b450f87-bfaa-4071-9d8b-ae7ea46261a8" providerId="ADAL" clId="{29DBF189-BEF5-425B-9677-F4AFD0C1A95A}" dt="2020-10-06T05:23:11.816" v="187" actId="5793"/>
          <ac:spMkLst>
            <pc:docMk/>
            <pc:sldMk cId="923610351" sldId="281"/>
            <ac:spMk id="48" creationId="{3023D63B-E58D-4B46-BF88-6615D50C7D41}"/>
          </ac:spMkLst>
        </pc:spChg>
        <pc:picChg chg="del">
          <ac:chgData name="Valérie" userId="1b450f87-bfaa-4071-9d8b-ae7ea46261a8" providerId="ADAL" clId="{29DBF189-BEF5-425B-9677-F4AFD0C1A95A}" dt="2020-10-06T04:49:25.871" v="21" actId="478"/>
          <ac:picMkLst>
            <pc:docMk/>
            <pc:sldMk cId="923610351" sldId="281"/>
            <ac:picMk id="2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3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5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17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18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19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24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25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26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27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28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29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30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31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32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33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34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35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36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37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38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39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40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41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42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43" creationId="{00000000-0000-0000-0000-000000000000}"/>
          </ac:picMkLst>
        </pc:picChg>
        <pc:picChg chg="del">
          <ac:chgData name="Valérie" userId="1b450f87-bfaa-4071-9d8b-ae7ea46261a8" providerId="ADAL" clId="{29DBF189-BEF5-425B-9677-F4AFD0C1A95A}" dt="2020-10-06T04:49:35.920" v="22" actId="478"/>
          <ac:picMkLst>
            <pc:docMk/>
            <pc:sldMk cId="923610351" sldId="281"/>
            <ac:picMk id="44" creationId="{00000000-0000-0000-0000-000000000000}"/>
          </ac:picMkLst>
        </pc:picChg>
        <pc:picChg chg="add mod">
          <ac:chgData name="Valérie" userId="1b450f87-bfaa-4071-9d8b-ae7ea46261a8" providerId="ADAL" clId="{29DBF189-BEF5-425B-9677-F4AFD0C1A95A}" dt="2020-10-06T04:50:08.431" v="26" actId="1076"/>
          <ac:picMkLst>
            <pc:docMk/>
            <pc:sldMk cId="923610351" sldId="281"/>
            <ac:picMk id="45" creationId="{D80D5034-E3DB-40D4-A763-9CFEC586CCE5}"/>
          </ac:picMkLst>
        </pc:picChg>
      </pc:sldChg>
      <pc:sldChg chg="del">
        <pc:chgData name="Valérie" userId="1b450f87-bfaa-4071-9d8b-ae7ea46261a8" providerId="ADAL" clId="{29DBF189-BEF5-425B-9677-F4AFD0C1A95A}" dt="2020-10-06T05:59:26.160" v="526" actId="2696"/>
        <pc:sldMkLst>
          <pc:docMk/>
          <pc:sldMk cId="549622647" sldId="282"/>
        </pc:sldMkLst>
      </pc:sldChg>
      <pc:sldChg chg="del">
        <pc:chgData name="Valérie" userId="1b450f87-bfaa-4071-9d8b-ae7ea46261a8" providerId="ADAL" clId="{29DBF189-BEF5-425B-9677-F4AFD0C1A95A}" dt="2020-10-06T05:59:26.160" v="531" actId="2696"/>
        <pc:sldMkLst>
          <pc:docMk/>
          <pc:sldMk cId="3121234781" sldId="283"/>
        </pc:sldMkLst>
      </pc:sldChg>
      <pc:sldChg chg="modSp">
        <pc:chgData name="Valérie" userId="1b450f87-bfaa-4071-9d8b-ae7ea46261a8" providerId="ADAL" clId="{29DBF189-BEF5-425B-9677-F4AFD0C1A95A}" dt="2020-10-06T04:46:15.056" v="2" actId="1076"/>
        <pc:sldMkLst>
          <pc:docMk/>
          <pc:sldMk cId="1590453878" sldId="284"/>
        </pc:sldMkLst>
        <pc:spChg chg="mod">
          <ac:chgData name="Valérie" userId="1b450f87-bfaa-4071-9d8b-ae7ea46261a8" providerId="ADAL" clId="{29DBF189-BEF5-425B-9677-F4AFD0C1A95A}" dt="2020-10-06T04:46:15.056" v="2" actId="1076"/>
          <ac:spMkLst>
            <pc:docMk/>
            <pc:sldMk cId="1590453878" sldId="284"/>
            <ac:spMk id="49" creationId="{00000000-0000-0000-0000-000000000000}"/>
          </ac:spMkLst>
        </pc:spChg>
      </pc:sldChg>
      <pc:sldChg chg="del">
        <pc:chgData name="Valérie" userId="1b450f87-bfaa-4071-9d8b-ae7ea46261a8" providerId="ADAL" clId="{29DBF189-BEF5-425B-9677-F4AFD0C1A95A}" dt="2020-10-06T05:59:26.160" v="532" actId="2696"/>
        <pc:sldMkLst>
          <pc:docMk/>
          <pc:sldMk cId="2374816795" sldId="285"/>
        </pc:sldMkLst>
      </pc:sldChg>
      <pc:sldChg chg="del">
        <pc:chgData name="Valérie" userId="1b450f87-bfaa-4071-9d8b-ae7ea46261a8" providerId="ADAL" clId="{29DBF189-BEF5-425B-9677-F4AFD0C1A95A}" dt="2020-10-06T05:59:26.160" v="533" actId="2696"/>
        <pc:sldMkLst>
          <pc:docMk/>
          <pc:sldMk cId="1847210445" sldId="286"/>
        </pc:sldMkLst>
      </pc:sldChg>
      <pc:sldChg chg="del">
        <pc:chgData name="Valérie" userId="1b450f87-bfaa-4071-9d8b-ae7ea46261a8" providerId="ADAL" clId="{29DBF189-BEF5-425B-9677-F4AFD0C1A95A}" dt="2020-10-06T05:59:26.160" v="534" actId="2696"/>
        <pc:sldMkLst>
          <pc:docMk/>
          <pc:sldMk cId="1578372024" sldId="287"/>
        </pc:sldMkLst>
      </pc:sldChg>
      <pc:sldChg chg="del">
        <pc:chgData name="Valérie" userId="1b450f87-bfaa-4071-9d8b-ae7ea46261a8" providerId="ADAL" clId="{29DBF189-BEF5-425B-9677-F4AFD0C1A95A}" dt="2020-10-06T05:59:26.160" v="535" actId="2696"/>
        <pc:sldMkLst>
          <pc:docMk/>
          <pc:sldMk cId="4124524698" sldId="288"/>
        </pc:sldMkLst>
      </pc:sldChg>
      <pc:sldChg chg="del">
        <pc:chgData name="Valérie" userId="1b450f87-bfaa-4071-9d8b-ae7ea46261a8" providerId="ADAL" clId="{29DBF189-BEF5-425B-9677-F4AFD0C1A95A}" dt="2020-10-06T05:59:26.160" v="536" actId="2696"/>
        <pc:sldMkLst>
          <pc:docMk/>
          <pc:sldMk cId="2728348219" sldId="289"/>
        </pc:sldMkLst>
      </pc:sldChg>
      <pc:sldChg chg="del">
        <pc:chgData name="Valérie" userId="1b450f87-bfaa-4071-9d8b-ae7ea46261a8" providerId="ADAL" clId="{29DBF189-BEF5-425B-9677-F4AFD0C1A95A}" dt="2020-10-06T05:59:26.175" v="537" actId="2696"/>
        <pc:sldMkLst>
          <pc:docMk/>
          <pc:sldMk cId="2773795895" sldId="290"/>
        </pc:sldMkLst>
      </pc:sldChg>
      <pc:sldChg chg="del">
        <pc:chgData name="Valérie" userId="1b450f87-bfaa-4071-9d8b-ae7ea46261a8" providerId="ADAL" clId="{29DBF189-BEF5-425B-9677-F4AFD0C1A95A}" dt="2020-10-06T05:59:26.175" v="538" actId="2696"/>
        <pc:sldMkLst>
          <pc:docMk/>
          <pc:sldMk cId="3574422440" sldId="291"/>
        </pc:sldMkLst>
      </pc:sldChg>
      <pc:sldChg chg="del">
        <pc:chgData name="Valérie" userId="1b450f87-bfaa-4071-9d8b-ae7ea46261a8" providerId="ADAL" clId="{29DBF189-BEF5-425B-9677-F4AFD0C1A95A}" dt="2020-10-06T05:59:26.175" v="539" actId="2696"/>
        <pc:sldMkLst>
          <pc:docMk/>
          <pc:sldMk cId="1838661579" sldId="292"/>
        </pc:sldMkLst>
      </pc:sldChg>
      <pc:sldChg chg="del">
        <pc:chgData name="Valérie" userId="1b450f87-bfaa-4071-9d8b-ae7ea46261a8" providerId="ADAL" clId="{29DBF189-BEF5-425B-9677-F4AFD0C1A95A}" dt="2020-10-06T05:59:26.175" v="540" actId="2696"/>
        <pc:sldMkLst>
          <pc:docMk/>
          <pc:sldMk cId="2748961069" sldId="293"/>
        </pc:sldMkLst>
      </pc:sldChg>
      <pc:sldChg chg="del">
        <pc:chgData name="Valérie" userId="1b450f87-bfaa-4071-9d8b-ae7ea46261a8" providerId="ADAL" clId="{29DBF189-BEF5-425B-9677-F4AFD0C1A95A}" dt="2020-10-06T05:59:26.175" v="541" actId="2696"/>
        <pc:sldMkLst>
          <pc:docMk/>
          <pc:sldMk cId="3137190991" sldId="294"/>
        </pc:sldMkLst>
      </pc:sldChg>
      <pc:sldChg chg="del">
        <pc:chgData name="Valérie" userId="1b450f87-bfaa-4071-9d8b-ae7ea46261a8" providerId="ADAL" clId="{29DBF189-BEF5-425B-9677-F4AFD0C1A95A}" dt="2020-10-06T05:59:26.175" v="542" actId="2696"/>
        <pc:sldMkLst>
          <pc:docMk/>
          <pc:sldMk cId="2818104976" sldId="295"/>
        </pc:sldMkLst>
      </pc:sldChg>
      <pc:sldChg chg="modSp">
        <pc:chgData name="Valérie" userId="1b450f87-bfaa-4071-9d8b-ae7ea46261a8" providerId="ADAL" clId="{29DBF189-BEF5-425B-9677-F4AFD0C1A95A}" dt="2020-10-06T04:50:30.020" v="28" actId="207"/>
        <pc:sldMkLst>
          <pc:docMk/>
          <pc:sldMk cId="3276901100" sldId="296"/>
        </pc:sldMkLst>
        <pc:spChg chg="mod">
          <ac:chgData name="Valérie" userId="1b450f87-bfaa-4071-9d8b-ae7ea46261a8" providerId="ADAL" clId="{29DBF189-BEF5-425B-9677-F4AFD0C1A95A}" dt="2020-10-06T04:50:30.020" v="28" actId="207"/>
          <ac:spMkLst>
            <pc:docMk/>
            <pc:sldMk cId="3276901100" sldId="296"/>
            <ac:spMk id="23" creationId="{00000000-0000-0000-0000-000000000000}"/>
          </ac:spMkLst>
        </pc:spChg>
      </pc:sldChg>
      <pc:sldChg chg="addSp delSp modSp add">
        <pc:chgData name="Valérie" userId="1b450f87-bfaa-4071-9d8b-ae7ea46261a8" providerId="ADAL" clId="{29DBF189-BEF5-425B-9677-F4AFD0C1A95A}" dt="2020-10-06T05:58:19.843" v="525" actId="208"/>
        <pc:sldMkLst>
          <pc:docMk/>
          <pc:sldMk cId="3823685408" sldId="297"/>
        </pc:sldMkLst>
        <pc:spChg chg="mod">
          <ac:chgData name="Valérie" userId="1b450f87-bfaa-4071-9d8b-ae7ea46261a8" providerId="ADAL" clId="{29DBF189-BEF5-425B-9677-F4AFD0C1A95A}" dt="2020-10-06T05:54:19.724" v="493" actId="14100"/>
          <ac:spMkLst>
            <pc:docMk/>
            <pc:sldMk cId="3823685408" sldId="297"/>
            <ac:spMk id="2" creationId="{AC0D7C57-980C-4E37-B069-7FCCA98EAC24}"/>
          </ac:spMkLst>
        </pc:spChg>
        <pc:spChg chg="add mod">
          <ac:chgData name="Valérie" userId="1b450f87-bfaa-4071-9d8b-ae7ea46261a8" providerId="ADAL" clId="{29DBF189-BEF5-425B-9677-F4AFD0C1A95A}" dt="2020-10-06T05:56:50.744" v="515" actId="1076"/>
          <ac:spMkLst>
            <pc:docMk/>
            <pc:sldMk cId="3823685408" sldId="297"/>
            <ac:spMk id="3" creationId="{42F3AF2B-FAA2-48A8-9DF7-8855C62E1035}"/>
          </ac:spMkLst>
        </pc:spChg>
        <pc:spChg chg="add mod">
          <ac:chgData name="Valérie" userId="1b450f87-bfaa-4071-9d8b-ae7ea46261a8" providerId="ADAL" clId="{29DBF189-BEF5-425B-9677-F4AFD0C1A95A}" dt="2020-10-06T05:44:59.202" v="426" actId="1076"/>
          <ac:spMkLst>
            <pc:docMk/>
            <pc:sldMk cId="3823685408" sldId="297"/>
            <ac:spMk id="4" creationId="{7E79F7E7-C4CA-403D-ABF4-5537C6BCDF51}"/>
          </ac:spMkLst>
        </pc:spChg>
        <pc:spChg chg="add mod">
          <ac:chgData name="Valérie" userId="1b450f87-bfaa-4071-9d8b-ae7ea46261a8" providerId="ADAL" clId="{29DBF189-BEF5-425B-9677-F4AFD0C1A95A}" dt="2020-10-06T05:44:26.191" v="421" actId="1076"/>
          <ac:spMkLst>
            <pc:docMk/>
            <pc:sldMk cId="3823685408" sldId="297"/>
            <ac:spMk id="5" creationId="{DD7264AF-C9F3-4390-9E6F-D6795AC445DF}"/>
          </ac:spMkLst>
        </pc:spChg>
        <pc:spChg chg="add mod">
          <ac:chgData name="Valérie" userId="1b450f87-bfaa-4071-9d8b-ae7ea46261a8" providerId="ADAL" clId="{29DBF189-BEF5-425B-9677-F4AFD0C1A95A}" dt="2020-10-06T05:49:57.913" v="454" actId="1076"/>
          <ac:spMkLst>
            <pc:docMk/>
            <pc:sldMk cId="3823685408" sldId="297"/>
            <ac:spMk id="6" creationId="{BF8B0A44-994A-4EA7-B525-2C37CAD3521A}"/>
          </ac:spMkLst>
        </pc:spChg>
        <pc:spChg chg="add mod">
          <ac:chgData name="Valérie" userId="1b450f87-bfaa-4071-9d8b-ae7ea46261a8" providerId="ADAL" clId="{29DBF189-BEF5-425B-9677-F4AFD0C1A95A}" dt="2020-10-06T05:44:51.951" v="425" actId="1076"/>
          <ac:spMkLst>
            <pc:docMk/>
            <pc:sldMk cId="3823685408" sldId="297"/>
            <ac:spMk id="7" creationId="{0163B9F4-05BD-4980-94DA-B5025EDACC01}"/>
          </ac:spMkLst>
        </pc:spChg>
        <pc:spChg chg="add mod">
          <ac:chgData name="Valérie" userId="1b450f87-bfaa-4071-9d8b-ae7ea46261a8" providerId="ADAL" clId="{29DBF189-BEF5-425B-9677-F4AFD0C1A95A}" dt="2020-10-06T05:45:15.553" v="429" actId="1076"/>
          <ac:spMkLst>
            <pc:docMk/>
            <pc:sldMk cId="3823685408" sldId="297"/>
            <ac:spMk id="8" creationId="{A5E65CF6-FF8F-42DA-9812-4C26AC211C09}"/>
          </ac:spMkLst>
        </pc:spChg>
        <pc:spChg chg="add mod">
          <ac:chgData name="Valérie" userId="1b450f87-bfaa-4071-9d8b-ae7ea46261a8" providerId="ADAL" clId="{29DBF189-BEF5-425B-9677-F4AFD0C1A95A}" dt="2020-10-06T05:54:05.729" v="492" actId="1076"/>
          <ac:spMkLst>
            <pc:docMk/>
            <pc:sldMk cId="3823685408" sldId="297"/>
            <ac:spMk id="9" creationId="{0B21DDB1-FE65-4614-A39F-BCF1F279F99C}"/>
          </ac:spMkLst>
        </pc:spChg>
        <pc:spChg chg="add mod">
          <ac:chgData name="Valérie" userId="1b450f87-bfaa-4071-9d8b-ae7ea46261a8" providerId="ADAL" clId="{29DBF189-BEF5-425B-9677-F4AFD0C1A95A}" dt="2020-10-06T05:54:02.027" v="491" actId="1076"/>
          <ac:spMkLst>
            <pc:docMk/>
            <pc:sldMk cId="3823685408" sldId="297"/>
            <ac:spMk id="10" creationId="{7FF96012-DF47-40A0-AB4D-DEF6F08C3FFE}"/>
          </ac:spMkLst>
        </pc:spChg>
        <pc:spChg chg="add mod">
          <ac:chgData name="Valérie" userId="1b450f87-bfaa-4071-9d8b-ae7ea46261a8" providerId="ADAL" clId="{29DBF189-BEF5-425B-9677-F4AFD0C1A95A}" dt="2020-10-06T05:50:06.073" v="456" actId="1076"/>
          <ac:spMkLst>
            <pc:docMk/>
            <pc:sldMk cId="3823685408" sldId="297"/>
            <ac:spMk id="11" creationId="{C1FCD621-D32A-47CE-8143-528AEC31BC7E}"/>
          </ac:spMkLst>
        </pc:spChg>
        <pc:spChg chg="add del mod">
          <ac:chgData name="Valérie" userId="1b450f87-bfaa-4071-9d8b-ae7ea46261a8" providerId="ADAL" clId="{29DBF189-BEF5-425B-9677-F4AFD0C1A95A}" dt="2020-10-06T05:50:02.863" v="455" actId="1076"/>
          <ac:spMkLst>
            <pc:docMk/>
            <pc:sldMk cId="3823685408" sldId="297"/>
            <ac:spMk id="12" creationId="{DBF70119-E429-4226-A98B-B662CF635CB9}"/>
          </ac:spMkLst>
        </pc:spChg>
        <pc:spChg chg="add mod">
          <ac:chgData name="Valérie" userId="1b450f87-bfaa-4071-9d8b-ae7ea46261a8" providerId="ADAL" clId="{29DBF189-BEF5-425B-9677-F4AFD0C1A95A}" dt="2020-10-06T05:53:57.499" v="490" actId="1076"/>
          <ac:spMkLst>
            <pc:docMk/>
            <pc:sldMk cId="3823685408" sldId="297"/>
            <ac:spMk id="13" creationId="{C58AB095-8F40-4DB9-A6D9-88C2C89B9C0C}"/>
          </ac:spMkLst>
        </pc:spChg>
        <pc:spChg chg="add mod">
          <ac:chgData name="Valérie" userId="1b450f87-bfaa-4071-9d8b-ae7ea46261a8" providerId="ADAL" clId="{29DBF189-BEF5-425B-9677-F4AFD0C1A95A}" dt="2020-10-06T05:53:53.491" v="489" actId="1076"/>
          <ac:spMkLst>
            <pc:docMk/>
            <pc:sldMk cId="3823685408" sldId="297"/>
            <ac:spMk id="14" creationId="{E88A0BA5-35BF-4D70-BFB6-B1C7C62915B0}"/>
          </ac:spMkLst>
        </pc:spChg>
        <pc:spChg chg="add mod">
          <ac:chgData name="Valérie" userId="1b450f87-bfaa-4071-9d8b-ae7ea46261a8" providerId="ADAL" clId="{29DBF189-BEF5-425B-9677-F4AFD0C1A95A}" dt="2020-10-06T05:53:37.069" v="488" actId="1076"/>
          <ac:spMkLst>
            <pc:docMk/>
            <pc:sldMk cId="3823685408" sldId="297"/>
            <ac:spMk id="15" creationId="{10657E4C-77C7-46C4-A778-F80B429A58FB}"/>
          </ac:spMkLst>
        </pc:spChg>
        <pc:spChg chg="add mod">
          <ac:chgData name="Valérie" userId="1b450f87-bfaa-4071-9d8b-ae7ea46261a8" providerId="ADAL" clId="{29DBF189-BEF5-425B-9677-F4AFD0C1A95A}" dt="2020-10-06T05:53:09.646" v="482" actId="1076"/>
          <ac:spMkLst>
            <pc:docMk/>
            <pc:sldMk cId="3823685408" sldId="297"/>
            <ac:spMk id="16" creationId="{2EDC9656-A391-47DD-82BD-EBDBFD6F0538}"/>
          </ac:spMkLst>
        </pc:spChg>
        <pc:spChg chg="add mod">
          <ac:chgData name="Valérie" userId="1b450f87-bfaa-4071-9d8b-ae7ea46261a8" providerId="ADAL" clId="{29DBF189-BEF5-425B-9677-F4AFD0C1A95A}" dt="2020-10-06T05:55:21.989" v="506" actId="1076"/>
          <ac:spMkLst>
            <pc:docMk/>
            <pc:sldMk cId="3823685408" sldId="297"/>
            <ac:spMk id="17" creationId="{25209F5E-232A-405C-B591-69CDA9393922}"/>
          </ac:spMkLst>
        </pc:spChg>
        <pc:spChg chg="add del mod">
          <ac:chgData name="Valérie" userId="1b450f87-bfaa-4071-9d8b-ae7ea46261a8" providerId="ADAL" clId="{29DBF189-BEF5-425B-9677-F4AFD0C1A95A}" dt="2020-10-06T05:49:25.233" v="451" actId="478"/>
          <ac:spMkLst>
            <pc:docMk/>
            <pc:sldMk cId="3823685408" sldId="297"/>
            <ac:spMk id="18" creationId="{731CC9D8-8FB7-4337-9F1B-D1C403414BAF}"/>
          </ac:spMkLst>
        </pc:spChg>
        <pc:spChg chg="add mod">
          <ac:chgData name="Valérie" userId="1b450f87-bfaa-4071-9d8b-ae7ea46261a8" providerId="ADAL" clId="{29DBF189-BEF5-425B-9677-F4AFD0C1A95A}" dt="2020-10-06T05:50:13.553" v="457" actId="1076"/>
          <ac:spMkLst>
            <pc:docMk/>
            <pc:sldMk cId="3823685408" sldId="297"/>
            <ac:spMk id="19" creationId="{ED5B8F25-F8AE-44BA-8E3E-5F903EAC6B37}"/>
          </ac:spMkLst>
        </pc:spChg>
        <pc:spChg chg="add mod">
          <ac:chgData name="Valérie" userId="1b450f87-bfaa-4071-9d8b-ae7ea46261a8" providerId="ADAL" clId="{29DBF189-BEF5-425B-9677-F4AFD0C1A95A}" dt="2020-10-06T05:55:29.019" v="507" actId="1076"/>
          <ac:spMkLst>
            <pc:docMk/>
            <pc:sldMk cId="3823685408" sldId="297"/>
            <ac:spMk id="20" creationId="{8464F356-B517-46B7-B72F-8604D824A33D}"/>
          </ac:spMkLst>
        </pc:spChg>
        <pc:spChg chg="add del">
          <ac:chgData name="Valérie" userId="1b450f87-bfaa-4071-9d8b-ae7ea46261a8" providerId="ADAL" clId="{29DBF189-BEF5-425B-9677-F4AFD0C1A95A}" dt="2020-10-06T05:56:54.432" v="517"/>
          <ac:spMkLst>
            <pc:docMk/>
            <pc:sldMk cId="3823685408" sldId="297"/>
            <ac:spMk id="204" creationId="{563A6989-CD36-4C9C-A268-7D5067471E7F}"/>
          </ac:spMkLst>
        </pc:spChg>
        <pc:cxnChg chg="add mod">
          <ac:chgData name="Valérie" userId="1b450f87-bfaa-4071-9d8b-ae7ea46261a8" providerId="ADAL" clId="{29DBF189-BEF5-425B-9677-F4AFD0C1A95A}" dt="2020-10-06T05:57:25.120" v="521" actId="208"/>
          <ac:cxnSpMkLst>
            <pc:docMk/>
            <pc:sldMk cId="3823685408" sldId="297"/>
            <ac:cxnSpMk id="22" creationId="{317DF439-F31B-450E-AF57-66AA861891BC}"/>
          </ac:cxnSpMkLst>
        </pc:cxnChg>
        <pc:cxnChg chg="add mod">
          <ac:chgData name="Valérie" userId="1b450f87-bfaa-4071-9d8b-ae7ea46261a8" providerId="ADAL" clId="{29DBF189-BEF5-425B-9677-F4AFD0C1A95A}" dt="2020-10-06T05:57:25.120" v="521" actId="208"/>
          <ac:cxnSpMkLst>
            <pc:docMk/>
            <pc:sldMk cId="3823685408" sldId="297"/>
            <ac:cxnSpMk id="24" creationId="{D9C124DB-4824-41F4-A869-4F242DC1A39A}"/>
          </ac:cxnSpMkLst>
        </pc:cxnChg>
        <pc:cxnChg chg="add mod">
          <ac:chgData name="Valérie" userId="1b450f87-bfaa-4071-9d8b-ae7ea46261a8" providerId="ADAL" clId="{29DBF189-BEF5-425B-9677-F4AFD0C1A95A}" dt="2020-10-06T05:57:42.871" v="522" actId="208"/>
          <ac:cxnSpMkLst>
            <pc:docMk/>
            <pc:sldMk cId="3823685408" sldId="297"/>
            <ac:cxnSpMk id="27" creationId="{6B828AC9-2654-44A5-BC7B-5AE234DF6F3C}"/>
          </ac:cxnSpMkLst>
        </pc:cxnChg>
        <pc:cxnChg chg="add mod">
          <ac:chgData name="Valérie" userId="1b450f87-bfaa-4071-9d8b-ae7ea46261a8" providerId="ADAL" clId="{29DBF189-BEF5-425B-9677-F4AFD0C1A95A}" dt="2020-10-06T05:57:42.871" v="522" actId="208"/>
          <ac:cxnSpMkLst>
            <pc:docMk/>
            <pc:sldMk cId="3823685408" sldId="297"/>
            <ac:cxnSpMk id="34" creationId="{795C7105-8302-4416-AC17-1E63AABD0B20}"/>
          </ac:cxnSpMkLst>
        </pc:cxnChg>
        <pc:cxnChg chg="add mod">
          <ac:chgData name="Valérie" userId="1b450f87-bfaa-4071-9d8b-ae7ea46261a8" providerId="ADAL" clId="{29DBF189-BEF5-425B-9677-F4AFD0C1A95A}" dt="2020-10-06T05:53:53.491" v="489" actId="1076"/>
          <ac:cxnSpMkLst>
            <pc:docMk/>
            <pc:sldMk cId="3823685408" sldId="297"/>
            <ac:cxnSpMk id="37" creationId="{6B12EDF6-3919-4FB7-8CB5-A711F1272146}"/>
          </ac:cxnSpMkLst>
        </pc:cxnChg>
        <pc:cxnChg chg="add mod">
          <ac:chgData name="Valérie" userId="1b450f87-bfaa-4071-9d8b-ae7ea46261a8" providerId="ADAL" clId="{29DBF189-BEF5-425B-9677-F4AFD0C1A95A}" dt="2020-10-06T05:53:57.499" v="490" actId="1076"/>
          <ac:cxnSpMkLst>
            <pc:docMk/>
            <pc:sldMk cId="3823685408" sldId="297"/>
            <ac:cxnSpMk id="40" creationId="{BA67675D-B888-4728-9FB4-37075A571DCA}"/>
          </ac:cxnSpMkLst>
        </pc:cxnChg>
        <pc:cxnChg chg="add mod">
          <ac:chgData name="Valérie" userId="1b450f87-bfaa-4071-9d8b-ae7ea46261a8" providerId="ADAL" clId="{29DBF189-BEF5-425B-9677-F4AFD0C1A95A}" dt="2020-10-06T05:57:55.560" v="523" actId="208"/>
          <ac:cxnSpMkLst>
            <pc:docMk/>
            <pc:sldMk cId="3823685408" sldId="297"/>
            <ac:cxnSpMk id="43" creationId="{9CFEBBEF-0919-4A4A-B119-87CB0C7D3821}"/>
          </ac:cxnSpMkLst>
        </pc:cxnChg>
        <pc:cxnChg chg="add mod">
          <ac:chgData name="Valérie" userId="1b450f87-bfaa-4071-9d8b-ae7ea46261a8" providerId="ADAL" clId="{29DBF189-BEF5-425B-9677-F4AFD0C1A95A}" dt="2020-10-06T05:57:55.560" v="523" actId="208"/>
          <ac:cxnSpMkLst>
            <pc:docMk/>
            <pc:sldMk cId="3823685408" sldId="297"/>
            <ac:cxnSpMk id="46" creationId="{6F007D35-F8A0-498F-B6FB-EA0EEC6AACDF}"/>
          </ac:cxnSpMkLst>
        </pc:cxnChg>
        <pc:cxnChg chg="add mod">
          <ac:chgData name="Valérie" userId="1b450f87-bfaa-4071-9d8b-ae7ea46261a8" providerId="ADAL" clId="{29DBF189-BEF5-425B-9677-F4AFD0C1A95A}" dt="2020-10-06T05:47:48.886" v="442" actId="14100"/>
          <ac:cxnSpMkLst>
            <pc:docMk/>
            <pc:sldMk cId="3823685408" sldId="297"/>
            <ac:cxnSpMk id="69" creationId="{53CB321D-4620-4DAD-8907-A12EEDC93342}"/>
          </ac:cxnSpMkLst>
        </pc:cxnChg>
        <pc:cxnChg chg="add mod">
          <ac:chgData name="Valérie" userId="1b450f87-bfaa-4071-9d8b-ae7ea46261a8" providerId="ADAL" clId="{29DBF189-BEF5-425B-9677-F4AFD0C1A95A}" dt="2020-10-06T05:50:06.073" v="456" actId="1076"/>
          <ac:cxnSpMkLst>
            <pc:docMk/>
            <pc:sldMk cId="3823685408" sldId="297"/>
            <ac:cxnSpMk id="156" creationId="{D58412BA-9488-435E-8C50-A920414480F9}"/>
          </ac:cxnSpMkLst>
        </pc:cxnChg>
        <pc:cxnChg chg="add mod">
          <ac:chgData name="Valérie" userId="1b450f87-bfaa-4071-9d8b-ae7ea46261a8" providerId="ADAL" clId="{29DBF189-BEF5-425B-9677-F4AFD0C1A95A}" dt="2020-10-06T05:50:28.827" v="461" actId="14100"/>
          <ac:cxnSpMkLst>
            <pc:docMk/>
            <pc:sldMk cId="3823685408" sldId="297"/>
            <ac:cxnSpMk id="161" creationId="{5902A59A-C2AC-4DF0-9A1F-387D07D85210}"/>
          </ac:cxnSpMkLst>
        </pc:cxnChg>
        <pc:cxnChg chg="add mod">
          <ac:chgData name="Valérie" userId="1b450f87-bfaa-4071-9d8b-ae7ea46261a8" providerId="ADAL" clId="{29DBF189-BEF5-425B-9677-F4AFD0C1A95A}" dt="2020-10-06T05:50:44.613" v="465" actId="14100"/>
          <ac:cxnSpMkLst>
            <pc:docMk/>
            <pc:sldMk cId="3823685408" sldId="297"/>
            <ac:cxnSpMk id="164" creationId="{C8ED44CA-DF6D-468B-8A40-73B013E3DB0A}"/>
          </ac:cxnSpMkLst>
        </pc:cxnChg>
        <pc:cxnChg chg="add mod">
          <ac:chgData name="Valérie" userId="1b450f87-bfaa-4071-9d8b-ae7ea46261a8" providerId="ADAL" clId="{29DBF189-BEF5-425B-9677-F4AFD0C1A95A}" dt="2020-10-06T05:58:06.935" v="524" actId="208"/>
          <ac:cxnSpMkLst>
            <pc:docMk/>
            <pc:sldMk cId="3823685408" sldId="297"/>
            <ac:cxnSpMk id="167" creationId="{7930DA04-7AAD-4B9D-A7B0-35E6EF080A0C}"/>
          </ac:cxnSpMkLst>
        </pc:cxnChg>
        <pc:cxnChg chg="add mod">
          <ac:chgData name="Valérie" userId="1b450f87-bfaa-4071-9d8b-ae7ea46261a8" providerId="ADAL" clId="{29DBF189-BEF5-425B-9677-F4AFD0C1A95A}" dt="2020-10-06T05:53:09.646" v="482" actId="1076"/>
          <ac:cxnSpMkLst>
            <pc:docMk/>
            <pc:sldMk cId="3823685408" sldId="297"/>
            <ac:cxnSpMk id="170" creationId="{B37A48FE-741E-4E0B-8916-1D7199478735}"/>
          </ac:cxnSpMkLst>
        </pc:cxnChg>
        <pc:cxnChg chg="add mod">
          <ac:chgData name="Valérie" userId="1b450f87-bfaa-4071-9d8b-ae7ea46261a8" providerId="ADAL" clId="{29DBF189-BEF5-425B-9677-F4AFD0C1A95A}" dt="2020-10-06T05:58:06.935" v="524" actId="208"/>
          <ac:cxnSpMkLst>
            <pc:docMk/>
            <pc:sldMk cId="3823685408" sldId="297"/>
            <ac:cxnSpMk id="175" creationId="{3B967988-31DD-490B-8480-A416D589C1A7}"/>
          </ac:cxnSpMkLst>
        </pc:cxnChg>
        <pc:cxnChg chg="add mod">
          <ac:chgData name="Valérie" userId="1b450f87-bfaa-4071-9d8b-ae7ea46261a8" providerId="ADAL" clId="{29DBF189-BEF5-425B-9677-F4AFD0C1A95A}" dt="2020-10-06T05:55:21.989" v="506" actId="1076"/>
          <ac:cxnSpMkLst>
            <pc:docMk/>
            <pc:sldMk cId="3823685408" sldId="297"/>
            <ac:cxnSpMk id="186" creationId="{E048863E-B4BC-4AA1-908C-CE5D9D40EE43}"/>
          </ac:cxnSpMkLst>
        </pc:cxnChg>
        <pc:cxnChg chg="add mod">
          <ac:chgData name="Valérie" userId="1b450f87-bfaa-4071-9d8b-ae7ea46261a8" providerId="ADAL" clId="{29DBF189-BEF5-425B-9677-F4AFD0C1A95A}" dt="2020-10-06T05:55:29.019" v="507" actId="1076"/>
          <ac:cxnSpMkLst>
            <pc:docMk/>
            <pc:sldMk cId="3823685408" sldId="297"/>
            <ac:cxnSpMk id="189" creationId="{3881655E-B472-44F3-AD8B-13E32C4FFAFC}"/>
          </ac:cxnSpMkLst>
        </pc:cxnChg>
        <pc:cxnChg chg="add mod">
          <ac:chgData name="Valérie" userId="1b450f87-bfaa-4071-9d8b-ae7ea46261a8" providerId="ADAL" clId="{29DBF189-BEF5-425B-9677-F4AFD0C1A95A}" dt="2020-10-06T05:58:19.843" v="525" actId="208"/>
          <ac:cxnSpMkLst>
            <pc:docMk/>
            <pc:sldMk cId="3823685408" sldId="297"/>
            <ac:cxnSpMk id="197" creationId="{4AAD5D36-FA65-453A-9A6C-897D3B6DAA8D}"/>
          </ac:cxnSpMkLst>
        </pc:cxnChg>
        <pc:cxnChg chg="add mod">
          <ac:chgData name="Valérie" userId="1b450f87-bfaa-4071-9d8b-ae7ea46261a8" providerId="ADAL" clId="{29DBF189-BEF5-425B-9677-F4AFD0C1A95A}" dt="2020-10-06T05:58:19.843" v="525" actId="208"/>
          <ac:cxnSpMkLst>
            <pc:docMk/>
            <pc:sldMk cId="3823685408" sldId="297"/>
            <ac:cxnSpMk id="200" creationId="{03012692-9B56-4B10-9162-0E7A1F24F216}"/>
          </ac:cxnSpMkLst>
        </pc:cxnChg>
        <pc:cxnChg chg="add mod">
          <ac:chgData name="Valérie" userId="1b450f87-bfaa-4071-9d8b-ae7ea46261a8" providerId="ADAL" clId="{29DBF189-BEF5-425B-9677-F4AFD0C1A95A}" dt="2020-10-06T05:57:04.818" v="520" actId="14100"/>
          <ac:cxnSpMkLst>
            <pc:docMk/>
            <pc:sldMk cId="3823685408" sldId="297"/>
            <ac:cxnSpMk id="205" creationId="{30F16D66-3CFE-4CB3-9BAC-1258970FABF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AD339-C121-4089-A0B1-2532362970D6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2101B-1CB4-47E9-B77F-E3BB5A63D62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65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Probably Dapper to fetch the data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EFCore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write the data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CF72B-A107-4B02-B623-16533A5AECF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24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CF72B-A107-4B02-B623-16533A5AECF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294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CF72B-A107-4B02-B623-16533A5AECF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288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CF72B-A107-4B02-B623-16533A5AECF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932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CF72B-A107-4B02-B623-16533A5AECF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505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CF72B-A107-4B02-B623-16533A5AECF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65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CF72B-A107-4B02-B623-16533A5AECF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282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CF72B-A107-4B02-B623-16533A5AECF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56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CF72B-A107-4B02-B623-16533A5AECF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209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CF72B-A107-4B02-B623-16533A5AECF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086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CF72B-A107-4B02-B623-16533A5AECF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79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CF72B-A107-4B02-B623-16533A5AECF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71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CF72B-A107-4B02-B623-16533A5AECF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88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CF72B-A107-4B02-B623-16533A5AECF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35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CF72B-A107-4B02-B623-16533A5AECF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035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CF72B-A107-4B02-B623-16533A5AECF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19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" name="Picture 30">
            <a:extLst>
              <a:ext uri="{FF2B5EF4-FFF2-40B4-BE49-F238E27FC236}">
                <a16:creationId xmlns:a16="http://schemas.microsoft.com/office/drawing/2014/main" id="{EDCDDC91-9FC0-4424-8DDA-F101A4BD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5" b="5882"/>
          <a:stretch>
            <a:fillRect/>
          </a:stretch>
        </p:blipFill>
        <p:spPr bwMode="auto">
          <a:xfrm>
            <a:off x="0" y="762000"/>
            <a:ext cx="9144000" cy="36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9">
            <a:extLst>
              <a:ext uri="{FF2B5EF4-FFF2-40B4-BE49-F238E27FC236}">
                <a16:creationId xmlns:a16="http://schemas.microsoft.com/office/drawing/2014/main" id="{3BBFC562-D2BD-4CA1-937C-61EF57FD9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solidFill>
                <a:srgbClr val="DDDDDD"/>
              </a:solidFill>
            </a:endParaRP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AB9AF8EC-11C3-48DC-9E17-A6910400C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3400"/>
            <a:ext cx="9144000" cy="2514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A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75F7D7A-B95F-4558-B4FC-AF6FD8CAE2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4008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8679550-E603-4AC6-BFFB-3B3CAF055D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7F93332-C436-439D-9804-CAD1D12D23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7E430E66-F175-4865-9F39-6FEBF70136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4419600"/>
            <a:ext cx="83058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altLang="fr-FR" noProof="0"/>
              <a:t>Modifiez le style du titre</a:t>
            </a:r>
            <a:endParaRPr lang="en-US" altLang="fr-FR" noProof="0" dirty="0"/>
          </a:p>
        </p:txBody>
      </p:sp>
      <p:sp>
        <p:nvSpPr>
          <p:cNvPr id="3088" name="Rectangle 16">
            <a:extLst>
              <a:ext uri="{FF2B5EF4-FFF2-40B4-BE49-F238E27FC236}">
                <a16:creationId xmlns:a16="http://schemas.microsoft.com/office/drawing/2014/main" id="{1A5C15CF-A76E-4DB3-AE88-91B302183C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5608636"/>
            <a:ext cx="8153400" cy="9445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fr-FR" altLang="fr-FR" noProof="0" dirty="0"/>
              <a:t>Modifiez le style des sous-titres du masque</a:t>
            </a:r>
            <a:endParaRPr lang="en-US" altLang="fr-FR" noProof="0" dirty="0"/>
          </a:p>
        </p:txBody>
      </p:sp>
    </p:spTree>
    <p:extLst>
      <p:ext uri="{BB962C8B-B14F-4D97-AF65-F5344CB8AC3E}">
        <p14:creationId xmlns:p14="http://schemas.microsoft.com/office/powerpoint/2010/main" val="1434615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 autoUpdateAnimBg="0"/>
      <p:bldP spid="3087" grpId="0" autoUpdateAnimBg="0"/>
      <p:bldP spid="3088" grpId="0" build="p" autoUpdateAnimBg="0" advAuto="0">
        <p:tmplLst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6B134-6FA3-43EF-BDBF-14D2328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FC8E47-8823-44B9-93FC-9DF66B253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5A9DA4-231B-4AD1-9A30-EF474D432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BF1066-DB41-481A-B2BD-960F2584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DC7A73-814A-468F-BABD-94A77FBD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81BA2B-2CA3-4B93-B144-667BE17A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D350A-DC3A-409B-9859-A8540B78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538301-C5DE-48C3-ACF9-4EA753A4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FE182C-62E2-43D4-86B5-59ECAC4C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1578ED-8713-4E15-9694-FD414191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E6BFD4-4BEB-4A34-A3E9-E48C6987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344DA9-6BDD-4AE7-B0C6-E3A68B7C2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00850" y="101600"/>
            <a:ext cx="2190750" cy="5994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997255-AF18-4E01-9C41-02B322960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101600"/>
            <a:ext cx="6419850" cy="5994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B2DFB-9601-4ED4-915C-A6C219C7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14D73-B95F-4968-AB5E-C7B268AA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922B49-7016-46EA-A656-E70A0C90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64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Slide Ligh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CC2F-2933-4A9B-8BAD-E1C8B14E68F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Picture 6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6200" y="228600"/>
            <a:ext cx="9067800" cy="147002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-152400" y="1371600"/>
            <a:ext cx="9067800" cy="4419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CEE2F79F-ED1F-4F6A-ACF3-3509503549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0" name="Picture 6" hidden="1">
            <a:extLst>
              <a:ext uri="{FF2B5EF4-FFF2-40B4-BE49-F238E27FC236}">
                <a16:creationId xmlns:a16="http://schemas.microsoft.com/office/drawing/2014/main" id="{B918B5D0-0AB1-4005-91F4-9F3FB5CC22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2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99E38-9DF9-49F2-8AA8-9CBE555A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767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E3E75-85CF-4675-845B-F8C61936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5F8819-2758-4EAF-8335-C0E5380F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644A4-2347-44BA-A636-91CA1569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B582C0-4611-40C8-AD73-CCCBB2C1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90F58-71BF-42FA-B5FE-F6D5C9C4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41DC36-74BC-472F-BB3C-A84F95E06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444C46-288B-4836-A3A0-61F0C6CD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497DD8-D1A9-4AC7-AA28-CC9752DD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868F7-4F75-4E04-A7BE-AC4EA90B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D29EA-20C8-4BE3-B0B0-82B35115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23C79-B687-48DE-9CC0-2C5182520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24000"/>
            <a:ext cx="37338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7562F7-2839-4858-821E-E8AD07AB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7800" y="1524000"/>
            <a:ext cx="37338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EE10B3-0E4B-4099-8046-2798D3CF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0D906-7746-4447-99A9-10697892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E8F729-5749-4B8B-B9BC-8B5921A6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8F6B5-8302-44D6-AD45-B2AA9DD4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CE6A6-51BF-4DC3-8618-6937983A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4383A-0405-44DA-A6A8-37DFD9A0C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B3688B-1184-42C6-AE2C-2C8C14EE7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0F3660-DBC4-45EB-8140-2674220FF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6AE186-8E56-4F00-949B-660B8599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258BEF-FE45-4E1A-826A-A77813B9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63473D-1D38-4DCA-A92F-64582AEE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C3A93-13DA-4DE9-BD01-A8211FDB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99F2F1-EF2D-443B-BD87-5909CD96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D46A05-22F6-4236-A3DF-CA673622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B9230F-D22C-4FA2-9FC2-6DDC5A2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1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re seul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3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04E3525-68E7-4350-8AD0-4E9525055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alt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EC3A93-13DA-4DE9-BD01-A8211FDB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99F2F1-EF2D-443B-BD87-5909CD96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D46A05-22F6-4236-A3DF-CA673622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B9230F-D22C-4FA2-9FC2-6DDC5A2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56A542-59EE-407C-8729-D1C4D57D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1B041E-0DC8-426D-B1C3-52D45266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013339-E392-4D2B-9558-6333519F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79631-632D-42EC-8379-A2983BF0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7F9C92-F953-49C3-B5A3-E921C6A4F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07436F-9C36-49C8-BEEA-86D98C616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F7CB81-204B-499F-B971-CFEE403C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D4A0F7-B782-4BB4-8C78-459C28B2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8B2019-3892-4B0B-B493-E367EE8D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6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7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>
            <a:extLst>
              <a:ext uri="{FF2B5EF4-FFF2-40B4-BE49-F238E27FC236}">
                <a16:creationId xmlns:a16="http://schemas.microsoft.com/office/drawing/2014/main" id="{11C19BFA-929D-4DEE-8B3E-499B237F2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548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9D87A2B-46F1-48E3-A00F-2C263CEB7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altLang="fr-FR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E98760-BCC4-4EE9-953C-03596A5E57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ABF9CC2F-2933-4A9B-8BAD-E1C8B14E68F8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6F6CEC0-CC30-4DA8-8C13-8C36F02F97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48FABF9-B456-4E9F-8EE2-7CC8C94CBF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52C58FC3-7D3F-4BB4-BBE3-727421361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016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  <a:endParaRPr lang="en-US" altLang="fr-FR" dirty="0"/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3F2E23DD-A4FD-4BAE-9356-8F310B0A4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524000"/>
            <a:ext cx="7620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  <p:pic>
        <p:nvPicPr>
          <p:cNvPr id="1051" name="Picture 27">
            <a:extLst>
              <a:ext uri="{FF2B5EF4-FFF2-40B4-BE49-F238E27FC236}">
                <a16:creationId xmlns:a16="http://schemas.microsoft.com/office/drawing/2014/main" id="{93247D2C-69BF-46C2-AA2C-ABFED006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7" t="-1199" r="2721" b="5882"/>
          <a:stretch>
            <a:fillRect/>
          </a:stretch>
        </p:blipFill>
        <p:spPr bwMode="auto">
          <a:xfrm>
            <a:off x="0" y="1314001"/>
            <a:ext cx="1371600" cy="5544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9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7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6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9900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Impl%C3%A9mentation" TargetMode="External"/><Relationship Id="rId3" Type="http://schemas.openxmlformats.org/officeDocument/2006/relationships/hyperlink" Target="https://fr.wikipedia.org/wiki/Classe_(informatique)" TargetMode="External"/><Relationship Id="rId7" Type="http://schemas.openxmlformats.org/officeDocument/2006/relationships/hyperlink" Target="https://fr.wikipedia.org/wiki/Inversion_des_d%C3%A9pendances" TargetMode="External"/><Relationship Id="rId2" Type="http://schemas.openxmlformats.org/officeDocument/2006/relationships/hyperlink" Target="https://fr.wikipedia.org/wiki/Principe_de_responsabilit%C3%A9_unique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fr.wikipedia.org/wiki/Principe_de_s%C3%A9gr%C3%A9gation_des_interfaces" TargetMode="External"/><Relationship Id="rId5" Type="http://schemas.openxmlformats.org/officeDocument/2006/relationships/hyperlink" Target="https://fr.wikipedia.org/wiki/Principe_de_substitution_de_Liskov" TargetMode="External"/><Relationship Id="rId4" Type="http://schemas.openxmlformats.org/officeDocument/2006/relationships/hyperlink" Target="https://fr.wikipedia.org/wiki/Principe_ouvert/ferm%C3%A9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CF42B-15FB-4AE1-AF4A-4378A3AFA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4419600"/>
            <a:ext cx="8077200" cy="1143000"/>
          </a:xfrm>
        </p:spPr>
        <p:txBody>
          <a:bodyPr/>
          <a:lstStyle/>
          <a:p>
            <a:r>
              <a:rPr lang="fr-CA" dirty="0"/>
              <a:t>Programmation Web avancée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6AC91D-5401-461C-BD9F-7E1AB456C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200" dirty="0">
                <a:latin typeface="Impact" pitchFamily="34" charset="0"/>
              </a:rPr>
              <a:t>S.O.L.I.D.</a:t>
            </a:r>
          </a:p>
          <a:p>
            <a:r>
              <a:rPr lang="en-US" sz="3200" dirty="0">
                <a:latin typeface="Impact" pitchFamily="34" charset="0"/>
              </a:rPr>
              <a:t>Multi Layers</a:t>
            </a:r>
          </a:p>
          <a:p>
            <a:r>
              <a:rPr lang="en-US" sz="3200" dirty="0">
                <a:latin typeface="Impact" pitchFamily="34" charset="0"/>
              </a:rPr>
              <a:t>Area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31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5542359" y="0"/>
            <a:ext cx="3601641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026CE5-F99E-44CF-BDA3-880045FC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480" y="662400"/>
            <a:ext cx="2557732" cy="14921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Accès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aux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85184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3F8B98-27B4-48BC-B587-952CEF4899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3787" y="1355407"/>
            <a:ext cx="4511923" cy="414718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89B6FD9-9CBF-400C-95D0-4F021A5FEFE9}"/>
              </a:ext>
            </a:extLst>
          </p:cNvPr>
          <p:cNvSpPr txBox="1"/>
          <p:nvPr/>
        </p:nvSpPr>
        <p:spPr>
          <a:xfrm>
            <a:off x="4548375" y="6533322"/>
            <a:ext cx="1531320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700" i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MSDN</a:t>
            </a:r>
          </a:p>
        </p:txBody>
      </p:sp>
    </p:spTree>
    <p:extLst>
      <p:ext uri="{BB962C8B-B14F-4D97-AF65-F5344CB8AC3E}">
        <p14:creationId xmlns:p14="http://schemas.microsoft.com/office/powerpoint/2010/main" val="302201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900" dirty="0" err="1"/>
              <a:t>Exemple</a:t>
            </a:r>
            <a:r>
              <a:rPr lang="en-US" sz="2900" dirty="0"/>
              <a:t> avec et sans </a:t>
            </a:r>
            <a:r>
              <a:rPr lang="en-US" sz="2900" i="1" dirty="0"/>
              <a:t>Repository Patterns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C01008-D3A2-4536-8A64-49A0559FFDAE}"/>
              </a:ext>
            </a:extLst>
          </p:cNvPr>
          <p:cNvSpPr/>
          <p:nvPr/>
        </p:nvSpPr>
        <p:spPr>
          <a:xfrm>
            <a:off x="310587" y="2314828"/>
            <a:ext cx="8534400" cy="1692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CA" sz="2000" dirty="0">
                <a:solidFill>
                  <a:srgbClr val="00008B"/>
                </a:solidFill>
                <a:latin typeface="Consolas" panose="020B0609020204030204" pitchFamily="49" charset="0"/>
              </a:rPr>
              <a:t>var </a:t>
            </a:r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CategorySelectList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000" dirty="0">
                <a:solidFill>
                  <a:srgbClr val="00008B"/>
                </a:solidFill>
                <a:latin typeface="Consolas" panose="020B0609020204030204" pitchFamily="49" charset="0"/>
              </a:rPr>
              <a:t>_</a:t>
            </a:r>
            <a:r>
              <a:rPr lang="en-CA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db.Category.Select</a:t>
            </a:r>
            <a:r>
              <a:rPr lang="en-CA" sz="2000" dirty="0">
                <a:solidFill>
                  <a:srgbClr val="00008B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i</a:t>
            </a:r>
            <a:r>
              <a:rPr lang="en-CA" sz="2000" dirty="0">
                <a:solidFill>
                  <a:srgbClr val="00008B"/>
                </a:solidFill>
                <a:latin typeface="Consolas" panose="020B0609020204030204" pitchFamily="49" charset="0"/>
              </a:rPr>
              <a:t> =&gt; new </a:t>
            </a:r>
            <a:r>
              <a:rPr lang="en-CA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SelectListItem</a:t>
            </a:r>
            <a:r>
              <a:rPr lang="en-CA" sz="2000" dirty="0">
                <a:solidFill>
                  <a:srgbClr val="00008B"/>
                </a:solidFill>
                <a:latin typeface="Consolas" panose="020B0609020204030204" pitchFamily="49" charset="0"/>
              </a:rPr>
              <a:t>()</a:t>
            </a:r>
            <a:endParaRPr lang="en-CA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2000" dirty="0">
                <a:solidFill>
                  <a:srgbClr val="333333"/>
                </a:solidFill>
                <a:latin typeface="Consolas" panose="020B0609020204030204" pitchFamily="49" charset="0"/>
              </a:rPr>
              <a:t>Text = </a:t>
            </a:r>
            <a:r>
              <a:rPr lang="en-CA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i.Name</a:t>
            </a:r>
            <a:r>
              <a:rPr lang="en-CA" sz="20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CA" sz="2000" dirty="0">
                <a:solidFill>
                  <a:srgbClr val="333333"/>
                </a:solidFill>
                <a:latin typeface="Consolas" panose="020B0609020204030204" pitchFamily="49" charset="0"/>
              </a:rPr>
              <a:t>	  Value = </a:t>
            </a:r>
            <a:r>
              <a:rPr lang="en-CA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i.Id.ToString</a:t>
            </a:r>
            <a:r>
              <a:rPr lang="en-CA" sz="20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CA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CA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itle 22">
            <a:extLst>
              <a:ext uri="{FF2B5EF4-FFF2-40B4-BE49-F238E27FC236}">
                <a16:creationId xmlns:a16="http://schemas.microsoft.com/office/drawing/2014/main" id="{1933E888-2358-456B-AB03-F10E0D811979}"/>
              </a:ext>
            </a:extLst>
          </p:cNvPr>
          <p:cNvSpPr txBox="1">
            <a:spLocks/>
          </p:cNvSpPr>
          <p:nvPr/>
        </p:nvSpPr>
        <p:spPr>
          <a:xfrm>
            <a:off x="280770" y="1755815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2"/>
                </a:solidFill>
              </a:rPr>
              <a:t>Sans </a:t>
            </a:r>
            <a:r>
              <a:rPr lang="en-US" sz="2400" i="1" dirty="0">
                <a:solidFill>
                  <a:schemeClr val="accent2"/>
                </a:solidFill>
              </a:rPr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F8488-41A5-42EB-A727-DE4F6C135DD0}"/>
              </a:ext>
            </a:extLst>
          </p:cNvPr>
          <p:cNvSpPr/>
          <p:nvPr/>
        </p:nvSpPr>
        <p:spPr>
          <a:xfrm>
            <a:off x="316374" y="4800600"/>
            <a:ext cx="8522826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CA" sz="2000" dirty="0">
                <a:solidFill>
                  <a:srgbClr val="00008B"/>
                </a:solidFill>
                <a:latin typeface="Consolas" panose="020B0609020204030204" pitchFamily="49" charset="0"/>
              </a:rPr>
              <a:t>var </a:t>
            </a:r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CategorySelectList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000" dirty="0">
                <a:solidFill>
                  <a:srgbClr val="00008B"/>
                </a:solidFill>
                <a:latin typeface="Consolas" panose="020B0609020204030204" pitchFamily="49" charset="0"/>
              </a:rPr>
              <a:t>_</a:t>
            </a:r>
            <a:r>
              <a:rPr lang="en-CA" sz="2000" dirty="0" err="1">
                <a:solidFill>
                  <a:srgbClr val="00008B"/>
                </a:solidFill>
                <a:latin typeface="Consolas" panose="020B0609020204030204" pitchFamily="49" charset="0"/>
              </a:rPr>
              <a:t>repository,GetCategoryListDropDown</a:t>
            </a:r>
            <a:r>
              <a:rPr lang="en-CA" sz="2000" dirty="0">
                <a:solidFill>
                  <a:srgbClr val="00008B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CA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CA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22">
            <a:extLst>
              <a:ext uri="{FF2B5EF4-FFF2-40B4-BE49-F238E27FC236}">
                <a16:creationId xmlns:a16="http://schemas.microsoft.com/office/drawing/2014/main" id="{EF4156D1-DC94-4AEC-AF4B-12ADF5137E54}"/>
              </a:ext>
            </a:extLst>
          </p:cNvPr>
          <p:cNvSpPr txBox="1">
            <a:spLocks/>
          </p:cNvSpPr>
          <p:nvPr/>
        </p:nvSpPr>
        <p:spPr>
          <a:xfrm>
            <a:off x="316374" y="4289385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2"/>
                </a:solidFill>
              </a:rPr>
              <a:t>Avec </a:t>
            </a:r>
            <a:r>
              <a:rPr lang="en-US" sz="2400" i="1" dirty="0">
                <a:solidFill>
                  <a:schemeClr val="accent2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45988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900" dirty="0" err="1">
                <a:solidFill>
                  <a:schemeClr val="accent1"/>
                </a:solidFill>
              </a:rPr>
              <a:t>Contenu</a:t>
            </a:r>
            <a:r>
              <a:rPr lang="en-US" sz="2900" dirty="0">
                <a:solidFill>
                  <a:schemeClr val="accent1"/>
                </a:solidFill>
              </a:rPr>
              <a:t> du </a:t>
            </a:r>
            <a:r>
              <a:rPr lang="en-US" sz="2900" i="1" dirty="0">
                <a:solidFill>
                  <a:schemeClr val="accent1"/>
                </a:solidFill>
              </a:rPr>
              <a:t>Repository Pattern 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8024799-0C46-44EF-9288-BAD0A59FFA25}"/>
              </a:ext>
            </a:extLst>
          </p:cNvPr>
          <p:cNvSpPr/>
          <p:nvPr/>
        </p:nvSpPr>
        <p:spPr>
          <a:xfrm>
            <a:off x="1523999" y="2286000"/>
            <a:ext cx="3988905" cy="3200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</a:rPr>
              <a:t>Repository </a:t>
            </a:r>
            <a:r>
              <a:rPr lang="en-US" sz="1800" b="1" dirty="0" err="1">
                <a:solidFill>
                  <a:schemeClr val="bg1"/>
                </a:solidFill>
              </a:rPr>
              <a:t>générique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Get(id)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GetAll</a:t>
            </a:r>
            <a:r>
              <a:rPr lang="en-US" sz="1800" dirty="0">
                <a:solidFill>
                  <a:schemeClr val="bg1"/>
                </a:solidFill>
              </a:rPr>
              <a:t>(param…)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GetFirstOrDefault</a:t>
            </a:r>
            <a:r>
              <a:rPr lang="en-US" sz="1800" dirty="0">
                <a:solidFill>
                  <a:schemeClr val="bg1"/>
                </a:solidFill>
              </a:rPr>
              <a:t>(param…)</a:t>
            </a:r>
          </a:p>
          <a:p>
            <a:r>
              <a:rPr lang="en-US" sz="1800" dirty="0">
                <a:solidFill>
                  <a:schemeClr val="bg1"/>
                </a:solidFill>
              </a:rPr>
              <a:t>Add(obj)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Remove(obj)</a:t>
            </a:r>
            <a:r>
              <a:rPr lang="en-US" sz="18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F8033E7-DF33-4512-B788-273D9946A98F}"/>
              </a:ext>
            </a:extLst>
          </p:cNvPr>
          <p:cNvSpPr/>
          <p:nvPr/>
        </p:nvSpPr>
        <p:spPr>
          <a:xfrm>
            <a:off x="5715000" y="1684684"/>
            <a:ext cx="3173896" cy="21336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</a:rPr>
              <a:t>Repository </a:t>
            </a:r>
            <a:r>
              <a:rPr lang="en-US" sz="1800" b="1" dirty="0" err="1">
                <a:solidFill>
                  <a:schemeClr val="bg1"/>
                </a:solidFill>
              </a:rPr>
              <a:t>spécifique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Update(param..)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Toutes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autres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méthodes</a:t>
            </a:r>
            <a:r>
              <a:rPr lang="en-US" sz="1800" dirty="0">
                <a:solidFill>
                  <a:schemeClr val="bg1"/>
                </a:solidFill>
              </a:rPr>
              <a:t> manipulation de </a:t>
            </a:r>
            <a:r>
              <a:rPr lang="en-US" sz="1800" dirty="0" err="1">
                <a:solidFill>
                  <a:schemeClr val="bg1"/>
                </a:solidFill>
              </a:rPr>
              <a:t>données</a:t>
            </a:r>
            <a:r>
              <a:rPr lang="en-US" sz="18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FAC782B-8D75-4511-BCAE-B058A6F4294A}"/>
              </a:ext>
            </a:extLst>
          </p:cNvPr>
          <p:cNvSpPr/>
          <p:nvPr/>
        </p:nvSpPr>
        <p:spPr>
          <a:xfrm>
            <a:off x="5840896" y="4572000"/>
            <a:ext cx="3048000" cy="1428992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</a:rPr>
              <a:t>Repository Validation Rules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Validations pour CRUD</a:t>
            </a:r>
            <a:r>
              <a:rPr lang="en-US" sz="1800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8365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900" dirty="0" err="1"/>
              <a:t>Exemple</a:t>
            </a:r>
            <a:r>
              <a:rPr lang="en-US" sz="2900" dirty="0"/>
              <a:t> Repository MDR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7CCD6A-106F-4F4F-90E9-3AAF64FD29BF}"/>
              </a:ext>
            </a:extLst>
          </p:cNvPr>
          <p:cNvSpPr/>
          <p:nvPr/>
        </p:nvSpPr>
        <p:spPr>
          <a:xfrm>
            <a:off x="183266" y="1720840"/>
            <a:ext cx="868680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0008B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0008B"/>
                </a:solidFill>
                <a:latin typeface="Consolas" panose="020B0609020204030204" pitchFamily="49" charset="0"/>
              </a:rPr>
              <a:t>Building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008B"/>
                </a:solidFill>
                <a:latin typeface="Consolas" panose="020B0609020204030204" pitchFamily="49" charset="0"/>
              </a:rPr>
              <a:t>Building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building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Validate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FF4500"/>
                </a:solidFill>
                <a:latin typeface="Consolas" panose="020B0609020204030204" pitchFamily="49" charset="0"/>
              </a:rPr>
              <a:t>building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CA" i="1" dirty="0">
                <a:solidFill>
                  <a:srgbClr val="006400"/>
                </a:solidFill>
                <a:latin typeface="Consolas" panose="020B0609020204030204" pitchFamily="49" charset="0"/>
              </a:rPr>
              <a:t>//  </a:t>
            </a:r>
            <a:r>
              <a:rPr lang="en-CA" i="1" dirty="0" err="1">
                <a:solidFill>
                  <a:srgbClr val="006400"/>
                </a:solidFill>
                <a:latin typeface="Consolas" panose="020B0609020204030204" pitchFamily="49" charset="0"/>
              </a:rPr>
              <a:t>ValidateBuildingAddress</a:t>
            </a:r>
            <a:r>
              <a:rPr lang="en-CA" i="1" dirty="0">
                <a:solidFill>
                  <a:srgbClr val="006400"/>
                </a:solidFill>
                <a:latin typeface="Consolas" panose="020B0609020204030204" pitchFamily="49" charset="0"/>
              </a:rPr>
              <a:t>(building);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CA" i="1" dirty="0">
                <a:solidFill>
                  <a:srgbClr val="006400"/>
                </a:solidFill>
                <a:latin typeface="Consolas" panose="020B0609020204030204" pitchFamily="49" charset="0"/>
              </a:rPr>
              <a:t>//  </a:t>
            </a:r>
            <a:r>
              <a:rPr lang="en-CA" i="1" dirty="0" err="1">
                <a:solidFill>
                  <a:srgbClr val="006400"/>
                </a:solidFill>
                <a:latin typeface="Consolas" panose="020B0609020204030204" pitchFamily="49" charset="0"/>
              </a:rPr>
              <a:t>ValidateBuildingOwner</a:t>
            </a:r>
            <a:r>
              <a:rPr lang="en-CA" i="1" dirty="0">
                <a:solidFill>
                  <a:srgbClr val="006400"/>
                </a:solidFill>
                <a:latin typeface="Consolas" panose="020B0609020204030204" pitchFamily="49" charset="0"/>
              </a:rPr>
              <a:t>(building);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ValidateBuildingPublishStatus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FF4500"/>
                </a:solidFill>
                <a:latin typeface="Consolas" panose="020B0609020204030204" pitchFamily="49" charset="0"/>
              </a:rPr>
              <a:t>building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b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CA" dirty="0" err="1">
                <a:solidFill>
                  <a:srgbClr val="00008B"/>
                </a:solidFill>
                <a:latin typeface="Consolas" panose="020B0609020204030204" pitchFamily="49" charset="0"/>
              </a:rPr>
              <a:t>this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4500"/>
                </a:solidFill>
                <a:latin typeface="Consolas" panose="020B0609020204030204" pitchFamily="49" charset="0"/>
              </a:rPr>
              <a:t>context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4500"/>
                </a:solidFill>
                <a:latin typeface="Consolas" panose="020B0609020204030204" pitchFamily="49" charset="0"/>
              </a:rPr>
              <a:t>Buildings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FF4500"/>
                </a:solidFill>
                <a:latin typeface="Consolas" panose="020B0609020204030204" pitchFamily="49" charset="0"/>
              </a:rPr>
              <a:t>building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CA" dirty="0" err="1">
                <a:solidFill>
                  <a:srgbClr val="00008B"/>
                </a:solidFill>
                <a:latin typeface="Consolas" panose="020B0609020204030204" pitchFamily="49" charset="0"/>
              </a:rPr>
              <a:t>this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FF4500"/>
                </a:solidFill>
                <a:latin typeface="Consolas" panose="020B0609020204030204" pitchFamily="49" charset="0"/>
              </a:rPr>
              <a:t>context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SaveChanges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b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00008B"/>
                </a:solidFill>
                <a:latin typeface="Consolas" panose="020B0609020204030204" pitchFamily="49" charset="0"/>
              </a:rPr>
              <a:t>return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FF4500"/>
                </a:solidFill>
                <a:latin typeface="Consolas" panose="020B0609020204030204" pitchFamily="49" charset="0"/>
              </a:rPr>
              <a:t>building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4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8F091DF-C61C-4194-ACB4-22D2965A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accent1"/>
                </a:solidFill>
              </a:rPr>
              <a:t>Moyenne application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DFFF9F-590F-4045-A01D-0A83F6B9FD0E}"/>
              </a:ext>
            </a:extLst>
          </p:cNvPr>
          <p:cNvSpPr/>
          <p:nvPr/>
        </p:nvSpPr>
        <p:spPr>
          <a:xfrm>
            <a:off x="3048000" y="2057400"/>
            <a:ext cx="4114800" cy="391224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Repository </a:t>
            </a:r>
            <a:r>
              <a:rPr lang="en-US" sz="2400" b="1" dirty="0" err="1">
                <a:solidFill>
                  <a:schemeClr val="bg1"/>
                </a:solidFill>
              </a:rPr>
              <a:t>complet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i="1" dirty="0" err="1">
                <a:solidFill>
                  <a:schemeClr val="bg1"/>
                </a:solidFill>
              </a:rPr>
              <a:t>Toutes</a:t>
            </a:r>
            <a:r>
              <a:rPr lang="en-US" sz="2400" i="1" dirty="0">
                <a:solidFill>
                  <a:schemeClr val="bg1"/>
                </a:solidFill>
              </a:rPr>
              <a:t> les entities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</a:t>
            </a:r>
          </a:p>
          <a:p>
            <a:r>
              <a:rPr lang="en-US" sz="2400" dirty="0">
                <a:solidFill>
                  <a:schemeClr val="bg1"/>
                </a:solidFill>
              </a:rPr>
              <a:t>Update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Spécifique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Validation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1674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accent1"/>
                </a:solidFill>
              </a:rPr>
              <a:t>Exemple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i="1" dirty="0">
                <a:solidFill>
                  <a:schemeClr val="accent1"/>
                </a:solidFill>
              </a:rPr>
              <a:t>Interface Repository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7CCD6A-106F-4F4F-90E9-3AAF64FD29BF}"/>
              </a:ext>
            </a:extLst>
          </p:cNvPr>
          <p:cNvSpPr/>
          <p:nvPr/>
        </p:nvSpPr>
        <p:spPr>
          <a:xfrm>
            <a:off x="228600" y="1420900"/>
            <a:ext cx="8686800" cy="53355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IRepository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T Get(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id);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Expression&lt;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filter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IQueryable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IOrderedQueryable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includeProperties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);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GetFirstDefault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Expression&lt;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filter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includeProperties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entity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id);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entity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RemoveRange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&lt;T&gt;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entity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1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accent1"/>
                </a:solidFill>
              </a:rPr>
              <a:t>Exemple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i="1" dirty="0">
                <a:solidFill>
                  <a:schemeClr val="accent1"/>
                </a:solidFill>
              </a:rPr>
              <a:t>Repository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7CCD6A-106F-4F4F-90E9-3AAF64FD29BF}"/>
              </a:ext>
            </a:extLst>
          </p:cNvPr>
          <p:cNvSpPr/>
          <p:nvPr/>
        </p:nvSpPr>
        <p:spPr>
          <a:xfrm>
            <a:off x="165904" y="1568708"/>
            <a:ext cx="8686800" cy="48320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Repository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IRepository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ApplicationDbContext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Repository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ApplicationDbContext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.dbSet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db.Set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&lt;T&gt;();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dbSet.Add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Get(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dbSet.Find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7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8F091DF-C61C-4194-ACB4-22D2965A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accent1"/>
                </a:solidFill>
              </a:rPr>
              <a:t>Moyenne application</a:t>
            </a:r>
            <a:endParaRPr lang="en-CA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DFFF9F-590F-4045-A01D-0A83F6B9FD0E}"/>
              </a:ext>
            </a:extLst>
          </p:cNvPr>
          <p:cNvSpPr/>
          <p:nvPr/>
        </p:nvSpPr>
        <p:spPr>
          <a:xfrm>
            <a:off x="1752600" y="1905000"/>
            <a:ext cx="3505200" cy="391224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Repository </a:t>
            </a:r>
            <a:r>
              <a:rPr lang="en-US" sz="2400" b="1" dirty="0" err="1">
                <a:solidFill>
                  <a:schemeClr val="bg1"/>
                </a:solidFill>
              </a:rPr>
              <a:t>complet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i="1" dirty="0" err="1">
                <a:solidFill>
                  <a:schemeClr val="bg1"/>
                </a:solidFill>
              </a:rPr>
              <a:t>Toutes</a:t>
            </a:r>
            <a:r>
              <a:rPr lang="en-US" sz="2400" i="1" dirty="0">
                <a:solidFill>
                  <a:schemeClr val="bg1"/>
                </a:solidFill>
              </a:rPr>
              <a:t> les entities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</a:t>
            </a:r>
          </a:p>
          <a:p>
            <a:r>
              <a:rPr lang="en-US" sz="2400" dirty="0">
                <a:solidFill>
                  <a:schemeClr val="bg1"/>
                </a:solidFill>
              </a:rPr>
              <a:t>Update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Spécifique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strike="sngStrike" dirty="0">
                <a:solidFill>
                  <a:schemeClr val="bg1"/>
                </a:solidFill>
              </a:rPr>
              <a:t>Validation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D976EF6-F009-469C-BF00-0AD21E2AD747}"/>
              </a:ext>
            </a:extLst>
          </p:cNvPr>
          <p:cNvSpPr/>
          <p:nvPr/>
        </p:nvSpPr>
        <p:spPr>
          <a:xfrm>
            <a:off x="6019800" y="1802756"/>
            <a:ext cx="2971800" cy="1295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Repository </a:t>
            </a:r>
            <a:r>
              <a:rPr lang="en-US" sz="2400" b="1" dirty="0" err="1">
                <a:solidFill>
                  <a:schemeClr val="bg1"/>
                </a:solidFill>
              </a:rPr>
              <a:t>Règles</a:t>
            </a:r>
            <a:r>
              <a:rPr lang="en-US" sz="2400" b="1" dirty="0">
                <a:solidFill>
                  <a:schemeClr val="bg1"/>
                </a:solidFill>
              </a:rPr>
              <a:t> Validation</a:t>
            </a:r>
          </a:p>
          <a:p>
            <a:pPr algn="ctr"/>
            <a:r>
              <a:rPr lang="en-US" sz="2400" i="1" dirty="0" err="1">
                <a:solidFill>
                  <a:schemeClr val="bg1"/>
                </a:solidFill>
              </a:rPr>
              <a:t>Toutes</a:t>
            </a:r>
            <a:r>
              <a:rPr lang="en-US" sz="2400" i="1" dirty="0">
                <a:solidFill>
                  <a:schemeClr val="bg1"/>
                </a:solidFill>
              </a:rPr>
              <a:t> les entities</a:t>
            </a:r>
          </a:p>
        </p:txBody>
      </p:sp>
    </p:spTree>
    <p:extLst>
      <p:ext uri="{BB962C8B-B14F-4D97-AF65-F5344CB8AC3E}">
        <p14:creationId xmlns:p14="http://schemas.microsoft.com/office/powerpoint/2010/main" val="3338641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8F091DF-C61C-4194-ACB4-22D2965A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accent1"/>
                </a:solidFill>
              </a:rPr>
              <a:t>Moyenne application</a:t>
            </a:r>
            <a:endParaRPr lang="en-CA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DFFF9F-590F-4045-A01D-0A83F6B9FD0E}"/>
              </a:ext>
            </a:extLst>
          </p:cNvPr>
          <p:cNvSpPr/>
          <p:nvPr/>
        </p:nvSpPr>
        <p:spPr>
          <a:xfrm>
            <a:off x="1752600" y="1905000"/>
            <a:ext cx="3505200" cy="391224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Repository </a:t>
            </a:r>
            <a:r>
              <a:rPr lang="en-US" sz="2400" b="1" dirty="0" err="1">
                <a:solidFill>
                  <a:schemeClr val="bg1"/>
                </a:solidFill>
              </a:rPr>
              <a:t>complet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i="1" dirty="0" err="1">
                <a:solidFill>
                  <a:schemeClr val="bg1"/>
                </a:solidFill>
              </a:rPr>
              <a:t>Toutes</a:t>
            </a:r>
            <a:r>
              <a:rPr lang="en-US" sz="2400" i="1" dirty="0">
                <a:solidFill>
                  <a:schemeClr val="bg1"/>
                </a:solidFill>
              </a:rPr>
              <a:t> les entities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</a:t>
            </a:r>
          </a:p>
          <a:p>
            <a:r>
              <a:rPr lang="en-US" sz="2400" dirty="0">
                <a:solidFill>
                  <a:schemeClr val="bg1"/>
                </a:solidFill>
              </a:rPr>
              <a:t>Update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Spécifique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strike="sngStrike" dirty="0">
                <a:solidFill>
                  <a:schemeClr val="bg1"/>
                </a:solidFill>
              </a:rPr>
              <a:t>Validation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D976EF6-F009-469C-BF00-0AD21E2AD747}"/>
              </a:ext>
            </a:extLst>
          </p:cNvPr>
          <p:cNvSpPr/>
          <p:nvPr/>
        </p:nvSpPr>
        <p:spPr>
          <a:xfrm>
            <a:off x="5791200" y="2057400"/>
            <a:ext cx="2971800" cy="1295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Repository </a:t>
            </a:r>
            <a:r>
              <a:rPr lang="en-US" sz="2400" b="1" dirty="0" err="1">
                <a:solidFill>
                  <a:schemeClr val="bg1"/>
                </a:solidFill>
              </a:rPr>
              <a:t>Règles</a:t>
            </a:r>
            <a:r>
              <a:rPr lang="en-US" sz="2400" b="1" dirty="0">
                <a:solidFill>
                  <a:schemeClr val="bg1"/>
                </a:solidFill>
              </a:rPr>
              <a:t> Validation</a:t>
            </a:r>
          </a:p>
          <a:p>
            <a:pPr algn="ctr"/>
            <a:r>
              <a:rPr lang="en-US" sz="2400" i="1" dirty="0" err="1">
                <a:solidFill>
                  <a:schemeClr val="bg1"/>
                </a:solidFill>
              </a:rPr>
              <a:t>Toutes</a:t>
            </a:r>
            <a:r>
              <a:rPr lang="en-US" sz="2400" i="1" dirty="0">
                <a:solidFill>
                  <a:schemeClr val="bg1"/>
                </a:solidFill>
              </a:rPr>
              <a:t> les entities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7EEC03A-3740-4756-B41F-8BBC6D89C494}"/>
              </a:ext>
            </a:extLst>
          </p:cNvPr>
          <p:cNvSpPr/>
          <p:nvPr/>
        </p:nvSpPr>
        <p:spPr>
          <a:xfrm>
            <a:off x="5867400" y="3912243"/>
            <a:ext cx="2971800" cy="8382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Repository Stored Procedures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17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93EDB-CB21-4C9E-8C52-6EDCC111F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Stored</a:t>
            </a:r>
            <a:r>
              <a:rPr lang="fr-CA" dirty="0"/>
              <a:t> </a:t>
            </a:r>
            <a:r>
              <a:rPr lang="fr-CA" dirty="0" err="1"/>
              <a:t>Procedure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77FEAC-DD94-4328-9C5B-69D0557E1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2400" y="1371600"/>
            <a:ext cx="9067800" cy="990600"/>
          </a:xfrm>
        </p:spPr>
        <p:txBody>
          <a:bodyPr/>
          <a:lstStyle/>
          <a:p>
            <a:r>
              <a:rPr lang="fr-CA" dirty="0"/>
              <a:t>Méthode contenant du SQL, permettant d'exécuter le SQL en appelant la méthode (</a:t>
            </a:r>
            <a:r>
              <a:rPr lang="fr-CA" dirty="0" err="1"/>
              <a:t>stored</a:t>
            </a:r>
            <a:r>
              <a:rPr lang="fr-CA" dirty="0"/>
              <a:t> </a:t>
            </a:r>
            <a:r>
              <a:rPr lang="fr-CA" dirty="0" err="1"/>
              <a:t>procedure</a:t>
            </a:r>
            <a:r>
              <a:rPr lang="fr-CA" dirty="0"/>
              <a:t>)</a:t>
            </a:r>
          </a:p>
          <a:p>
            <a:endParaRPr lang="fr-CA" dirty="0"/>
          </a:p>
          <a:p>
            <a:endParaRPr lang="en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887758-2E4F-43B6-BA0A-2A992F554A73}"/>
              </a:ext>
            </a:extLst>
          </p:cNvPr>
          <p:cNvSpPr txBox="1"/>
          <p:nvPr/>
        </p:nvSpPr>
        <p:spPr>
          <a:xfrm>
            <a:off x="609600" y="2554885"/>
            <a:ext cx="7772400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SelectAllCustomers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@City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(30), @PostalCode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(10)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Customers </a:t>
            </a:r>
            <a:r>
              <a:rPr lang="en-US" sz="1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 = @City </a:t>
            </a:r>
            <a:r>
              <a:rPr lang="en-US" sz="1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@PostalCode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GO;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58D403-27EF-4D94-831E-EBECE8BE0A56}"/>
              </a:ext>
            </a:extLst>
          </p:cNvPr>
          <p:cNvSpPr txBox="1"/>
          <p:nvPr/>
        </p:nvSpPr>
        <p:spPr>
          <a:xfrm>
            <a:off x="609600" y="4419600"/>
            <a:ext cx="77724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SelectAllCustomers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@City = </a:t>
            </a:r>
            <a:r>
              <a:rPr lang="en-US" sz="1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'London'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@PostalCode = </a:t>
            </a:r>
            <a:r>
              <a:rPr lang="en-US" sz="140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'WA1 1DP'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3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5ED8B3-3AF4-41AB-B594-8F63F5669D49}"/>
              </a:ext>
            </a:extLst>
          </p:cNvPr>
          <p:cNvSpPr txBox="1"/>
          <p:nvPr/>
        </p:nvSpPr>
        <p:spPr>
          <a:xfrm>
            <a:off x="3306667" y="381000"/>
            <a:ext cx="5656119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u="sng" dirty="0" err="1"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Responsabilité</a:t>
            </a:r>
            <a:r>
              <a:rPr lang="en-US" sz="1500" u="sng" dirty="0"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unique</a:t>
            </a:r>
            <a:r>
              <a:rPr lang="en-US" sz="1500" dirty="0">
                <a:latin typeface="+mn-lt"/>
              </a:rPr>
              <a:t> (</a:t>
            </a:r>
            <a:r>
              <a:rPr lang="en-US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</a:t>
            </a:r>
            <a:r>
              <a:rPr lang="en-US" sz="1500" i="1" dirty="0">
                <a:latin typeface="+mn-lt"/>
              </a:rPr>
              <a:t>ingle responsibility principle</a:t>
            </a:r>
            <a:r>
              <a:rPr lang="en-US" sz="1500" dirty="0">
                <a:latin typeface="+mn-lt"/>
              </a:rPr>
              <a:t>)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une </a:t>
            </a:r>
            <a:r>
              <a:rPr lang="en-US" sz="1500" dirty="0" err="1">
                <a:latin typeface="+mn-lt"/>
                <a:hlinkClick r:id="rId3" tooltip="Inversion des dépendan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</a:t>
            </a:r>
            <a:r>
              <a:rPr lang="en-US" sz="1500" dirty="0">
                <a:latin typeface="+mn-lt"/>
              </a:rPr>
              <a:t>, une </a:t>
            </a:r>
            <a:r>
              <a:rPr lang="en-US" sz="1500" dirty="0" err="1">
                <a:latin typeface="+mn-lt"/>
              </a:rPr>
              <a:t>fonction</a:t>
            </a:r>
            <a:r>
              <a:rPr lang="en-US" sz="1500" dirty="0">
                <a:latin typeface="+mn-lt"/>
              </a:rPr>
              <a:t> </a:t>
            </a:r>
            <a:r>
              <a:rPr lang="en-US" sz="1500" dirty="0" err="1">
                <a:latin typeface="+mn-lt"/>
              </a:rPr>
              <a:t>ou</a:t>
            </a:r>
            <a:r>
              <a:rPr lang="en-US" sz="1500" dirty="0">
                <a:latin typeface="+mn-lt"/>
              </a:rPr>
              <a:t> une </a:t>
            </a:r>
            <a:r>
              <a:rPr lang="en-US" sz="1500" dirty="0" err="1">
                <a:latin typeface="+mn-lt"/>
              </a:rPr>
              <a:t>méthode</a:t>
            </a:r>
            <a:r>
              <a:rPr lang="en-US" sz="1500" dirty="0">
                <a:latin typeface="+mn-lt"/>
              </a:rPr>
              <a:t> doit </a:t>
            </a:r>
            <a:r>
              <a:rPr lang="en-US" sz="1500" dirty="0" err="1">
                <a:latin typeface="+mn-lt"/>
              </a:rPr>
              <a:t>avoir</a:t>
            </a:r>
            <a:r>
              <a:rPr lang="en-US" sz="1500" dirty="0">
                <a:latin typeface="+mn-lt"/>
              </a:rPr>
              <a:t> une et une </a:t>
            </a:r>
            <a:r>
              <a:rPr lang="en-US" sz="1500" dirty="0" err="1">
                <a:latin typeface="+mn-lt"/>
              </a:rPr>
              <a:t>seule</a:t>
            </a:r>
            <a:r>
              <a:rPr lang="en-US" sz="1500" dirty="0">
                <a:latin typeface="+mn-lt"/>
              </a:rPr>
              <a:t> </a:t>
            </a:r>
            <a:r>
              <a:rPr lang="en-US" sz="1500" dirty="0" err="1">
                <a:latin typeface="+mn-lt"/>
              </a:rPr>
              <a:t>responsabilité</a:t>
            </a:r>
            <a:endParaRPr lang="en-US" sz="1500" dirty="0">
              <a:latin typeface="+mn-lt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u="sng" dirty="0" err="1">
                <a:latin typeface="+mn-lt"/>
                <a:hlinkClick r:id="rId4" tooltip="Principe ouvert/fermé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Ouvert</a:t>
            </a:r>
            <a:r>
              <a:rPr lang="en-US" sz="1500" u="sng" dirty="0">
                <a:latin typeface="+mn-lt"/>
                <a:hlinkClick r:id="rId4" tooltip="Principe ouvert/fermé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/fermé</a:t>
            </a:r>
            <a:r>
              <a:rPr lang="en-US" sz="1500" dirty="0">
                <a:latin typeface="+mn-lt"/>
              </a:rPr>
              <a:t> (</a:t>
            </a:r>
            <a:r>
              <a:rPr lang="en-US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</a:t>
            </a:r>
            <a:r>
              <a:rPr lang="en-US" sz="1500" i="1" dirty="0">
                <a:latin typeface="+mn-lt"/>
              </a:rPr>
              <a:t>pen/closed principle</a:t>
            </a:r>
            <a:r>
              <a:rPr lang="en-US" sz="1500" dirty="0">
                <a:latin typeface="+mn-lt"/>
              </a:rPr>
              <a:t>)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une </a:t>
            </a:r>
            <a:r>
              <a:rPr lang="en-US" sz="1500" dirty="0" err="1">
                <a:latin typeface="+mn-lt"/>
              </a:rPr>
              <a:t>entité</a:t>
            </a:r>
            <a:r>
              <a:rPr lang="en-US" sz="1500" dirty="0">
                <a:latin typeface="+mn-lt"/>
              </a:rPr>
              <a:t> applicative (class, </a:t>
            </a:r>
            <a:r>
              <a:rPr lang="en-US" sz="1500" dirty="0" err="1">
                <a:latin typeface="+mn-lt"/>
              </a:rPr>
              <a:t>fonction</a:t>
            </a:r>
            <a:r>
              <a:rPr lang="en-US" sz="1500" dirty="0">
                <a:latin typeface="+mn-lt"/>
              </a:rPr>
              <a:t>, module ...) doit </a:t>
            </a:r>
            <a:r>
              <a:rPr lang="en-US" sz="1500" dirty="0" err="1">
                <a:latin typeface="+mn-lt"/>
              </a:rPr>
              <a:t>être</a:t>
            </a:r>
            <a:r>
              <a:rPr lang="en-US" sz="1500" dirty="0">
                <a:latin typeface="+mn-lt"/>
              </a:rPr>
              <a:t> </a:t>
            </a:r>
            <a:r>
              <a:rPr lang="en-US" sz="1500" dirty="0" err="1">
                <a:latin typeface="+mn-lt"/>
              </a:rPr>
              <a:t>fermée</a:t>
            </a:r>
            <a:r>
              <a:rPr lang="en-US" sz="1500" dirty="0">
                <a:latin typeface="+mn-lt"/>
              </a:rPr>
              <a:t> à la modification </a:t>
            </a:r>
            <a:r>
              <a:rPr lang="en-US" sz="1500" dirty="0" err="1">
                <a:latin typeface="+mn-lt"/>
              </a:rPr>
              <a:t>directe</a:t>
            </a:r>
            <a:r>
              <a:rPr lang="en-US" sz="1500" dirty="0">
                <a:latin typeface="+mn-lt"/>
              </a:rPr>
              <a:t> </a:t>
            </a:r>
            <a:r>
              <a:rPr lang="en-US" sz="1500" dirty="0" err="1">
                <a:latin typeface="+mn-lt"/>
              </a:rPr>
              <a:t>mais</a:t>
            </a:r>
            <a:r>
              <a:rPr lang="en-US" sz="1500" dirty="0">
                <a:latin typeface="+mn-lt"/>
              </a:rPr>
              <a:t> ouverte à </a:t>
            </a:r>
            <a:r>
              <a:rPr lang="en-US" sz="1500" dirty="0" err="1">
                <a:latin typeface="+mn-lt"/>
              </a:rPr>
              <a:t>l'extension</a:t>
            </a:r>
            <a:endParaRPr lang="en-US" sz="1500" dirty="0">
              <a:latin typeface="+mn-lt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u="sng" dirty="0">
                <a:latin typeface="+mn-lt"/>
                <a:hlinkClick r:id="rId5" tooltip="Principe de substitution de Lisko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Substitution de </a:t>
            </a:r>
            <a:r>
              <a:rPr lang="en-US" sz="1500" u="sng" dirty="0" err="1">
                <a:latin typeface="+mn-lt"/>
                <a:hlinkClick r:id="rId5" tooltip="Principe de substitution de Lisko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Liskov</a:t>
            </a:r>
            <a:r>
              <a:rPr lang="en-US" sz="1500" dirty="0">
                <a:latin typeface="+mn-lt"/>
              </a:rPr>
              <a:t> (</a:t>
            </a:r>
            <a:r>
              <a:rPr lang="en-US" b="1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</a:t>
            </a:r>
            <a:r>
              <a:rPr lang="en-US" sz="1500" i="1" dirty="0" err="1">
                <a:latin typeface="+mn-lt"/>
              </a:rPr>
              <a:t>iskov</a:t>
            </a:r>
            <a:r>
              <a:rPr lang="en-US" sz="1500" i="1" dirty="0">
                <a:latin typeface="+mn-lt"/>
              </a:rPr>
              <a:t> substitution principle</a:t>
            </a:r>
            <a:r>
              <a:rPr lang="en-US" sz="1500" dirty="0">
                <a:latin typeface="+mn-lt"/>
              </a:rPr>
              <a:t>)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une instance de type T doit </a:t>
            </a:r>
            <a:r>
              <a:rPr lang="en-US" sz="1500" dirty="0" err="1">
                <a:latin typeface="+mn-lt"/>
              </a:rPr>
              <a:t>pouvoir</a:t>
            </a:r>
            <a:r>
              <a:rPr lang="en-US" sz="1500" dirty="0">
                <a:latin typeface="+mn-lt"/>
              </a:rPr>
              <a:t> </a:t>
            </a:r>
            <a:r>
              <a:rPr lang="en-US" sz="1500" dirty="0" err="1">
                <a:latin typeface="+mn-lt"/>
              </a:rPr>
              <a:t>être</a:t>
            </a:r>
            <a:r>
              <a:rPr lang="en-US" sz="1500" dirty="0">
                <a:latin typeface="+mn-lt"/>
              </a:rPr>
              <a:t> </a:t>
            </a:r>
            <a:r>
              <a:rPr lang="en-US" sz="1500" dirty="0" err="1">
                <a:latin typeface="+mn-lt"/>
              </a:rPr>
              <a:t>remplacée</a:t>
            </a:r>
            <a:r>
              <a:rPr lang="en-US" sz="1500" dirty="0">
                <a:latin typeface="+mn-lt"/>
              </a:rPr>
              <a:t> par une instance de type G, </a:t>
            </a:r>
            <a:r>
              <a:rPr lang="en-US" sz="1500" dirty="0" err="1">
                <a:latin typeface="+mn-lt"/>
              </a:rPr>
              <a:t>tel</a:t>
            </a:r>
            <a:r>
              <a:rPr lang="en-US" sz="1500" dirty="0">
                <a:latin typeface="+mn-lt"/>
              </a:rPr>
              <a:t> que G sous-type de T, sans que </a:t>
            </a:r>
            <a:r>
              <a:rPr lang="en-US" sz="1500" dirty="0" err="1">
                <a:latin typeface="+mn-lt"/>
              </a:rPr>
              <a:t>cela</a:t>
            </a:r>
            <a:r>
              <a:rPr lang="en-US" sz="1500" dirty="0">
                <a:latin typeface="+mn-lt"/>
              </a:rPr>
              <a:t> ne </a:t>
            </a:r>
            <a:r>
              <a:rPr lang="en-US" sz="1500" dirty="0" err="1">
                <a:latin typeface="+mn-lt"/>
              </a:rPr>
              <a:t>modifie</a:t>
            </a:r>
            <a:r>
              <a:rPr lang="en-US" sz="1500" dirty="0">
                <a:latin typeface="+mn-lt"/>
              </a:rPr>
              <a:t> la </a:t>
            </a:r>
            <a:r>
              <a:rPr lang="en-US" sz="1500" dirty="0" err="1">
                <a:latin typeface="+mn-lt"/>
              </a:rPr>
              <a:t>cohérence</a:t>
            </a:r>
            <a:r>
              <a:rPr lang="en-US" sz="1500" dirty="0">
                <a:latin typeface="+mn-lt"/>
              </a:rPr>
              <a:t> du </a:t>
            </a:r>
            <a:r>
              <a:rPr lang="en-US" sz="1500" dirty="0" err="1">
                <a:latin typeface="+mn-lt"/>
              </a:rPr>
              <a:t>programme</a:t>
            </a:r>
            <a:endParaRPr lang="en-US" sz="1500" dirty="0">
              <a:latin typeface="+mn-lt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u="sng" dirty="0" err="1">
                <a:latin typeface="+mn-lt"/>
                <a:hlinkClick r:id="rId6" tooltip="Principe de ségrégation des interfa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Ségrégation</a:t>
            </a:r>
            <a:r>
              <a:rPr lang="en-US" sz="1500" u="sng" dirty="0">
                <a:latin typeface="+mn-lt"/>
                <a:hlinkClick r:id="rId6" tooltip="Principe de ségrégation des interfa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des interfaces</a:t>
            </a:r>
            <a:r>
              <a:rPr lang="en-US" sz="1500" dirty="0">
                <a:latin typeface="+mn-lt"/>
              </a:rPr>
              <a:t> (</a:t>
            </a:r>
            <a:r>
              <a:rPr lang="en-US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</a:t>
            </a:r>
            <a:r>
              <a:rPr lang="en-US" sz="1500" i="1" dirty="0">
                <a:latin typeface="+mn-lt"/>
              </a:rPr>
              <a:t>nterface segregation principle</a:t>
            </a:r>
            <a:r>
              <a:rPr lang="en-US" sz="1500" dirty="0">
                <a:latin typeface="+mn-lt"/>
              </a:rPr>
              <a:t>)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latin typeface="+mn-lt"/>
              </a:rPr>
              <a:t>préférer</a:t>
            </a:r>
            <a:r>
              <a:rPr lang="en-US" sz="1500" dirty="0">
                <a:latin typeface="+mn-lt"/>
              </a:rPr>
              <a:t> </a:t>
            </a:r>
            <a:r>
              <a:rPr lang="en-US" sz="1500" dirty="0" err="1">
                <a:latin typeface="+mn-lt"/>
              </a:rPr>
              <a:t>plusieurs</a:t>
            </a:r>
            <a:r>
              <a:rPr lang="en-US" sz="1500" dirty="0">
                <a:latin typeface="+mn-lt"/>
              </a:rPr>
              <a:t> interfaces </a:t>
            </a:r>
            <a:r>
              <a:rPr lang="en-US" sz="1500" dirty="0" err="1">
                <a:latin typeface="+mn-lt"/>
              </a:rPr>
              <a:t>spécifiques</a:t>
            </a:r>
            <a:r>
              <a:rPr lang="en-US" sz="1500" dirty="0">
                <a:latin typeface="+mn-lt"/>
              </a:rPr>
              <a:t> pour </a:t>
            </a:r>
            <a:r>
              <a:rPr lang="en-US" sz="1500" dirty="0" err="1">
                <a:latin typeface="+mn-lt"/>
              </a:rPr>
              <a:t>chaque</a:t>
            </a:r>
            <a:r>
              <a:rPr lang="en-US" sz="1500" dirty="0">
                <a:latin typeface="+mn-lt"/>
              </a:rPr>
              <a:t> client </a:t>
            </a:r>
            <a:r>
              <a:rPr lang="en-US" sz="1500" dirty="0" err="1">
                <a:latin typeface="+mn-lt"/>
              </a:rPr>
              <a:t>plutôt</a:t>
            </a:r>
            <a:r>
              <a:rPr lang="en-US" sz="1500" dirty="0">
                <a:latin typeface="+mn-lt"/>
              </a:rPr>
              <a:t> </a:t>
            </a:r>
            <a:r>
              <a:rPr lang="en-US" sz="1500" dirty="0" err="1">
                <a:latin typeface="+mn-lt"/>
              </a:rPr>
              <a:t>qu'une</a:t>
            </a:r>
            <a:r>
              <a:rPr lang="en-US" sz="1500" dirty="0">
                <a:latin typeface="+mn-lt"/>
              </a:rPr>
              <a:t> </a:t>
            </a:r>
            <a:r>
              <a:rPr lang="en-US" sz="1500" dirty="0" err="1">
                <a:latin typeface="+mn-lt"/>
              </a:rPr>
              <a:t>seule</a:t>
            </a:r>
            <a:r>
              <a:rPr lang="en-US" sz="1500" dirty="0">
                <a:latin typeface="+mn-lt"/>
              </a:rPr>
              <a:t> interface </a:t>
            </a:r>
            <a:r>
              <a:rPr lang="en-US" sz="1500" dirty="0" err="1">
                <a:latin typeface="+mn-lt"/>
              </a:rPr>
              <a:t>générale</a:t>
            </a:r>
            <a:endParaRPr lang="en-US" sz="1500" dirty="0">
              <a:latin typeface="+mn-lt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u="sng" dirty="0"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Inversion des </a:t>
            </a:r>
            <a:r>
              <a:rPr lang="en-US" sz="1500" u="sng" dirty="0" err="1"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dépendances</a:t>
            </a:r>
            <a:r>
              <a:rPr lang="en-US" sz="1500" dirty="0">
                <a:latin typeface="+mn-lt"/>
              </a:rPr>
              <a:t> (</a:t>
            </a:r>
            <a:r>
              <a:rPr lang="en-US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</a:t>
            </a:r>
            <a:r>
              <a:rPr lang="en-US" sz="1500" i="1" dirty="0">
                <a:latin typeface="+mn-lt"/>
              </a:rPr>
              <a:t>ependency inversion principle</a:t>
            </a:r>
            <a:r>
              <a:rPr lang="en-US" sz="1500" dirty="0">
                <a:latin typeface="+mn-lt"/>
              </a:rPr>
              <a:t>)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il faut </a:t>
            </a:r>
            <a:r>
              <a:rPr lang="en-US" sz="1500" dirty="0" err="1">
                <a:latin typeface="+mn-lt"/>
              </a:rPr>
              <a:t>dépendre</a:t>
            </a:r>
            <a:r>
              <a:rPr lang="en-US" sz="1500" dirty="0">
                <a:latin typeface="+mn-lt"/>
              </a:rPr>
              <a:t> des abstractions (Interface), pas des </a:t>
            </a:r>
            <a:r>
              <a:rPr lang="en-US" sz="1500" dirty="0" err="1">
                <a:latin typeface="+mn-lt"/>
                <a:hlinkClick r:id="rId8" tooltip="Implément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implémentations</a:t>
            </a:r>
            <a:r>
              <a:rPr lang="en-US" sz="1500" dirty="0">
                <a:latin typeface="+mn-lt"/>
              </a:rPr>
              <a:t> (</a:t>
            </a:r>
            <a:r>
              <a:rPr lang="en-US" sz="1500" dirty="0" err="1">
                <a:latin typeface="+mn-lt"/>
              </a:rPr>
              <a:t>classe</a:t>
            </a:r>
            <a:r>
              <a:rPr lang="en-US" sz="1500" dirty="0">
                <a:latin typeface="+mn-lt"/>
              </a:rPr>
              <a:t>)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6735B3-AC78-4791-B55A-ACDDF52A7BBE}"/>
              </a:ext>
            </a:extLst>
          </p:cNvPr>
          <p:cNvSpPr txBox="1"/>
          <p:nvPr/>
        </p:nvSpPr>
        <p:spPr>
          <a:xfrm>
            <a:off x="2514600" y="168634"/>
            <a:ext cx="458193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RAPPEL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678ABBD-A5DA-4F4E-BAFE-26B48A88A9D4}"/>
              </a:ext>
            </a:extLst>
          </p:cNvPr>
          <p:cNvSpPr txBox="1"/>
          <p:nvPr/>
        </p:nvSpPr>
        <p:spPr>
          <a:xfrm>
            <a:off x="533400" y="181886"/>
            <a:ext cx="920060" cy="6019800"/>
          </a:xfrm>
          <a:prstGeom prst="rect">
            <a:avLst/>
          </a:prstGeom>
          <a:noFill/>
        </p:spPr>
        <p:txBody>
          <a:bodyPr vert="wordArtVert" wrap="square">
            <a:spAutoFit/>
          </a:bodyPr>
          <a:lstStyle/>
          <a:p>
            <a:r>
              <a:rPr lang="en-US" sz="4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SOLID</a:t>
            </a:r>
            <a:endParaRPr lang="fr-CA" sz="4400" dirty="0"/>
          </a:p>
        </p:txBody>
      </p:sp>
    </p:spTree>
    <p:extLst>
      <p:ext uri="{BB962C8B-B14F-4D97-AF65-F5344CB8AC3E}">
        <p14:creationId xmlns:p14="http://schemas.microsoft.com/office/powerpoint/2010/main" val="2661973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accent1"/>
                </a:solidFill>
              </a:rPr>
              <a:t>Exemple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i="1" dirty="0">
                <a:solidFill>
                  <a:schemeClr val="accent1"/>
                </a:solidFill>
              </a:rPr>
              <a:t>Repository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7CCD6A-106F-4F4F-90E9-3AAF64FD29BF}"/>
              </a:ext>
            </a:extLst>
          </p:cNvPr>
          <p:cNvSpPr/>
          <p:nvPr/>
        </p:nvSpPr>
        <p:spPr>
          <a:xfrm>
            <a:off x="215348" y="1483482"/>
            <a:ext cx="8686800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StoredProc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IStoredProc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ApplicationDbContext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StoredProc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ApplicationDbContext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db.Database.GetDbConnection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Dispose()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db.Dispose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procedureName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param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sqlCon.Open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sqlCon.Execute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procedureName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param,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System.Data.CommandType.StoredProcedure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09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8F091DF-C61C-4194-ACB4-22D2965A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accent1"/>
                </a:solidFill>
              </a:rPr>
              <a:t>Moyenne à grosse application</a:t>
            </a:r>
            <a:endParaRPr lang="en-CA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DFFF9F-590F-4045-A01D-0A83F6B9FD0E}"/>
              </a:ext>
            </a:extLst>
          </p:cNvPr>
          <p:cNvSpPr/>
          <p:nvPr/>
        </p:nvSpPr>
        <p:spPr>
          <a:xfrm>
            <a:off x="2091147" y="1600200"/>
            <a:ext cx="3069292" cy="2438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Repository </a:t>
            </a:r>
            <a:r>
              <a:rPr lang="en-US" sz="1800" b="1" dirty="0" err="1">
                <a:solidFill>
                  <a:schemeClr val="bg1"/>
                </a:solidFill>
              </a:rPr>
              <a:t>générique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Add</a:t>
            </a:r>
          </a:p>
          <a:p>
            <a:r>
              <a:rPr lang="en-US" sz="1800" dirty="0">
                <a:solidFill>
                  <a:schemeClr val="bg1"/>
                </a:solidFill>
              </a:rPr>
              <a:t>Create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Get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Remove</a:t>
            </a:r>
          </a:p>
          <a:p>
            <a:r>
              <a:rPr lang="en-US" sz="1800" strike="sngStrike" dirty="0">
                <a:solidFill>
                  <a:schemeClr val="bg1"/>
                </a:solidFill>
              </a:rPr>
              <a:t>Save</a:t>
            </a:r>
          </a:p>
          <a:p>
            <a:r>
              <a:rPr lang="en-US" sz="1800" strike="sngStrike" dirty="0">
                <a:solidFill>
                  <a:schemeClr val="bg1"/>
                </a:solidFill>
              </a:rPr>
              <a:t>Dispose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2AA57EF-4C20-49C8-A735-C6EA659CCCD4}"/>
              </a:ext>
            </a:extLst>
          </p:cNvPr>
          <p:cNvSpPr/>
          <p:nvPr/>
        </p:nvSpPr>
        <p:spPr>
          <a:xfrm>
            <a:off x="6248400" y="1981200"/>
            <a:ext cx="2590359" cy="8382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dirty="0">
                <a:solidFill>
                  <a:schemeClr val="bg1"/>
                </a:solidFill>
              </a:rPr>
              <a:t>Repository Stored Procedures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686E18F-FEFE-4D5C-83D0-A4BCBCA25A7D}"/>
              </a:ext>
            </a:extLst>
          </p:cNvPr>
          <p:cNvSpPr/>
          <p:nvPr/>
        </p:nvSpPr>
        <p:spPr>
          <a:xfrm>
            <a:off x="1600200" y="4267200"/>
            <a:ext cx="2258261" cy="2209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Repository Entity1</a:t>
            </a:r>
          </a:p>
          <a:p>
            <a:r>
              <a:rPr lang="en-US" sz="1800" dirty="0">
                <a:solidFill>
                  <a:schemeClr val="bg1"/>
                </a:solidFill>
              </a:rPr>
              <a:t>Update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Save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SpécifiqueEntity1</a:t>
            </a:r>
          </a:p>
          <a:p>
            <a:r>
              <a:rPr lang="en-US" sz="1800" strike="sngStrike" dirty="0">
                <a:solidFill>
                  <a:schemeClr val="accent1">
                    <a:lumMod val="75000"/>
                  </a:schemeClr>
                </a:solidFill>
              </a:rPr>
              <a:t>Validation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07E8608-8C0C-4C3F-A9BF-393F202DA7E8}"/>
              </a:ext>
            </a:extLst>
          </p:cNvPr>
          <p:cNvSpPr/>
          <p:nvPr/>
        </p:nvSpPr>
        <p:spPr>
          <a:xfrm>
            <a:off x="4128669" y="4191000"/>
            <a:ext cx="2258261" cy="2209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Repository Entity2</a:t>
            </a:r>
          </a:p>
          <a:p>
            <a:r>
              <a:rPr lang="en-US" sz="1800" dirty="0">
                <a:solidFill>
                  <a:schemeClr val="bg1"/>
                </a:solidFill>
              </a:rPr>
              <a:t>Update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Save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SpécifiqueEntity2</a:t>
            </a:r>
          </a:p>
          <a:p>
            <a:r>
              <a:rPr lang="en-US" sz="1800" strike="sngStrike" dirty="0">
                <a:solidFill>
                  <a:schemeClr val="accent1">
                    <a:lumMod val="75000"/>
                  </a:schemeClr>
                </a:solidFill>
              </a:rPr>
              <a:t>Validation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77E1310-2382-40AB-BA28-7062DAC24FD2}"/>
              </a:ext>
            </a:extLst>
          </p:cNvPr>
          <p:cNvSpPr/>
          <p:nvPr/>
        </p:nvSpPr>
        <p:spPr>
          <a:xfrm>
            <a:off x="6657139" y="4191000"/>
            <a:ext cx="2258261" cy="2209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Repository Entity3</a:t>
            </a:r>
          </a:p>
          <a:p>
            <a:r>
              <a:rPr lang="en-US" sz="1800" dirty="0">
                <a:solidFill>
                  <a:schemeClr val="bg1"/>
                </a:solidFill>
              </a:rPr>
              <a:t>Update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Save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SpécifiqueEntity3</a:t>
            </a:r>
          </a:p>
          <a:p>
            <a:r>
              <a:rPr lang="en-US" sz="1800" strike="sngStrike" dirty="0">
                <a:solidFill>
                  <a:schemeClr val="accent1">
                    <a:lumMod val="75000"/>
                  </a:schemeClr>
                </a:solidFill>
              </a:rPr>
              <a:t>Validation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54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8F091DF-C61C-4194-ACB4-22D2965A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accent1"/>
                </a:solidFill>
              </a:rPr>
              <a:t>Moyenne à grosse application</a:t>
            </a:r>
            <a:endParaRPr lang="en-CA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D976EF6-F009-469C-BF00-0AD21E2AD747}"/>
              </a:ext>
            </a:extLst>
          </p:cNvPr>
          <p:cNvSpPr/>
          <p:nvPr/>
        </p:nvSpPr>
        <p:spPr>
          <a:xfrm>
            <a:off x="6324600" y="1594549"/>
            <a:ext cx="2517701" cy="1295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Repository </a:t>
            </a:r>
            <a:r>
              <a:rPr lang="en-US" sz="1800" b="1" dirty="0" err="1">
                <a:solidFill>
                  <a:schemeClr val="bg1"/>
                </a:solidFill>
              </a:rPr>
              <a:t>Règles</a:t>
            </a:r>
            <a:r>
              <a:rPr lang="en-US" sz="1800" b="1" dirty="0">
                <a:solidFill>
                  <a:schemeClr val="bg1"/>
                </a:solidFill>
              </a:rPr>
              <a:t> Validation</a:t>
            </a:r>
          </a:p>
          <a:p>
            <a:pPr algn="ctr"/>
            <a:r>
              <a:rPr lang="en-US" sz="1800" i="1" dirty="0" err="1">
                <a:solidFill>
                  <a:schemeClr val="bg1"/>
                </a:solidFill>
              </a:rPr>
              <a:t>Toutes</a:t>
            </a:r>
            <a:r>
              <a:rPr lang="en-US" sz="1800" i="1" dirty="0">
                <a:solidFill>
                  <a:schemeClr val="bg1"/>
                </a:solidFill>
              </a:rPr>
              <a:t> les entities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4FB574-83E1-4A00-8798-4AB27374CFE3}"/>
              </a:ext>
            </a:extLst>
          </p:cNvPr>
          <p:cNvSpPr/>
          <p:nvPr/>
        </p:nvSpPr>
        <p:spPr>
          <a:xfrm>
            <a:off x="1600200" y="4438744"/>
            <a:ext cx="2194919" cy="2209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Repository Entity1</a:t>
            </a:r>
          </a:p>
          <a:p>
            <a:r>
              <a:rPr lang="en-US" sz="1800" dirty="0">
                <a:solidFill>
                  <a:schemeClr val="bg1"/>
                </a:solidFill>
              </a:rPr>
              <a:t>Update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Save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SpécifiqueEntity1</a:t>
            </a:r>
          </a:p>
          <a:p>
            <a:r>
              <a:rPr lang="en-US" sz="1800" strike="sngStrike" dirty="0">
                <a:solidFill>
                  <a:schemeClr val="bg1"/>
                </a:solidFill>
              </a:rPr>
              <a:t>Validation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520771-AED2-43B9-ABE8-05B372AF8889}"/>
              </a:ext>
            </a:extLst>
          </p:cNvPr>
          <p:cNvSpPr/>
          <p:nvPr/>
        </p:nvSpPr>
        <p:spPr>
          <a:xfrm>
            <a:off x="4160340" y="4478943"/>
            <a:ext cx="2194919" cy="2209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Repository Entity2</a:t>
            </a:r>
          </a:p>
          <a:p>
            <a:r>
              <a:rPr lang="en-US" sz="1800" dirty="0">
                <a:solidFill>
                  <a:schemeClr val="bg1"/>
                </a:solidFill>
              </a:rPr>
              <a:t>Update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Save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SpécifiqueEntity2</a:t>
            </a:r>
          </a:p>
          <a:p>
            <a:r>
              <a:rPr lang="en-US" sz="1800" strike="sngStrike" dirty="0">
                <a:solidFill>
                  <a:schemeClr val="bg1"/>
                </a:solidFill>
              </a:rPr>
              <a:t>Validation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BCD1F7F-5F7E-411A-B00B-E62EC11752BF}"/>
              </a:ext>
            </a:extLst>
          </p:cNvPr>
          <p:cNvSpPr/>
          <p:nvPr/>
        </p:nvSpPr>
        <p:spPr>
          <a:xfrm>
            <a:off x="6720481" y="4438744"/>
            <a:ext cx="2194919" cy="2209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Repository Entity3</a:t>
            </a:r>
          </a:p>
          <a:p>
            <a:r>
              <a:rPr lang="en-US" sz="1800" dirty="0">
                <a:solidFill>
                  <a:schemeClr val="bg1"/>
                </a:solidFill>
              </a:rPr>
              <a:t>Update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Save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SpécifiqueEntity3</a:t>
            </a:r>
          </a:p>
          <a:p>
            <a:r>
              <a:rPr lang="en-US" sz="1800" strike="sngStrike" dirty="0">
                <a:solidFill>
                  <a:schemeClr val="bg1"/>
                </a:solidFill>
              </a:rPr>
              <a:t>Validation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E5E6440-84BC-433D-B470-28025E3EE5AE}"/>
              </a:ext>
            </a:extLst>
          </p:cNvPr>
          <p:cNvSpPr/>
          <p:nvPr/>
        </p:nvSpPr>
        <p:spPr>
          <a:xfrm>
            <a:off x="6324599" y="3225147"/>
            <a:ext cx="2517701" cy="8382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dirty="0">
                <a:solidFill>
                  <a:schemeClr val="bg1"/>
                </a:solidFill>
              </a:rPr>
              <a:t>Repository Stored Procedures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18EDA3D-49E8-4A10-A839-EC993CF62A71}"/>
              </a:ext>
            </a:extLst>
          </p:cNvPr>
          <p:cNvSpPr/>
          <p:nvPr/>
        </p:nvSpPr>
        <p:spPr>
          <a:xfrm>
            <a:off x="1828800" y="1447340"/>
            <a:ext cx="3192684" cy="2794323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Repository </a:t>
            </a:r>
            <a:r>
              <a:rPr lang="en-US" sz="1800" b="1" dirty="0" err="1">
                <a:solidFill>
                  <a:schemeClr val="bg1"/>
                </a:solidFill>
              </a:rPr>
              <a:t>générique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Add</a:t>
            </a:r>
          </a:p>
          <a:p>
            <a:r>
              <a:rPr lang="en-US" sz="1800" dirty="0">
                <a:solidFill>
                  <a:schemeClr val="bg1"/>
                </a:solidFill>
              </a:rPr>
              <a:t>Create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Get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Remove</a:t>
            </a:r>
          </a:p>
          <a:p>
            <a:r>
              <a:rPr lang="en-US" sz="1800" strike="sngStrike" dirty="0">
                <a:solidFill>
                  <a:schemeClr val="bg1"/>
                </a:solidFill>
              </a:rPr>
              <a:t>Save</a:t>
            </a:r>
          </a:p>
          <a:p>
            <a:r>
              <a:rPr lang="en-US" sz="1800" strike="sngStrike" dirty="0">
                <a:solidFill>
                  <a:schemeClr val="bg1"/>
                </a:solidFill>
              </a:rPr>
              <a:t>Dispose</a:t>
            </a:r>
          </a:p>
        </p:txBody>
      </p:sp>
    </p:spTree>
    <p:extLst>
      <p:ext uri="{BB962C8B-B14F-4D97-AF65-F5344CB8AC3E}">
        <p14:creationId xmlns:p14="http://schemas.microsoft.com/office/powerpoint/2010/main" val="1742173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8F091DF-C61C-4194-ACB4-22D2965A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accent1"/>
                </a:solidFill>
              </a:rPr>
              <a:t>Moyenne à grosse application</a:t>
            </a:r>
            <a:endParaRPr lang="en-CA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D976EF6-F009-469C-BF00-0AD21E2AD747}"/>
              </a:ext>
            </a:extLst>
          </p:cNvPr>
          <p:cNvSpPr/>
          <p:nvPr/>
        </p:nvSpPr>
        <p:spPr>
          <a:xfrm>
            <a:off x="5387531" y="1600200"/>
            <a:ext cx="3527869" cy="682642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Repository </a:t>
            </a:r>
            <a:r>
              <a:rPr lang="en-US" sz="1600" b="1" dirty="0" err="1">
                <a:solidFill>
                  <a:schemeClr val="bg1"/>
                </a:solidFill>
              </a:rPr>
              <a:t>Règles</a:t>
            </a:r>
            <a:r>
              <a:rPr lang="en-US" sz="1600" b="1" dirty="0">
                <a:solidFill>
                  <a:schemeClr val="bg1"/>
                </a:solidFill>
              </a:rPr>
              <a:t> Validation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Entity1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3FA8209-22D3-4AC5-AE37-BEE034C2D9E9}"/>
              </a:ext>
            </a:extLst>
          </p:cNvPr>
          <p:cNvSpPr/>
          <p:nvPr/>
        </p:nvSpPr>
        <p:spPr>
          <a:xfrm>
            <a:off x="5410200" y="2518699"/>
            <a:ext cx="3527869" cy="682642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Repository </a:t>
            </a:r>
            <a:r>
              <a:rPr lang="en-US" sz="1600" b="1" dirty="0" err="1">
                <a:solidFill>
                  <a:schemeClr val="bg1"/>
                </a:solidFill>
              </a:rPr>
              <a:t>Règles</a:t>
            </a:r>
            <a:r>
              <a:rPr lang="en-US" sz="1600" b="1" dirty="0">
                <a:solidFill>
                  <a:schemeClr val="bg1"/>
                </a:solidFill>
              </a:rPr>
              <a:t> Validation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Entity2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FEE8348-1C30-42E3-89F2-4D375D7C8559}"/>
              </a:ext>
            </a:extLst>
          </p:cNvPr>
          <p:cNvSpPr/>
          <p:nvPr/>
        </p:nvSpPr>
        <p:spPr>
          <a:xfrm>
            <a:off x="5410200" y="3483256"/>
            <a:ext cx="3527869" cy="682642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Repository </a:t>
            </a:r>
            <a:r>
              <a:rPr lang="en-US" sz="1600" b="1" dirty="0" err="1">
                <a:solidFill>
                  <a:schemeClr val="bg1"/>
                </a:solidFill>
              </a:rPr>
              <a:t>Règles</a:t>
            </a:r>
            <a:r>
              <a:rPr lang="en-US" sz="1600" b="1" dirty="0">
                <a:solidFill>
                  <a:schemeClr val="bg1"/>
                </a:solidFill>
              </a:rPr>
              <a:t> Validation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Entity3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F52BF5C-82C6-46B1-9A18-729D0CD460F1}"/>
              </a:ext>
            </a:extLst>
          </p:cNvPr>
          <p:cNvSpPr/>
          <p:nvPr/>
        </p:nvSpPr>
        <p:spPr>
          <a:xfrm>
            <a:off x="1600200" y="1462858"/>
            <a:ext cx="3384841" cy="2794323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Repository </a:t>
            </a:r>
            <a:r>
              <a:rPr lang="en-US" sz="1800" b="1" dirty="0" err="1">
                <a:solidFill>
                  <a:schemeClr val="bg1"/>
                </a:solidFill>
              </a:rPr>
              <a:t>générique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Add</a:t>
            </a:r>
          </a:p>
          <a:p>
            <a:r>
              <a:rPr lang="en-US" sz="1800" dirty="0">
                <a:solidFill>
                  <a:schemeClr val="bg1"/>
                </a:solidFill>
              </a:rPr>
              <a:t>Create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Get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Remove</a:t>
            </a:r>
          </a:p>
          <a:p>
            <a:r>
              <a:rPr lang="en-US" sz="1800" strike="sngStrike" dirty="0">
                <a:solidFill>
                  <a:schemeClr val="bg1"/>
                </a:solidFill>
              </a:rPr>
              <a:t>Save</a:t>
            </a:r>
          </a:p>
          <a:p>
            <a:r>
              <a:rPr lang="en-US" sz="1800" strike="sngStrike" dirty="0">
                <a:solidFill>
                  <a:schemeClr val="bg1"/>
                </a:solidFill>
              </a:rPr>
              <a:t>Dispose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C6FF676-2CFA-4988-8DB0-E8553D6CFB03}"/>
              </a:ext>
            </a:extLst>
          </p:cNvPr>
          <p:cNvSpPr/>
          <p:nvPr/>
        </p:nvSpPr>
        <p:spPr>
          <a:xfrm>
            <a:off x="1524000" y="4419600"/>
            <a:ext cx="2286001" cy="2209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Repository Entity1</a:t>
            </a:r>
          </a:p>
          <a:p>
            <a:r>
              <a:rPr lang="en-US" sz="1800" dirty="0">
                <a:solidFill>
                  <a:schemeClr val="bg1"/>
                </a:solidFill>
              </a:rPr>
              <a:t>Update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Save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SpécifiqueEntity1</a:t>
            </a:r>
          </a:p>
          <a:p>
            <a:r>
              <a:rPr lang="en-US" sz="1800" strike="sngStrike" dirty="0">
                <a:solidFill>
                  <a:schemeClr val="bg1"/>
                </a:solidFill>
              </a:rPr>
              <a:t>Validation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B5E9E2F-C0D9-4D9B-9F0F-D454BFE61976}"/>
              </a:ext>
            </a:extLst>
          </p:cNvPr>
          <p:cNvSpPr/>
          <p:nvPr/>
        </p:nvSpPr>
        <p:spPr>
          <a:xfrm>
            <a:off x="4110182" y="4419600"/>
            <a:ext cx="2286001" cy="2209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Repository Entity2</a:t>
            </a:r>
          </a:p>
          <a:p>
            <a:r>
              <a:rPr lang="en-US" sz="1800" dirty="0">
                <a:solidFill>
                  <a:schemeClr val="bg1"/>
                </a:solidFill>
              </a:rPr>
              <a:t>Update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Save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SpécifiqueEntity2</a:t>
            </a:r>
          </a:p>
          <a:p>
            <a:r>
              <a:rPr lang="en-US" sz="1800" strike="sngStrike" dirty="0">
                <a:solidFill>
                  <a:schemeClr val="bg1"/>
                </a:solidFill>
              </a:rPr>
              <a:t>Validation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D2168A7-53DB-4FE6-B6BE-584580742D46}"/>
              </a:ext>
            </a:extLst>
          </p:cNvPr>
          <p:cNvSpPr/>
          <p:nvPr/>
        </p:nvSpPr>
        <p:spPr>
          <a:xfrm>
            <a:off x="6696365" y="4419600"/>
            <a:ext cx="2286001" cy="2209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Repository Entity3</a:t>
            </a:r>
          </a:p>
          <a:p>
            <a:r>
              <a:rPr lang="en-US" sz="1800" dirty="0">
                <a:solidFill>
                  <a:schemeClr val="bg1"/>
                </a:solidFill>
              </a:rPr>
              <a:t>Update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Save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SpécifiqueEntity3</a:t>
            </a:r>
          </a:p>
          <a:p>
            <a:r>
              <a:rPr lang="en-US" sz="1800" strike="sngStrike" dirty="0">
                <a:solidFill>
                  <a:schemeClr val="bg1"/>
                </a:solidFill>
              </a:rPr>
              <a:t>Validation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32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990033"/>
                </a:solidFill>
              </a:rPr>
              <a:t>Unit Of Work</a:t>
            </a: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tx2"/>
                </a:solidFill>
              </a:rPr>
              <a:t>Permet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d’encapsuler</a:t>
            </a:r>
            <a:r>
              <a:rPr lang="en-US" sz="2800" b="1" dirty="0">
                <a:solidFill>
                  <a:schemeClr val="tx2"/>
                </a:solidFill>
              </a:rPr>
              <a:t> les repositories qui se </a:t>
            </a:r>
            <a:r>
              <a:rPr lang="en-US" sz="2800" b="1" dirty="0" err="1">
                <a:solidFill>
                  <a:schemeClr val="tx2"/>
                </a:solidFill>
              </a:rPr>
              <a:t>multiplient</a:t>
            </a:r>
            <a:endParaRPr lang="en-US" sz="2800" b="1" dirty="0">
              <a:solidFill>
                <a:schemeClr val="tx2"/>
              </a:solidFill>
            </a:endParaRPr>
          </a:p>
          <a:p>
            <a:pPr lvl="1"/>
            <a:r>
              <a:rPr lang="en-US" sz="2400" b="1" dirty="0" err="1">
                <a:solidFill>
                  <a:schemeClr val="tx2"/>
                </a:solidFill>
              </a:rPr>
              <a:t>Créer</a:t>
            </a:r>
            <a:r>
              <a:rPr lang="en-US" sz="2400" b="1" dirty="0">
                <a:solidFill>
                  <a:schemeClr val="tx2"/>
                </a:solidFill>
              </a:rPr>
              <a:t> un Interface </a:t>
            </a:r>
            <a:r>
              <a:rPr lang="en-US" sz="2400" b="1" i="1" dirty="0">
                <a:solidFill>
                  <a:schemeClr val="tx2"/>
                </a:solidFill>
              </a:rPr>
              <a:t>Disposable</a:t>
            </a:r>
          </a:p>
          <a:p>
            <a:pPr lvl="1"/>
            <a:r>
              <a:rPr lang="en-US" sz="2400" b="1" dirty="0" err="1">
                <a:solidFill>
                  <a:schemeClr val="tx2"/>
                </a:solidFill>
              </a:rPr>
              <a:t>Créer</a:t>
            </a:r>
            <a:r>
              <a:rPr lang="en-US" sz="2400" b="1" dirty="0">
                <a:solidFill>
                  <a:schemeClr val="tx2"/>
                </a:solidFill>
              </a:rPr>
              <a:t> une </a:t>
            </a:r>
            <a:r>
              <a:rPr lang="en-US" sz="2400" b="1" dirty="0" err="1">
                <a:solidFill>
                  <a:schemeClr val="tx2"/>
                </a:solidFill>
              </a:rPr>
              <a:t>classe</a:t>
            </a:r>
            <a:r>
              <a:rPr lang="en-US" sz="2400" b="1" dirty="0">
                <a:solidFill>
                  <a:schemeClr val="tx2"/>
                </a:solidFill>
              </a:rPr>
              <a:t>: CTOR avec </a:t>
            </a:r>
            <a:r>
              <a:rPr lang="en-US" sz="2400" b="1" dirty="0" err="1">
                <a:solidFill>
                  <a:schemeClr val="tx2"/>
                </a:solidFill>
              </a:rPr>
              <a:t>ApplicationDbContext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b="1" dirty="0" err="1">
                <a:solidFill>
                  <a:schemeClr val="tx2"/>
                </a:solidFill>
              </a:rPr>
              <a:t>Contient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i="1" dirty="0">
                <a:solidFill>
                  <a:schemeClr val="tx2"/>
                </a:solidFill>
              </a:rPr>
              <a:t>Save</a:t>
            </a:r>
            <a:r>
              <a:rPr lang="en-US" sz="2400" b="1" dirty="0">
                <a:solidFill>
                  <a:schemeClr val="tx2"/>
                </a:solidFill>
              </a:rPr>
              <a:t> et </a:t>
            </a:r>
            <a:r>
              <a:rPr lang="en-US" sz="2400" b="1" i="1" dirty="0">
                <a:solidFill>
                  <a:schemeClr val="tx2"/>
                </a:solidFill>
              </a:rPr>
              <a:t>Dispose</a:t>
            </a:r>
          </a:p>
        </p:txBody>
      </p:sp>
    </p:spTree>
    <p:extLst>
      <p:ext uri="{BB962C8B-B14F-4D97-AF65-F5344CB8AC3E}">
        <p14:creationId xmlns:p14="http://schemas.microsoft.com/office/powerpoint/2010/main" val="2846211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accent1"/>
                </a:solidFill>
              </a:rPr>
              <a:t>Exemple</a:t>
            </a:r>
            <a:r>
              <a:rPr lang="en-US" dirty="0">
                <a:solidFill>
                  <a:schemeClr val="accent1"/>
                </a:solidFill>
              </a:rPr>
              <a:t> Unit Of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7CCD6A-106F-4F4F-90E9-3AAF64FD29BF}"/>
              </a:ext>
            </a:extLst>
          </p:cNvPr>
          <p:cNvSpPr/>
          <p:nvPr/>
        </p:nvSpPr>
        <p:spPr>
          <a:xfrm>
            <a:off x="1676400" y="1828800"/>
            <a:ext cx="6920696" cy="47820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IUnitOfWork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IDisposable</a:t>
            </a:r>
            <a:r>
              <a:rPr lang="en-CA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ICategoryRepository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Category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IStoredProc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StoredProc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C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endParaRPr lang="fr-FR" sz="1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UnitOfWork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IUnitOfWork</a:t>
            </a:r>
            <a:r>
              <a:rPr lang="en-CA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ApplicationDbContext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UnitOfWork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ApplicationDbContext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CA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Category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CategoryRepository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StoredProc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StoredProc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ICategoryRepository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Category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IStoredProc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StoredProc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Dispose() {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_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db.Dispose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();}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Doit être ajouté parce que absent du Repo générique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Save()</a:t>
            </a:r>
            <a:r>
              <a:rPr lang="en-CA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_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db.SaveChanges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();}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6000"/>
              </a:lnSpc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en-CA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A6AD978-93DF-4767-9E38-926A777185A7}"/>
              </a:ext>
            </a:extLst>
          </p:cNvPr>
          <p:cNvCxnSpPr/>
          <p:nvPr/>
        </p:nvCxnSpPr>
        <p:spPr>
          <a:xfrm>
            <a:off x="1676400" y="2743200"/>
            <a:ext cx="6934200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50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Ajouter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Startup.cs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Injection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568658B9-AD0F-4F9B-AB4F-395C982D152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33939" y="1612900"/>
            <a:ext cx="7533861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Après </a:t>
            </a:r>
            <a:r>
              <a:rPr lang="en-US" i="1" dirty="0"/>
              <a:t>Identity</a:t>
            </a:r>
          </a:p>
          <a:p>
            <a:r>
              <a:rPr lang="en-US" dirty="0"/>
              <a:t>Avant les </a:t>
            </a:r>
            <a:r>
              <a:rPr lang="en-US" i="1" dirty="0"/>
              <a:t>Controllers</a:t>
            </a:r>
            <a:r>
              <a:rPr lang="en-US" dirty="0"/>
              <a:t> et les </a:t>
            </a:r>
            <a:r>
              <a:rPr lang="en-US" i="1" dirty="0"/>
              <a:t>Views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7CCD6A-106F-4F4F-90E9-3AAF64FD29BF}"/>
              </a:ext>
            </a:extLst>
          </p:cNvPr>
          <p:cNvSpPr/>
          <p:nvPr/>
        </p:nvSpPr>
        <p:spPr>
          <a:xfrm>
            <a:off x="1533939" y="2971800"/>
            <a:ext cx="7696200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services) {</a:t>
            </a:r>
          </a:p>
          <a:p>
            <a:pPr algn="l"/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ApplicationDbContext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DefaultConnection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services.AddIdentity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IdentityUser,IdentityRole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AddDefaultTokenProviders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AddEntityFrameworkStores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ApplicationDbContext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algn="l"/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/>
            <a:r>
              <a:rPr lang="en-CA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services.AddScoped</a:t>
            </a:r>
            <a:r>
              <a:rPr lang="en-CA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IUnitOfWork</a:t>
            </a:r>
            <a:r>
              <a:rPr lang="en-CA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UnitOfWork</a:t>
            </a:r>
            <a:r>
              <a:rPr lang="en-CA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&gt;();</a:t>
            </a:r>
          </a:p>
          <a:p>
            <a:pPr lvl="1" algn="l"/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services.AddScoped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IDbInitializer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DbInitializer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lvl="1" algn="l"/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services.AddControllersWithViews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AddRazorRuntimeCompilation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services.AddRazorPages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…</a:t>
            </a:r>
            <a:endParaRPr lang="en-CA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99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2A8192-8140-400B-81CA-57A0D2A0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Multi </a:t>
            </a:r>
            <a:r>
              <a:rPr lang="fr-CA" dirty="0" err="1"/>
              <a:t>layers</a:t>
            </a:r>
            <a:r>
              <a:rPr lang="fr-CA" dirty="0"/>
              <a:t> Areas</a:t>
            </a:r>
            <a:br>
              <a:rPr lang="fr-CA" dirty="0"/>
            </a:br>
            <a:endParaRPr lang="fr-CA" dirty="0"/>
          </a:p>
        </p:txBody>
      </p:sp>
      <p:sp>
        <p:nvSpPr>
          <p:cNvPr id="25" name="Subtitle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br>
              <a:rPr lang="en-US" sz="2800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>
                <a:solidFill>
                  <a:schemeClr val="tx1"/>
                </a:solidFill>
              </a:rPr>
              <a:t>ingle responsibility principle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chemeClr val="tx1"/>
                </a:solidFill>
              </a:rPr>
              <a:t>pen/closed principle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nterface segregation principle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2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900" dirty="0" err="1">
                <a:solidFill>
                  <a:srgbClr val="990033"/>
                </a:solidFill>
              </a:rPr>
              <a:t>Diviser</a:t>
            </a:r>
            <a:r>
              <a:rPr lang="en-US" sz="2900" dirty="0">
                <a:solidFill>
                  <a:srgbClr val="990033"/>
                </a:solidFill>
              </a:rPr>
              <a:t> pour </a:t>
            </a:r>
            <a:r>
              <a:rPr lang="en-US" sz="2900" dirty="0" err="1">
                <a:solidFill>
                  <a:srgbClr val="990033"/>
                </a:solidFill>
              </a:rPr>
              <a:t>mieux</a:t>
            </a:r>
            <a:r>
              <a:rPr lang="en-US" sz="2900" dirty="0">
                <a:solidFill>
                  <a:srgbClr val="990033"/>
                </a:solidFill>
              </a:rPr>
              <a:t> </a:t>
            </a:r>
            <a:r>
              <a:rPr lang="en-US" sz="2900" dirty="0" err="1">
                <a:solidFill>
                  <a:srgbClr val="990033"/>
                </a:solidFill>
              </a:rPr>
              <a:t>régner</a:t>
            </a:r>
            <a:r>
              <a:rPr lang="en-US" sz="2900" dirty="0">
                <a:solidFill>
                  <a:srgbClr val="990033"/>
                </a:solidFill>
              </a:rPr>
              <a:t>: Les </a:t>
            </a:r>
            <a:r>
              <a:rPr lang="en-US" sz="2900" dirty="0" err="1">
                <a:solidFill>
                  <a:srgbClr val="990033"/>
                </a:solidFill>
              </a:rPr>
              <a:t>DataLayers</a:t>
            </a:r>
            <a:endParaRPr lang="en-US" sz="2900" dirty="0">
              <a:solidFill>
                <a:srgbClr val="990033"/>
              </a:solidFill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F942CEB2-2CE9-4B96-8392-AB393B3AC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373650"/>
              </p:ext>
            </p:extLst>
          </p:nvPr>
        </p:nvGraphicFramePr>
        <p:xfrm>
          <a:off x="1447800" y="2514600"/>
          <a:ext cx="7620001" cy="24244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770303">
                  <a:extLst>
                    <a:ext uri="{9D8B030D-6E8A-4147-A177-3AD203B41FA5}">
                      <a16:colId xmlns:a16="http://schemas.microsoft.com/office/drawing/2014/main" val="3547711272"/>
                    </a:ext>
                  </a:extLst>
                </a:gridCol>
                <a:gridCol w="1924242">
                  <a:extLst>
                    <a:ext uri="{9D8B030D-6E8A-4147-A177-3AD203B41FA5}">
                      <a16:colId xmlns:a16="http://schemas.microsoft.com/office/drawing/2014/main" val="3120779268"/>
                    </a:ext>
                  </a:extLst>
                </a:gridCol>
                <a:gridCol w="3925456">
                  <a:extLst>
                    <a:ext uri="{9D8B030D-6E8A-4147-A177-3AD203B41FA5}">
                      <a16:colId xmlns:a16="http://schemas.microsoft.com/office/drawing/2014/main" val="1246904168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>
                          <a:solidFill>
                            <a:schemeClr val="bg1"/>
                          </a:solidFill>
                          <a:effectLst/>
                        </a:rPr>
                        <a:t>Projet</a:t>
                      </a:r>
                      <a:endParaRPr lang="en-CA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>
                          <a:solidFill>
                            <a:schemeClr val="bg1"/>
                          </a:solidFill>
                          <a:effectLst/>
                        </a:rPr>
                        <a:t>Type de projet</a:t>
                      </a:r>
                      <a:endParaRPr lang="en-CA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CA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203135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Application/service </a:t>
                      </a:r>
                      <a:endParaRPr lang="en-CA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CA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MVC </a:t>
                      </a:r>
                      <a:r>
                        <a:rPr lang="fr-FR" sz="1400" dirty="0" err="1">
                          <a:effectLst/>
                        </a:rPr>
                        <a:t>Core</a:t>
                      </a:r>
                      <a:endParaRPr lang="en-CA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 err="1">
                          <a:effectLst/>
                        </a:rPr>
                        <a:t>Proj</a:t>
                      </a:r>
                      <a:r>
                        <a:rPr lang="fr-FR" sz="1400" dirty="0">
                          <a:effectLst/>
                        </a:rPr>
                        <a:t> de démarrage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Application ou Service Web</a:t>
                      </a:r>
                      <a:endParaRPr lang="en-CA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412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Utility </a:t>
                      </a:r>
                      <a:endParaRPr lang="en-CA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Classes Library Core</a:t>
                      </a:r>
                      <a:endParaRPr lang="en-CA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 err="1">
                          <a:effectLst/>
                        </a:rPr>
                        <a:t>Proj</a:t>
                      </a:r>
                      <a:r>
                        <a:rPr lang="fr-CA" sz="1400" dirty="0">
                          <a:effectLst/>
                        </a:rPr>
                        <a:t> contenant les constantes de la solution </a:t>
                      </a:r>
                      <a:endParaRPr lang="en-CA" sz="1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>
                          <a:effectLst/>
                        </a:rPr>
                        <a:t>Session Extensions</a:t>
                      </a:r>
                      <a:endParaRPr lang="en-CA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08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Models </a:t>
                      </a:r>
                      <a:endParaRPr lang="en-CA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CA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Classes Library Core</a:t>
                      </a:r>
                      <a:endParaRPr lang="en-CA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>
                          <a:effectLst/>
                        </a:rPr>
                        <a:t>Projet contenant les </a:t>
                      </a:r>
                      <a:r>
                        <a:rPr lang="fr-CA" sz="1400" dirty="0" err="1">
                          <a:effectLst/>
                        </a:rPr>
                        <a:t>Models</a:t>
                      </a:r>
                      <a:endParaRPr lang="en-CA" sz="1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8415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 err="1">
                          <a:solidFill>
                            <a:schemeClr val="bg1"/>
                          </a:solidFill>
                          <a:effectLst/>
                        </a:rPr>
                        <a:t>DataAccess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CA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CA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Classes Library Core</a:t>
                      </a:r>
                      <a:endParaRPr lang="en-CA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>
                          <a:effectLst/>
                        </a:rPr>
                        <a:t>Projet contenant le </a:t>
                      </a:r>
                      <a:r>
                        <a:rPr lang="fr-CA" sz="1400" dirty="0" err="1">
                          <a:effectLst/>
                        </a:rPr>
                        <a:t>DbContext</a:t>
                      </a:r>
                      <a:r>
                        <a:rPr lang="fr-CA" sz="1400" dirty="0">
                          <a:effectLst/>
                        </a:rPr>
                        <a:t> et les migrations</a:t>
                      </a:r>
                      <a:endParaRPr lang="en-CA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74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80799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err="1">
                <a:solidFill>
                  <a:srgbClr val="990033"/>
                </a:solidFill>
              </a:rPr>
              <a:t>Diviser</a:t>
            </a:r>
            <a:r>
              <a:rPr lang="en-US" sz="3200" dirty="0">
                <a:solidFill>
                  <a:srgbClr val="990033"/>
                </a:solidFill>
              </a:rPr>
              <a:t> pour </a:t>
            </a:r>
            <a:r>
              <a:rPr lang="en-US" sz="3200" dirty="0" err="1">
                <a:solidFill>
                  <a:srgbClr val="990033"/>
                </a:solidFill>
              </a:rPr>
              <a:t>mieux</a:t>
            </a:r>
            <a:r>
              <a:rPr lang="en-US" sz="3200" dirty="0">
                <a:solidFill>
                  <a:srgbClr val="990033"/>
                </a:solidFill>
              </a:rPr>
              <a:t> </a:t>
            </a:r>
            <a:r>
              <a:rPr lang="en-US" sz="3200" dirty="0" err="1">
                <a:solidFill>
                  <a:srgbClr val="990033"/>
                </a:solidFill>
              </a:rPr>
              <a:t>régner</a:t>
            </a:r>
            <a:r>
              <a:rPr lang="en-US" sz="3200" dirty="0">
                <a:solidFill>
                  <a:srgbClr val="990033"/>
                </a:solidFill>
              </a:rPr>
              <a:t>: Les </a:t>
            </a:r>
            <a:r>
              <a:rPr lang="en-US" sz="3200" dirty="0" err="1">
                <a:solidFill>
                  <a:srgbClr val="990033"/>
                </a:solidFill>
              </a:rPr>
              <a:t>DataLayers</a:t>
            </a:r>
            <a:endParaRPr lang="en-US" sz="3200" dirty="0">
              <a:solidFill>
                <a:srgbClr val="990033"/>
              </a:solidFill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F942CEB2-2CE9-4B96-8392-AB393B3AC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5974"/>
              </p:ext>
            </p:extLst>
          </p:nvPr>
        </p:nvGraphicFramePr>
        <p:xfrm>
          <a:off x="1447800" y="2362200"/>
          <a:ext cx="7543801" cy="332419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4771127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120779268"/>
                    </a:ext>
                  </a:extLst>
                </a:gridCol>
                <a:gridCol w="3886201">
                  <a:extLst>
                    <a:ext uri="{9D8B030D-6E8A-4147-A177-3AD203B41FA5}">
                      <a16:colId xmlns:a16="http://schemas.microsoft.com/office/drawing/2014/main" val="1246904168"/>
                    </a:ext>
                  </a:extLst>
                </a:gridCol>
              </a:tblGrid>
              <a:tr h="289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>
                          <a:effectLst/>
                        </a:rPr>
                        <a:t>Projet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>
                          <a:effectLst/>
                        </a:rPr>
                        <a:t>Type de projet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>
                          <a:effectLst/>
                        </a:rPr>
                        <a:t>Description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20313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Côté</a:t>
                      </a:r>
                      <a:r>
                        <a:rPr lang="en-US" sz="1400" dirty="0">
                          <a:effectLst/>
                        </a:rPr>
                        <a:t> Client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MVC </a:t>
                      </a:r>
                      <a:r>
                        <a:rPr lang="fr-FR" sz="1400" dirty="0" err="1">
                          <a:effectLst/>
                        </a:rPr>
                        <a:t>Core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Projet de démarrage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Application Web public/sécurisée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412973"/>
                  </a:ext>
                </a:extLst>
              </a:tr>
              <a:tr h="491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Côté</a:t>
                      </a:r>
                      <a:r>
                        <a:rPr lang="en-US" sz="1400" dirty="0">
                          <a:effectLst/>
                        </a:rPr>
                        <a:t> Admin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MVC </a:t>
                      </a:r>
                      <a:r>
                        <a:rPr lang="fr-FR" sz="1400" dirty="0" err="1">
                          <a:effectLst/>
                        </a:rPr>
                        <a:t>Core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</a:rPr>
                        <a:t>Application Web sécurisée</a:t>
                      </a:r>
                      <a:endParaRPr lang="en-CA" sz="1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6100049"/>
                  </a:ext>
                </a:extLst>
              </a:tr>
              <a:tr h="491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>
                          <a:effectLst/>
                        </a:rPr>
                        <a:t>Service(s)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>
                          <a:effectLst/>
                        </a:rPr>
                        <a:t>API </a:t>
                      </a:r>
                      <a:r>
                        <a:rPr lang="fr-CA" sz="1400" dirty="0" err="1">
                          <a:effectLst/>
                        </a:rPr>
                        <a:t>Core</a:t>
                      </a:r>
                      <a:r>
                        <a:rPr lang="fr-CA" sz="1400" dirty="0">
                          <a:effectLst/>
                        </a:rPr>
                        <a:t> </a:t>
                      </a:r>
                      <a:r>
                        <a:rPr lang="fr-CA" sz="1400" dirty="0" err="1">
                          <a:effectLst/>
                        </a:rPr>
                        <a:t>RESTFull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>
                          <a:effectLst/>
                        </a:rPr>
                        <a:t>Service(e) Web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2962539"/>
                  </a:ext>
                </a:extLst>
              </a:tr>
              <a:tr h="491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Utility(</a:t>
                      </a:r>
                      <a:r>
                        <a:rPr lang="en-US" sz="1400" dirty="0" err="1">
                          <a:effectLst/>
                        </a:rPr>
                        <a:t>ies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Classes Library Core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>
                          <a:effectLst/>
                        </a:rPr>
                        <a:t>Projet(s) contenant les constantes de la solution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088749"/>
                  </a:ext>
                </a:extLst>
              </a:tr>
              <a:tr h="467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Models 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Classes Library Core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>
                          <a:effectLst/>
                        </a:rPr>
                        <a:t>Projet contenant les </a:t>
                      </a:r>
                      <a:r>
                        <a:rPr lang="fr-CA" sz="1400" dirty="0" err="1">
                          <a:effectLst/>
                        </a:rPr>
                        <a:t>Models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8415769"/>
                  </a:ext>
                </a:extLst>
              </a:tr>
              <a:tr h="491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 err="1">
                          <a:effectLst/>
                        </a:rPr>
                        <a:t>DataAccess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Classes Library Core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400" dirty="0">
                          <a:effectLst/>
                        </a:rPr>
                        <a:t>Projet contenant le </a:t>
                      </a:r>
                      <a:r>
                        <a:rPr lang="fr-CA" sz="1400" dirty="0" err="1">
                          <a:effectLst/>
                        </a:rPr>
                        <a:t>DbContext</a:t>
                      </a:r>
                      <a:r>
                        <a:rPr lang="fr-CA" sz="1400" dirty="0">
                          <a:effectLst/>
                        </a:rPr>
                        <a:t> et les migrations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Les </a:t>
                      </a:r>
                      <a:r>
                        <a:rPr lang="en-CA" sz="1400" i="1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Repository Patterns</a:t>
                      </a:r>
                      <a:endParaRPr lang="fr-CA" sz="1400" i="1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74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71173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6583A-E1B1-4BCB-8429-6790FEA7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200" dirty="0">
                <a:solidFill>
                  <a:srgbClr val="990033"/>
                </a:solidFill>
              </a:rPr>
              <a:t>Les Areas</a:t>
            </a:r>
            <a:endParaRPr lang="en-CA" sz="3200" dirty="0">
              <a:solidFill>
                <a:srgbClr val="990033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6B0AFE-D768-487E-A305-090E9FC49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800" dirty="0"/>
              <a:t>Permet la réutilisation des noms sans conflit </a:t>
            </a:r>
          </a:p>
          <a:p>
            <a:pPr lvl="1"/>
            <a:r>
              <a:rPr lang="fr-CA" sz="2400" dirty="0"/>
              <a:t>Venise : Québec, Canada</a:t>
            </a:r>
          </a:p>
          <a:p>
            <a:pPr lvl="1"/>
            <a:r>
              <a:rPr lang="fr-CA" sz="2400" dirty="0"/>
              <a:t>Venise: Italie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800" dirty="0"/>
              <a:t>Ajoute un niveau hiérarchique </a:t>
            </a:r>
            <a:r>
              <a:rPr lang="fr-CA" sz="2800" i="1" dirty="0" err="1">
                <a:solidFill>
                  <a:schemeClr val="accent2"/>
                </a:solidFill>
              </a:rPr>
              <a:t>Views</a:t>
            </a:r>
            <a:r>
              <a:rPr lang="fr-CA" sz="2800" dirty="0"/>
              <a:t> et </a:t>
            </a:r>
            <a:r>
              <a:rPr lang="fr-CA" sz="2800" i="1" dirty="0" err="1">
                <a:solidFill>
                  <a:schemeClr val="accent2"/>
                </a:solidFill>
              </a:rPr>
              <a:t>Controllers</a:t>
            </a:r>
            <a:endParaRPr lang="fr-CA" sz="2800" i="1" dirty="0">
              <a:solidFill>
                <a:schemeClr val="accent2"/>
              </a:solidFill>
            </a:endParaRPr>
          </a:p>
          <a:p>
            <a:pPr algn="l"/>
            <a:r>
              <a:rPr lang="fr-CA" sz="2800" b="1" dirty="0">
                <a:solidFill>
                  <a:schemeClr val="accent2"/>
                </a:solidFill>
              </a:rPr>
              <a:t>Selon le contexte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accent1"/>
                </a:solidFill>
              </a:rPr>
              <a:t>Séparer public et administration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accent1"/>
                </a:solidFill>
              </a:rPr>
              <a:t>Séparer par service (département)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accent1"/>
                </a:solidFill>
              </a:rPr>
              <a:t>Séparer par processus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CA" sz="2400" dirty="0" err="1">
                <a:solidFill>
                  <a:schemeClr val="accent1"/>
                </a:solidFill>
              </a:rPr>
              <a:t>etc</a:t>
            </a:r>
            <a:endParaRPr lang="fr-CA" sz="2400" dirty="0">
              <a:solidFill>
                <a:schemeClr val="accent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36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, tableau de points, armoire&#10;&#10;Description générée automatiquement">
            <a:extLst>
              <a:ext uri="{FF2B5EF4-FFF2-40B4-BE49-F238E27FC236}">
                <a16:creationId xmlns:a16="http://schemas.microsoft.com/office/drawing/2014/main" id="{5D44A59E-E48F-49A5-9A41-6A24C8F52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895450"/>
            <a:ext cx="8178799" cy="50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3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941922E-DDFF-44D1-8E0B-E2AC5F1D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Repository Patterns</a:t>
            </a:r>
            <a:br>
              <a:rPr lang="fr-CA" dirty="0"/>
            </a:br>
            <a:endParaRPr lang="fr-CA" dirty="0"/>
          </a:p>
        </p:txBody>
      </p:sp>
      <p:sp>
        <p:nvSpPr>
          <p:cNvPr id="25" name="Subtitle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Unit Of Work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Stored Procedures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7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990033"/>
                </a:solidFill>
              </a:rPr>
              <a:t>Repository Pattern</a:t>
            </a:r>
          </a:p>
        </p:txBody>
      </p:sp>
      <p:sp>
        <p:nvSpPr>
          <p:cNvPr id="5" name="Subtitle 23">
            <a:extLst>
              <a:ext uri="{FF2B5EF4-FFF2-40B4-BE49-F238E27FC236}">
                <a16:creationId xmlns:a16="http://schemas.microsoft.com/office/drawing/2014/main" id="{843EA530-7572-4883-AF72-131077F6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" indent="0">
              <a:buNone/>
            </a:pPr>
            <a:r>
              <a:rPr lang="fr-CA" sz="2900" b="1" dirty="0">
                <a:solidFill>
                  <a:schemeClr val="accent2"/>
                </a:solidFill>
              </a:rPr>
              <a:t>Collection en mémoire, pas de spécification de la BD</a:t>
            </a:r>
            <a:endParaRPr lang="en-US" sz="2900" b="1" dirty="0">
              <a:solidFill>
                <a:schemeClr val="accent2"/>
              </a:solidFill>
            </a:endParaRPr>
          </a:p>
          <a:p>
            <a:pPr marL="514350" indent="-457200"/>
            <a:r>
              <a:rPr lang="en-US" sz="3100" dirty="0" err="1">
                <a:solidFill>
                  <a:schemeClr val="accent2"/>
                </a:solidFill>
              </a:rPr>
              <a:t>Fournit</a:t>
            </a:r>
            <a:r>
              <a:rPr lang="en-US" sz="3100" dirty="0">
                <a:solidFill>
                  <a:schemeClr val="accent2"/>
                </a:solidFill>
              </a:rPr>
              <a:t> une abstraction des </a:t>
            </a:r>
            <a:r>
              <a:rPr lang="en-US" sz="3100" dirty="0" err="1">
                <a:solidFill>
                  <a:schemeClr val="accent2"/>
                </a:solidFill>
              </a:rPr>
              <a:t>données</a:t>
            </a:r>
            <a:endParaRPr lang="en-US" sz="3100" dirty="0">
              <a:solidFill>
                <a:schemeClr val="accent2"/>
              </a:solidFill>
            </a:endParaRPr>
          </a:p>
          <a:p>
            <a:pPr marL="514350" indent="-457200"/>
            <a:r>
              <a:rPr lang="en-US" sz="3100" dirty="0" err="1">
                <a:solidFill>
                  <a:schemeClr val="accent2"/>
                </a:solidFill>
              </a:rPr>
              <a:t>Réduit</a:t>
            </a:r>
            <a:r>
              <a:rPr lang="en-US" sz="3100" dirty="0">
                <a:solidFill>
                  <a:schemeClr val="accent2"/>
                </a:solidFill>
              </a:rPr>
              <a:t> la duplication de la </a:t>
            </a:r>
            <a:r>
              <a:rPr lang="en-US" sz="3100" dirty="0" err="1">
                <a:solidFill>
                  <a:schemeClr val="accent2"/>
                </a:solidFill>
              </a:rPr>
              <a:t>logique</a:t>
            </a:r>
            <a:endParaRPr lang="en-US" sz="3100" dirty="0">
              <a:solidFill>
                <a:schemeClr val="accent2"/>
              </a:solidFill>
            </a:endParaRPr>
          </a:p>
          <a:p>
            <a:pPr marL="514350" indent="-457200"/>
            <a:r>
              <a:rPr lang="en-US" sz="3100" dirty="0">
                <a:solidFill>
                  <a:schemeClr val="accent2"/>
                </a:solidFill>
              </a:rPr>
              <a:t>R</a:t>
            </a:r>
            <a:r>
              <a:rPr lang="fr-CA" sz="3100" dirty="0" err="1">
                <a:solidFill>
                  <a:schemeClr val="accent2"/>
                </a:solidFill>
              </a:rPr>
              <a:t>éduit</a:t>
            </a:r>
            <a:r>
              <a:rPr lang="fr-CA" sz="3100" dirty="0">
                <a:solidFill>
                  <a:schemeClr val="accent2"/>
                </a:solidFill>
              </a:rPr>
              <a:t> le couplage avec le Framework</a:t>
            </a:r>
          </a:p>
          <a:p>
            <a:pPr marL="514350" indent="-457200"/>
            <a:r>
              <a:rPr lang="fr-CA" sz="3100" dirty="0">
                <a:solidFill>
                  <a:schemeClr val="accent2"/>
                </a:solidFill>
              </a:rPr>
              <a:t>Rend plus flexible</a:t>
            </a:r>
          </a:p>
          <a:p>
            <a:pPr marL="514350" indent="-457200"/>
            <a:r>
              <a:rPr lang="fr-CA" sz="3100" dirty="0">
                <a:solidFill>
                  <a:schemeClr val="accent2"/>
                </a:solidFill>
              </a:rPr>
              <a:t>Facilite l'automatisation des tests unitaires et l'utilisation des </a:t>
            </a:r>
            <a:r>
              <a:rPr lang="fr-CA" sz="3100" dirty="0" err="1">
                <a:solidFill>
                  <a:schemeClr val="accent2"/>
                </a:solidFill>
              </a:rPr>
              <a:t>Mocks</a:t>
            </a:r>
            <a:r>
              <a:rPr lang="fr-CA" sz="3100" dirty="0">
                <a:solidFill>
                  <a:schemeClr val="accent2"/>
                </a:solidFill>
              </a:rPr>
              <a:t> (</a:t>
            </a:r>
            <a:r>
              <a:rPr lang="fr-CA" sz="3100" dirty="0" err="1">
                <a:solidFill>
                  <a:schemeClr val="accent2"/>
                </a:solidFill>
              </a:rPr>
              <a:t>moq</a:t>
            </a:r>
            <a:r>
              <a:rPr lang="fr-CA" sz="3100" dirty="0">
                <a:solidFill>
                  <a:schemeClr val="accent2"/>
                </a:solidFill>
              </a:rPr>
              <a:t>)</a:t>
            </a:r>
          </a:p>
          <a:p>
            <a:pPr marL="514350" indent="-457200"/>
            <a:r>
              <a:rPr lang="fr-CA" sz="3100" dirty="0">
                <a:solidFill>
                  <a:schemeClr val="accent2"/>
                </a:solidFill>
              </a:rPr>
              <a:t>Permet d'appliquer TDD plus efficacement</a:t>
            </a:r>
          </a:p>
          <a:p>
            <a:pPr marL="514350" indent="-457200"/>
            <a:r>
              <a:rPr lang="fr-CA" sz="3100" dirty="0">
                <a:solidFill>
                  <a:schemeClr val="accent2"/>
                </a:solidFill>
              </a:rPr>
              <a:t>Augmente le temps </a:t>
            </a:r>
            <a:r>
              <a:rPr lang="fr-CA" sz="3100" dirty="0" err="1">
                <a:solidFill>
                  <a:schemeClr val="accent2"/>
                </a:solidFill>
              </a:rPr>
              <a:t>developpement</a:t>
            </a:r>
            <a:r>
              <a:rPr lang="fr-CA" sz="3100" dirty="0">
                <a:solidFill>
                  <a:schemeClr val="accent2"/>
                </a:solidFill>
              </a:rPr>
              <a:t> </a:t>
            </a:r>
          </a:p>
          <a:p>
            <a:pPr marL="57150" indent="0">
              <a:buNone/>
            </a:pPr>
            <a:endParaRPr lang="fr-CA" dirty="0">
              <a:solidFill>
                <a:schemeClr val="accent2"/>
              </a:solidFill>
            </a:endParaRPr>
          </a:p>
          <a:p>
            <a:pPr marL="57150" indent="0">
              <a:buNone/>
            </a:pPr>
            <a:r>
              <a:rPr lang="fr-CA" dirty="0">
                <a:solidFill>
                  <a:schemeClr val="accent2"/>
                </a:solidFill>
              </a:rPr>
              <a:t>Si la structure change souvent ou petite application, ne pas utiliser de </a:t>
            </a:r>
            <a:r>
              <a:rPr lang="fr-CA" i="1" dirty="0">
                <a:solidFill>
                  <a:schemeClr val="accent2"/>
                </a:solidFill>
              </a:rPr>
              <a:t>repository Patterns</a:t>
            </a:r>
            <a:r>
              <a:rPr lang="fr-CA" dirty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8824"/>
      </p:ext>
    </p:extLst>
  </p:cSld>
  <p:clrMapOvr>
    <a:masterClrMapping/>
  </p:clrMapOvr>
</p:sld>
</file>

<file path=ppt/theme/theme1.xml><?xml version="1.0" encoding="utf-8"?>
<a:theme xmlns:a="http://schemas.openxmlformats.org/drawingml/2006/main" name="S03 B TDD principes">
  <a:themeElements>
    <a:clrScheme name="Thème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B2B2B2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D5D5D5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342CEA30C9034C861BAD8E8DEE496C" ma:contentTypeVersion="0" ma:contentTypeDescription="Crée un document." ma:contentTypeScope="" ma:versionID="b48f5d26555f9e361c98167ec9a9ad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f11e83d12cbdd0fcf0b62744a2ab94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73882C-2C4B-4061-9FFC-D300A6CA9FED}"/>
</file>

<file path=customXml/itemProps2.xml><?xml version="1.0" encoding="utf-8"?>
<ds:datastoreItem xmlns:ds="http://schemas.openxmlformats.org/officeDocument/2006/customXml" ds:itemID="{16E46108-7F65-410B-BEF5-EA22E866FC38}"/>
</file>

<file path=customXml/itemProps3.xml><?xml version="1.0" encoding="utf-8"?>
<ds:datastoreItem xmlns:ds="http://schemas.openxmlformats.org/officeDocument/2006/customXml" ds:itemID="{8128E5C5-66B6-447E-A0FC-781044316FD9}"/>
</file>

<file path=docProps/app.xml><?xml version="1.0" encoding="utf-8"?>
<Properties xmlns="http://schemas.openxmlformats.org/officeDocument/2006/extended-properties" xmlns:vt="http://schemas.openxmlformats.org/officeDocument/2006/docPropsVTypes">
  <Template>S03 B TDD principes</Template>
  <TotalTime>7055</TotalTime>
  <Words>1488</Words>
  <Application>Microsoft Office PowerPoint</Application>
  <PresentationFormat>Affichage à l'écran (4:3)</PresentationFormat>
  <Paragraphs>371</Paragraphs>
  <Slides>26</Slides>
  <Notes>16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Impact</vt:lpstr>
      <vt:lpstr>Times New Roman</vt:lpstr>
      <vt:lpstr>S03 B TDD principes</vt:lpstr>
      <vt:lpstr>Programmation Web avancée</vt:lpstr>
      <vt:lpstr>Présentation PowerPoint</vt:lpstr>
      <vt:lpstr>Multi layers Areas </vt:lpstr>
      <vt:lpstr>Diviser pour mieux régner: Les DataLayers</vt:lpstr>
      <vt:lpstr>Diviser pour mieux régner: Les DataLayers</vt:lpstr>
      <vt:lpstr>Les Areas</vt:lpstr>
      <vt:lpstr>Présentation PowerPoint</vt:lpstr>
      <vt:lpstr>Repository Patterns </vt:lpstr>
      <vt:lpstr>Repository Pattern</vt:lpstr>
      <vt:lpstr>Accès aux données</vt:lpstr>
      <vt:lpstr>Exemple avec et sans Repository Patterns</vt:lpstr>
      <vt:lpstr>Contenu du Repository Pattern </vt:lpstr>
      <vt:lpstr>Exemple Repository MDR</vt:lpstr>
      <vt:lpstr>Moyenne application</vt:lpstr>
      <vt:lpstr>Exemple Interface Repository</vt:lpstr>
      <vt:lpstr>Exemple Repository Class</vt:lpstr>
      <vt:lpstr>Moyenne application</vt:lpstr>
      <vt:lpstr>Moyenne application</vt:lpstr>
      <vt:lpstr>Stored Procedure</vt:lpstr>
      <vt:lpstr>Exemple Repository Class</vt:lpstr>
      <vt:lpstr>Moyenne à grosse application</vt:lpstr>
      <vt:lpstr>Moyenne à grosse application</vt:lpstr>
      <vt:lpstr>Moyenne à grosse application</vt:lpstr>
      <vt:lpstr>Unit Of Work</vt:lpstr>
      <vt:lpstr>Exemple Unit Of Work</vt:lpstr>
      <vt:lpstr>Ajouter au Startup.cs (Dependency Injection)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PresenterMedia.com</dc:creator>
  <cp:lastModifiedBy>Valérie Turgeon</cp:lastModifiedBy>
  <cp:revision>115</cp:revision>
  <dcterms:created xsi:type="dcterms:W3CDTF">2012-04-23T14:57:20Z</dcterms:created>
  <dcterms:modified xsi:type="dcterms:W3CDTF">2022-01-25T06:22:03Z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0x01010094342CEA30C9034C861BAD8E8DEE496C</vt:lpwstr>
  </property>
</Properties>
</file>