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23"/>
  </p:notesMasterIdLst>
  <p:sldIdLst>
    <p:sldId id="321" r:id="rId5"/>
    <p:sldId id="322" r:id="rId6"/>
    <p:sldId id="319" r:id="rId7"/>
    <p:sldId id="256" r:id="rId8"/>
    <p:sldId id="323" r:id="rId9"/>
    <p:sldId id="324" r:id="rId10"/>
    <p:sldId id="279" r:id="rId11"/>
    <p:sldId id="326" r:id="rId12"/>
    <p:sldId id="327" r:id="rId13"/>
    <p:sldId id="328" r:id="rId14"/>
    <p:sldId id="329" r:id="rId15"/>
    <p:sldId id="325" r:id="rId16"/>
    <p:sldId id="330" r:id="rId17"/>
    <p:sldId id="331" r:id="rId18"/>
    <p:sldId id="277" r:id="rId19"/>
    <p:sldId id="320" r:id="rId20"/>
    <p:sldId id="317" r:id="rId21"/>
    <p:sldId id="318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8B669-9A86-4DC0-B4D9-8B2992028071}" v="499" dt="2022-01-31T20:00:28.201"/>
    <p1510:client id="{A9998362-98FA-4AD5-AD6F-A4BACB271E77}" v="166" dt="2022-02-01T19:00:25.383"/>
    <p1510:client id="{FA504DA5-91B8-4DA5-B876-92A8EB2726A2}" vWet="2" dt="2022-02-01T18:48:03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6" autoAdjust="0"/>
    <p:restoredTop sz="96110" autoAdjust="0"/>
  </p:normalViewPr>
  <p:slideViewPr>
    <p:cSldViewPr>
      <p:cViewPr varScale="1">
        <p:scale>
          <a:sx n="111" d="100"/>
          <a:sy n="111" d="100"/>
        </p:scale>
        <p:origin x="12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geon Valérie" userId="1b450f87-bfaa-4071-9d8b-ae7ea46261a8" providerId="ADAL" clId="{7928B669-9A86-4DC0-B4D9-8B2992028071}"/>
    <pc:docChg chg="undo redo custSel addSld delSld modSld modMainMaster">
      <pc:chgData name="Turgeon Valérie" userId="1b450f87-bfaa-4071-9d8b-ae7ea46261a8" providerId="ADAL" clId="{7928B669-9A86-4DC0-B4D9-8B2992028071}" dt="2022-01-31T20:00:28.201" v="525" actId="14100"/>
      <pc:docMkLst>
        <pc:docMk/>
      </pc:docMkLst>
      <pc:sldChg chg="addSp modSp add mod modClrScheme chgLayout">
        <pc:chgData name="Turgeon Valérie" userId="1b450f87-bfaa-4071-9d8b-ae7ea46261a8" providerId="ADAL" clId="{7928B669-9A86-4DC0-B4D9-8B2992028071}" dt="2022-01-31T19:52:43.238" v="482" actId="14861"/>
        <pc:sldMkLst>
          <pc:docMk/>
          <pc:sldMk cId="108638824" sldId="256"/>
        </pc:sldMkLst>
        <pc:spChg chg="mod">
          <ac:chgData name="Turgeon Valérie" userId="1b450f87-bfaa-4071-9d8b-ae7ea46261a8" providerId="ADAL" clId="{7928B669-9A86-4DC0-B4D9-8B2992028071}" dt="2022-01-31T19:52:34.128" v="480" actId="1076"/>
          <ac:spMkLst>
            <pc:docMk/>
            <pc:sldMk cId="108638824" sldId="256"/>
            <ac:spMk id="4" creationId="{C4CB0491-5745-45B3-991E-246C4F24207C}"/>
          </ac:spMkLst>
        </pc:spChg>
        <pc:spChg chg="mod">
          <ac:chgData name="Turgeon Valérie" userId="1b450f87-bfaa-4071-9d8b-ae7ea46261a8" providerId="ADAL" clId="{7928B669-9A86-4DC0-B4D9-8B2992028071}" dt="2022-01-31T19:52:43.238" v="482" actId="14861"/>
          <ac:spMkLst>
            <pc:docMk/>
            <pc:sldMk cId="108638824" sldId="256"/>
            <ac:spMk id="6" creationId="{4B70A5BB-4FBE-443B-A260-5DF634027B66}"/>
          </ac:spMkLst>
        </pc:spChg>
        <pc:spChg chg="mod">
          <ac:chgData name="Turgeon Valérie" userId="1b450f87-bfaa-4071-9d8b-ae7ea46261a8" providerId="ADAL" clId="{7928B669-9A86-4DC0-B4D9-8B2992028071}" dt="2022-01-31T19:25:44.929" v="112" actId="207"/>
          <ac:spMkLst>
            <pc:docMk/>
            <pc:sldMk cId="108638824" sldId="256"/>
            <ac:spMk id="7" creationId="{7DD92DB9-627B-4B2F-97BA-D2B054A88282}"/>
          </ac:spMkLst>
        </pc:spChg>
        <pc:spChg chg="mod">
          <ac:chgData name="Turgeon Valérie" userId="1b450f87-bfaa-4071-9d8b-ae7ea46261a8" providerId="ADAL" clId="{7928B669-9A86-4DC0-B4D9-8B2992028071}" dt="2022-01-31T19:26:39.334" v="123" actId="14100"/>
          <ac:spMkLst>
            <pc:docMk/>
            <pc:sldMk cId="108638824" sldId="256"/>
            <ac:spMk id="8" creationId="{B0B59F51-CB0A-45D6-B7AC-60619D2F38DF}"/>
          </ac:spMkLst>
        </pc:spChg>
        <pc:spChg chg="add mod">
          <ac:chgData name="Turgeon Valérie" userId="1b450f87-bfaa-4071-9d8b-ae7ea46261a8" providerId="ADAL" clId="{7928B669-9A86-4DC0-B4D9-8B2992028071}" dt="2022-01-31T19:52:43.238" v="482" actId="14861"/>
          <ac:spMkLst>
            <pc:docMk/>
            <pc:sldMk cId="108638824" sldId="256"/>
            <ac:spMk id="9" creationId="{BF4DE953-4C2E-4751-ABF7-7A7F92A20D54}"/>
          </ac:spMkLst>
        </pc:spChg>
        <pc:spChg chg="mod">
          <ac:chgData name="Turgeon Valérie" userId="1b450f87-bfaa-4071-9d8b-ae7ea46261a8" providerId="ADAL" clId="{7928B669-9A86-4DC0-B4D9-8B2992028071}" dt="2022-01-31T19:25:44.929" v="112" actId="207"/>
          <ac:spMkLst>
            <pc:docMk/>
            <pc:sldMk cId="108638824" sldId="256"/>
            <ac:spMk id="10" creationId="{26D6EA80-3B40-4E35-A1B4-6DF00C3C0587}"/>
          </ac:spMkLst>
        </pc:spChg>
        <pc:spChg chg="add mod">
          <ac:chgData name="Turgeon Valérie" userId="1b450f87-bfaa-4071-9d8b-ae7ea46261a8" providerId="ADAL" clId="{7928B669-9A86-4DC0-B4D9-8B2992028071}" dt="2022-01-31T19:52:43.238" v="482" actId="14861"/>
          <ac:spMkLst>
            <pc:docMk/>
            <pc:sldMk cId="108638824" sldId="256"/>
            <ac:spMk id="11" creationId="{816D90BF-51EB-4DB6-A94B-93D5B7B9193F}"/>
          </ac:spMkLst>
        </pc:spChg>
        <pc:spChg chg="mod ord">
          <ac:chgData name="Turgeon Valérie" userId="1b450f87-bfaa-4071-9d8b-ae7ea46261a8" providerId="ADAL" clId="{7928B669-9A86-4DC0-B4D9-8B2992028071}" dt="2022-01-31T19:24:33.801" v="96" actId="108"/>
          <ac:spMkLst>
            <pc:docMk/>
            <pc:sldMk cId="108638824" sldId="256"/>
            <ac:spMk id="23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2:43.238" v="482" actId="14861"/>
          <ac:spMkLst>
            <pc:docMk/>
            <pc:sldMk cId="108638824" sldId="256"/>
            <ac:spMk id="24" creationId="{00000000-0000-0000-0000-000000000000}"/>
          </ac:spMkLst>
        </pc:spChg>
      </pc:sldChg>
      <pc:sldChg chg="addSp delSp modSp add mod modClrScheme chgLayout">
        <pc:chgData name="Turgeon Valérie" userId="1b450f87-bfaa-4071-9d8b-ae7ea46261a8" providerId="ADAL" clId="{7928B669-9A86-4DC0-B4D9-8B2992028071}" dt="2022-01-31T19:57:32.601" v="522" actId="14100"/>
        <pc:sldMkLst>
          <pc:docMk/>
          <pc:sldMk cId="1257028256" sldId="277"/>
        </pc:sldMkLst>
        <pc:spChg chg="add del mod ord">
          <ac:chgData name="Turgeon Valérie" userId="1b450f87-bfaa-4071-9d8b-ae7ea46261a8" providerId="ADAL" clId="{7928B669-9A86-4DC0-B4D9-8B2992028071}" dt="2022-01-31T19:41:36.978" v="351" actId="700"/>
          <ac:spMkLst>
            <pc:docMk/>
            <pc:sldMk cId="1257028256" sldId="277"/>
            <ac:spMk id="2" creationId="{27E537B2-5CB8-4DD0-8460-6E2D486A809E}"/>
          </ac:spMkLst>
        </pc:spChg>
        <pc:spChg chg="add mod ord">
          <ac:chgData name="Turgeon Valérie" userId="1b450f87-bfaa-4071-9d8b-ae7ea46261a8" providerId="ADAL" clId="{7928B669-9A86-4DC0-B4D9-8B2992028071}" dt="2022-01-31T19:46:09.851" v="430" actId="403"/>
          <ac:spMkLst>
            <pc:docMk/>
            <pc:sldMk cId="1257028256" sldId="277"/>
            <ac:spMk id="3" creationId="{91C830B5-6FF4-4D28-99F2-063812C2B31C}"/>
          </ac:spMkLst>
        </pc:spChg>
        <pc:spChg chg="mod ord">
          <ac:chgData name="Turgeon Valérie" userId="1b450f87-bfaa-4071-9d8b-ae7ea46261a8" providerId="ADAL" clId="{7928B669-9A86-4DC0-B4D9-8B2992028071}" dt="2022-01-31T19:57:32.601" v="522" actId="14100"/>
          <ac:spMkLst>
            <pc:docMk/>
            <pc:sldMk cId="1257028256" sldId="277"/>
            <ac:spMk id="9" creationId="{00000000-0000-0000-0000-000000000000}"/>
          </ac:spMkLst>
        </pc:spChg>
        <pc:spChg chg="mod">
          <ac:chgData name="Turgeon Valérie" userId="1b450f87-bfaa-4071-9d8b-ae7ea46261a8" providerId="ADAL" clId="{7928B669-9A86-4DC0-B4D9-8B2992028071}" dt="2022-01-31T19:41:43.528" v="353" actId="27636"/>
          <ac:spMkLst>
            <pc:docMk/>
            <pc:sldMk cId="1257028256" sldId="277"/>
            <ac:spMk id="14" creationId="{4FCF23E1-1FFD-430F-B257-66FB99462847}"/>
          </ac:spMkLst>
        </pc:spChg>
        <pc:picChg chg="del mod">
          <ac:chgData name="Turgeon Valérie" userId="1b450f87-bfaa-4071-9d8b-ae7ea46261a8" providerId="ADAL" clId="{7928B669-9A86-4DC0-B4D9-8B2992028071}" dt="2022-01-31T19:41:55.077" v="357" actId="478"/>
          <ac:picMkLst>
            <pc:docMk/>
            <pc:sldMk cId="1257028256" sldId="277"/>
            <ac:picMk id="11" creationId="{00000000-0000-0000-0000-000000000000}"/>
          </ac:picMkLst>
        </pc:picChg>
      </pc:sldChg>
      <pc:sldChg chg="delSp modSp add mod modClrScheme chgLayout">
        <pc:chgData name="Turgeon Valérie" userId="1b450f87-bfaa-4071-9d8b-ae7ea46261a8" providerId="ADAL" clId="{7928B669-9A86-4DC0-B4D9-8B2992028071}" dt="2022-01-31T19:52:25.353" v="479" actId="255"/>
        <pc:sldMkLst>
          <pc:docMk/>
          <pc:sldMk cId="3683653239" sldId="279"/>
        </pc:sldMkLst>
        <pc:spChg chg="mod ord">
          <ac:chgData name="Turgeon Valérie" userId="1b450f87-bfaa-4071-9d8b-ae7ea46261a8" providerId="ADAL" clId="{7928B669-9A86-4DC0-B4D9-8B2992028071}" dt="2022-01-31T19:52:25.353" v="479" actId="255"/>
          <ac:spMkLst>
            <pc:docMk/>
            <pc:sldMk cId="3683653239" sldId="279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2:01.733" v="476" actId="14861"/>
          <ac:spMkLst>
            <pc:docMk/>
            <pc:sldMk cId="3683653239" sldId="279"/>
            <ac:spMk id="8" creationId="{4990AE99-7B40-40F1-82B5-721951C08501}"/>
          </ac:spMkLst>
        </pc:spChg>
        <pc:spChg chg="mod">
          <ac:chgData name="Turgeon Valérie" userId="1b450f87-bfaa-4071-9d8b-ae7ea46261a8" providerId="ADAL" clId="{7928B669-9A86-4DC0-B4D9-8B2992028071}" dt="2022-01-31T19:28:51.560" v="149" actId="207"/>
          <ac:spMkLst>
            <pc:docMk/>
            <pc:sldMk cId="3683653239" sldId="279"/>
            <ac:spMk id="11" creationId="{909D54B0-E18A-41EA-988E-8C42BA147DC2}"/>
          </ac:spMkLst>
        </pc:spChg>
        <pc:picChg chg="del">
          <ac:chgData name="Turgeon Valérie" userId="1b450f87-bfaa-4071-9d8b-ae7ea46261a8" providerId="ADAL" clId="{7928B669-9A86-4DC0-B4D9-8B2992028071}" dt="2022-01-31T19:28:17.422" v="141" actId="478"/>
          <ac:picMkLst>
            <pc:docMk/>
            <pc:sldMk cId="3683653239" sldId="279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7928B669-9A86-4DC0-B4D9-8B2992028071}" dt="2022-01-31T19:28:19.856" v="142" actId="478"/>
          <ac:picMkLst>
            <pc:docMk/>
            <pc:sldMk cId="3683653239" sldId="279"/>
            <ac:picMk id="10" creationId="{00000000-0000-0000-0000-000000000000}"/>
          </ac:picMkLst>
        </pc:picChg>
      </pc:sldChg>
      <pc:sldChg chg="add del">
        <pc:chgData name="Turgeon Valérie" userId="1b450f87-bfaa-4071-9d8b-ae7ea46261a8" providerId="ADAL" clId="{7928B669-9A86-4DC0-B4D9-8B2992028071}" dt="2022-01-31T19:22:16.443" v="75" actId="47"/>
        <pc:sldMkLst>
          <pc:docMk/>
          <pc:sldMk cId="71119493" sldId="314"/>
        </pc:sldMkLst>
      </pc:sldChg>
      <pc:sldChg chg="delSp modSp add mod modClrScheme chgLayout">
        <pc:chgData name="Turgeon Valérie" userId="1b450f87-bfaa-4071-9d8b-ae7ea46261a8" providerId="ADAL" clId="{7928B669-9A86-4DC0-B4D9-8B2992028071}" dt="2022-01-31T19:54:19.234" v="490" actId="1076"/>
        <pc:sldMkLst>
          <pc:docMk/>
          <pc:sldMk cId="1449871938" sldId="317"/>
        </pc:sldMkLst>
        <pc:spChg chg="mod ord">
          <ac:chgData name="Turgeon Valérie" userId="1b450f87-bfaa-4071-9d8b-ae7ea46261a8" providerId="ADAL" clId="{7928B669-9A86-4DC0-B4D9-8B2992028071}" dt="2022-01-31T19:54:19.234" v="490" actId="1076"/>
          <ac:spMkLst>
            <pc:docMk/>
            <pc:sldMk cId="1449871938" sldId="317"/>
            <ac:spMk id="23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3:57.437" v="487" actId="404"/>
          <ac:spMkLst>
            <pc:docMk/>
            <pc:sldMk cId="1449871938" sldId="317"/>
            <ac:spMk id="24" creationId="{00000000-0000-0000-0000-000000000000}"/>
          </ac:spMkLst>
        </pc:spChg>
        <pc:picChg chg="del">
          <ac:chgData name="Turgeon Valérie" userId="1b450f87-bfaa-4071-9d8b-ae7ea46261a8" providerId="ADAL" clId="{7928B669-9A86-4DC0-B4D9-8B2992028071}" dt="2022-01-31T19:45:31.082" v="418" actId="478"/>
          <ac:picMkLst>
            <pc:docMk/>
            <pc:sldMk cId="1449871938" sldId="317"/>
            <ac:picMk id="6" creationId="{EB50CF65-3B70-4A69-99FB-A01F85334F4F}"/>
          </ac:picMkLst>
        </pc:picChg>
      </pc:sldChg>
      <pc:sldChg chg="modSp add mod modClrScheme chgLayout">
        <pc:chgData name="Turgeon Valérie" userId="1b450f87-bfaa-4071-9d8b-ae7ea46261a8" providerId="ADAL" clId="{7928B669-9A86-4DC0-B4D9-8B2992028071}" dt="2022-01-31T19:56:27.708" v="510" actId="1076"/>
        <pc:sldMkLst>
          <pc:docMk/>
          <pc:sldMk cId="3467933497" sldId="318"/>
        </pc:sldMkLst>
        <pc:spChg chg="mod">
          <ac:chgData name="Turgeon Valérie" userId="1b450f87-bfaa-4071-9d8b-ae7ea46261a8" providerId="ADAL" clId="{7928B669-9A86-4DC0-B4D9-8B2992028071}" dt="2022-01-31T19:56:20.225" v="509" actId="1076"/>
          <ac:spMkLst>
            <pc:docMk/>
            <pc:sldMk cId="3467933497" sldId="318"/>
            <ac:spMk id="3" creationId="{7505D39C-71EC-49CA-9FA3-03142A822427}"/>
          </ac:spMkLst>
        </pc:spChg>
        <pc:spChg chg="mod">
          <ac:chgData name="Turgeon Valérie" userId="1b450f87-bfaa-4071-9d8b-ae7ea46261a8" providerId="ADAL" clId="{7928B669-9A86-4DC0-B4D9-8B2992028071}" dt="2022-01-31T19:56:13.776" v="508" actId="14861"/>
          <ac:spMkLst>
            <pc:docMk/>
            <pc:sldMk cId="3467933497" sldId="318"/>
            <ac:spMk id="5" creationId="{4F949E09-94DC-4CB1-B620-2FB2AA7EA9F9}"/>
          </ac:spMkLst>
        </pc:spChg>
        <pc:spChg chg="mod ord">
          <ac:chgData name="Turgeon Valérie" userId="1b450f87-bfaa-4071-9d8b-ae7ea46261a8" providerId="ADAL" clId="{7928B669-9A86-4DC0-B4D9-8B2992028071}" dt="2022-01-31T19:54:25.945" v="491" actId="108"/>
          <ac:spMkLst>
            <pc:docMk/>
            <pc:sldMk cId="3467933497" sldId="318"/>
            <ac:spMk id="23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6:27.708" v="510" actId="1076"/>
          <ac:spMkLst>
            <pc:docMk/>
            <pc:sldMk cId="3467933497" sldId="318"/>
            <ac:spMk id="24" creationId="{00000000-0000-0000-0000-000000000000}"/>
          </ac:spMkLst>
        </pc:spChg>
      </pc:sldChg>
      <pc:sldChg chg="delSp modSp add mod modClrScheme chgLayout">
        <pc:chgData name="Turgeon Valérie" userId="1b450f87-bfaa-4071-9d8b-ae7ea46261a8" providerId="ADAL" clId="{7928B669-9A86-4DC0-B4D9-8B2992028071}" dt="2022-01-31T19:52:58.158" v="484"/>
        <pc:sldMkLst>
          <pc:docMk/>
          <pc:sldMk cId="1058209930" sldId="319"/>
        </pc:sldMkLst>
        <pc:spChg chg="mod ord">
          <ac:chgData name="Turgeon Valérie" userId="1b450f87-bfaa-4071-9d8b-ae7ea46261a8" providerId="ADAL" clId="{7928B669-9A86-4DC0-B4D9-8B2992028071}" dt="2022-01-31T19:23:48.661" v="91" actId="20577"/>
          <ac:spMkLst>
            <pc:docMk/>
            <pc:sldMk cId="1058209930" sldId="319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22:35.508" v="79" actId="27636"/>
          <ac:spMkLst>
            <pc:docMk/>
            <pc:sldMk cId="1058209930" sldId="319"/>
            <ac:spMk id="27" creationId="{00000000-0000-0000-0000-000000000000}"/>
          </ac:spMkLst>
        </pc:spChg>
        <pc:graphicFrameChg chg="mod">
          <ac:chgData name="Turgeon Valérie" userId="1b450f87-bfaa-4071-9d8b-ae7ea46261a8" providerId="ADAL" clId="{7928B669-9A86-4DC0-B4D9-8B2992028071}" dt="2022-01-31T19:52:58.158" v="484"/>
          <ac:graphicFrameMkLst>
            <pc:docMk/>
            <pc:sldMk cId="1058209930" sldId="319"/>
            <ac:graphicFrameMk id="2" creationId="{DC4123B8-F18A-4A23-87DD-70FB4BCD05CF}"/>
          </ac:graphicFrameMkLst>
        </pc:graphicFrameChg>
        <pc:picChg chg="del mod">
          <ac:chgData name="Turgeon Valérie" userId="1b450f87-bfaa-4071-9d8b-ae7ea46261a8" providerId="ADAL" clId="{7928B669-9A86-4DC0-B4D9-8B2992028071}" dt="2022-01-31T19:22:23.317" v="77" actId="478"/>
          <ac:picMkLst>
            <pc:docMk/>
            <pc:sldMk cId="1058209930" sldId="319"/>
            <ac:picMk id="7" creationId="{34DE776B-1F20-41D6-9342-0502A28294B8}"/>
          </ac:picMkLst>
        </pc:picChg>
      </pc:sldChg>
      <pc:sldChg chg="delSp modSp add mod modClrScheme chgLayout">
        <pc:chgData name="Turgeon Valérie" userId="1b450f87-bfaa-4071-9d8b-ae7ea46261a8" providerId="ADAL" clId="{7928B669-9A86-4DC0-B4D9-8B2992028071}" dt="2022-01-31T19:53:49.687" v="485" actId="1076"/>
        <pc:sldMkLst>
          <pc:docMk/>
          <pc:sldMk cId="1525934316" sldId="320"/>
        </pc:sldMkLst>
        <pc:spChg chg="mod ord">
          <ac:chgData name="Turgeon Valérie" userId="1b450f87-bfaa-4071-9d8b-ae7ea46261a8" providerId="ADAL" clId="{7928B669-9A86-4DC0-B4D9-8B2992028071}" dt="2022-01-31T19:47:44.988" v="440" actId="403"/>
          <ac:spMkLst>
            <pc:docMk/>
            <pc:sldMk cId="1525934316" sldId="320"/>
            <ac:spMk id="23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3:49.687" v="485" actId="1076"/>
          <ac:spMkLst>
            <pc:docMk/>
            <pc:sldMk cId="1525934316" sldId="320"/>
            <ac:spMk id="24" creationId="{00000000-0000-0000-0000-000000000000}"/>
          </ac:spMkLst>
        </pc:spChg>
        <pc:picChg chg="del mod">
          <ac:chgData name="Turgeon Valérie" userId="1b450f87-bfaa-4071-9d8b-ae7ea46261a8" providerId="ADAL" clId="{7928B669-9A86-4DC0-B4D9-8B2992028071}" dt="2022-01-31T19:43:28.731" v="367" actId="478"/>
          <ac:picMkLst>
            <pc:docMk/>
            <pc:sldMk cId="1525934316" sldId="320"/>
            <ac:picMk id="5" creationId="{00000000-0000-0000-0000-000000000000}"/>
          </ac:picMkLst>
        </pc:picChg>
      </pc:sldChg>
      <pc:sldChg chg="modSp mod">
        <pc:chgData name="Turgeon Valérie" userId="1b450f87-bfaa-4071-9d8b-ae7ea46261a8" providerId="ADAL" clId="{7928B669-9A86-4DC0-B4D9-8B2992028071}" dt="2022-01-31T19:10:11.214" v="47" actId="20577"/>
        <pc:sldMkLst>
          <pc:docMk/>
          <pc:sldMk cId="70311221" sldId="321"/>
        </pc:sldMkLst>
        <pc:spChg chg="mod">
          <ac:chgData name="Turgeon Valérie" userId="1b450f87-bfaa-4071-9d8b-ae7ea46261a8" providerId="ADAL" clId="{7928B669-9A86-4DC0-B4D9-8B2992028071}" dt="2022-01-31T19:10:11.214" v="47" actId="20577"/>
          <ac:spMkLst>
            <pc:docMk/>
            <pc:sldMk cId="70311221" sldId="321"/>
            <ac:spMk id="3" creationId="{F96AC91D-5401-461C-BD9F-7E1AB456C4CA}"/>
          </ac:spMkLst>
        </pc:spChg>
      </pc:sldChg>
      <pc:sldChg chg="modSp mod">
        <pc:chgData name="Turgeon Valérie" userId="1b450f87-bfaa-4071-9d8b-ae7ea46261a8" providerId="ADAL" clId="{7928B669-9A86-4DC0-B4D9-8B2992028071}" dt="2022-01-31T20:00:28.201" v="525" actId="14100"/>
        <pc:sldMkLst>
          <pc:docMk/>
          <pc:sldMk cId="2115581630" sldId="322"/>
        </pc:sldMkLst>
        <pc:spChg chg="mod">
          <ac:chgData name="Turgeon Valérie" userId="1b450f87-bfaa-4071-9d8b-ae7ea46261a8" providerId="ADAL" clId="{7928B669-9A86-4DC0-B4D9-8B2992028071}" dt="2022-01-31T19:11:30.331" v="74" actId="20577"/>
          <ac:spMkLst>
            <pc:docMk/>
            <pc:sldMk cId="2115581630" sldId="322"/>
            <ac:spMk id="2" creationId="{97CB1C53-71D4-476A-AA6D-6D7EF9CADE65}"/>
          </ac:spMkLst>
        </pc:spChg>
        <pc:spChg chg="mod">
          <ac:chgData name="Turgeon Valérie" userId="1b450f87-bfaa-4071-9d8b-ae7ea46261a8" providerId="ADAL" clId="{7928B669-9A86-4DC0-B4D9-8B2992028071}" dt="2022-01-31T20:00:28.201" v="525" actId="14100"/>
          <ac:spMkLst>
            <pc:docMk/>
            <pc:sldMk cId="2115581630" sldId="322"/>
            <ac:spMk id="3" creationId="{16059A91-E696-4BD3-9198-8D1EF1458D20}"/>
          </ac:spMkLst>
        </pc:spChg>
      </pc:sldChg>
      <pc:sldChg chg="modSp add mod modClrScheme chgLayout">
        <pc:chgData name="Turgeon Valérie" userId="1b450f87-bfaa-4071-9d8b-ae7ea46261a8" providerId="ADAL" clId="{7928B669-9A86-4DC0-B4D9-8B2992028071}" dt="2022-01-31T19:52:12.458" v="477" actId="14861"/>
        <pc:sldMkLst>
          <pc:docMk/>
          <pc:sldMk cId="2503246954" sldId="323"/>
        </pc:sldMkLst>
        <pc:spChg chg="mod ord">
          <ac:chgData name="Turgeon Valérie" userId="1b450f87-bfaa-4071-9d8b-ae7ea46261a8" providerId="ADAL" clId="{7928B669-9A86-4DC0-B4D9-8B2992028071}" dt="2022-01-31T19:26:50.595" v="124" actId="700"/>
          <ac:spMkLst>
            <pc:docMk/>
            <pc:sldMk cId="2503246954" sldId="323"/>
            <ac:spMk id="2" creationId="{9258B9D3-12C1-47E4-A44D-4602B3AA7EA9}"/>
          </ac:spMkLst>
        </pc:spChg>
        <pc:spChg chg="mod ord">
          <ac:chgData name="Turgeon Valérie" userId="1b450f87-bfaa-4071-9d8b-ae7ea46261a8" providerId="ADAL" clId="{7928B669-9A86-4DC0-B4D9-8B2992028071}" dt="2022-01-31T19:27:22.250" v="134" actId="207"/>
          <ac:spMkLst>
            <pc:docMk/>
            <pc:sldMk cId="2503246954" sldId="323"/>
            <ac:spMk id="3" creationId="{F97235B4-523C-4B3F-8646-5C0A3AAA9F9F}"/>
          </ac:spMkLst>
        </pc:spChg>
        <pc:spChg chg="mod">
          <ac:chgData name="Turgeon Valérie" userId="1b450f87-bfaa-4071-9d8b-ae7ea46261a8" providerId="ADAL" clId="{7928B669-9A86-4DC0-B4D9-8B2992028071}" dt="2022-01-31T19:52:12.458" v="477" actId="14861"/>
          <ac:spMkLst>
            <pc:docMk/>
            <pc:sldMk cId="2503246954" sldId="323"/>
            <ac:spMk id="4" creationId="{B2B042DE-EB59-4337-8BBB-7B0EF2E85409}"/>
          </ac:spMkLst>
        </pc:spChg>
        <pc:spChg chg="mod">
          <ac:chgData name="Turgeon Valérie" userId="1b450f87-bfaa-4071-9d8b-ae7ea46261a8" providerId="ADAL" clId="{7928B669-9A86-4DC0-B4D9-8B2992028071}" dt="2022-01-31T19:52:12.458" v="477" actId="14861"/>
          <ac:spMkLst>
            <pc:docMk/>
            <pc:sldMk cId="2503246954" sldId="323"/>
            <ac:spMk id="6" creationId="{AC8EFD66-F598-460E-8B9F-1C771F038B75}"/>
          </ac:spMkLst>
        </pc:spChg>
        <pc:spChg chg="mod">
          <ac:chgData name="Turgeon Valérie" userId="1b450f87-bfaa-4071-9d8b-ae7ea46261a8" providerId="ADAL" clId="{7928B669-9A86-4DC0-B4D9-8B2992028071}" dt="2022-01-31T19:52:12.458" v="477" actId="14861"/>
          <ac:spMkLst>
            <pc:docMk/>
            <pc:sldMk cId="2503246954" sldId="323"/>
            <ac:spMk id="8" creationId="{E79956C1-8C8F-48FF-BF0C-98B83E02FBFF}"/>
          </ac:spMkLst>
        </pc:spChg>
      </pc:sldChg>
      <pc:sldChg chg="modSp add mod modClrScheme chgLayout">
        <pc:chgData name="Turgeon Valérie" userId="1b450f87-bfaa-4071-9d8b-ae7ea46261a8" providerId="ADAL" clId="{7928B669-9A86-4DC0-B4D9-8B2992028071}" dt="2022-01-31T19:28:29.552" v="143" actId="1076"/>
        <pc:sldMkLst>
          <pc:docMk/>
          <pc:sldMk cId="1562583808" sldId="324"/>
        </pc:sldMkLst>
        <pc:spChg chg="mod ord">
          <ac:chgData name="Turgeon Valérie" userId="1b450f87-bfaa-4071-9d8b-ae7ea46261a8" providerId="ADAL" clId="{7928B669-9A86-4DC0-B4D9-8B2992028071}" dt="2022-01-31T19:27:32.228" v="135" actId="700"/>
          <ac:spMkLst>
            <pc:docMk/>
            <pc:sldMk cId="1562583808" sldId="324"/>
            <ac:spMk id="2" creationId="{9258B9D3-12C1-47E4-A44D-4602B3AA7EA9}"/>
          </ac:spMkLst>
        </pc:spChg>
        <pc:spChg chg="mod ord">
          <ac:chgData name="Turgeon Valérie" userId="1b450f87-bfaa-4071-9d8b-ae7ea46261a8" providerId="ADAL" clId="{7928B669-9A86-4DC0-B4D9-8B2992028071}" dt="2022-01-31T19:27:51.172" v="140" actId="207"/>
          <ac:spMkLst>
            <pc:docMk/>
            <pc:sldMk cId="1562583808" sldId="324"/>
            <ac:spMk id="3" creationId="{F97235B4-523C-4B3F-8646-5C0A3AAA9F9F}"/>
          </ac:spMkLst>
        </pc:spChg>
        <pc:picChg chg="mod">
          <ac:chgData name="Turgeon Valérie" userId="1b450f87-bfaa-4071-9d8b-ae7ea46261a8" providerId="ADAL" clId="{7928B669-9A86-4DC0-B4D9-8B2992028071}" dt="2022-01-31T19:28:29.552" v="143" actId="1076"/>
          <ac:picMkLst>
            <pc:docMk/>
            <pc:sldMk cId="1562583808" sldId="324"/>
            <ac:picMk id="7" creationId="{95EC47AE-0E32-4363-8658-818EC2739BE9}"/>
          </ac:picMkLst>
        </pc:picChg>
      </pc:sldChg>
      <pc:sldChg chg="addSp delSp modSp add mod modClrScheme chgLayout">
        <pc:chgData name="Turgeon Valérie" userId="1b450f87-bfaa-4071-9d8b-ae7ea46261a8" providerId="ADAL" clId="{7928B669-9A86-4DC0-B4D9-8B2992028071}" dt="2022-01-31T19:50:29.716" v="459" actId="403"/>
        <pc:sldMkLst>
          <pc:docMk/>
          <pc:sldMk cId="2838501780" sldId="325"/>
        </pc:sldMkLst>
        <pc:spChg chg="mod ord">
          <ac:chgData name="Turgeon Valérie" userId="1b450f87-bfaa-4071-9d8b-ae7ea46261a8" providerId="ADAL" clId="{7928B669-9A86-4DC0-B4D9-8B2992028071}" dt="2022-01-31T19:50:29.716" v="459" actId="403"/>
          <ac:spMkLst>
            <pc:docMk/>
            <pc:sldMk cId="2838501780" sldId="325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0:00.975" v="450" actId="14861"/>
          <ac:spMkLst>
            <pc:docMk/>
            <pc:sldMk cId="2838501780" sldId="325"/>
            <ac:spMk id="8" creationId="{4990AE99-7B40-40F1-82B5-721951C08501}"/>
          </ac:spMkLst>
        </pc:spChg>
        <pc:spChg chg="add del mod">
          <ac:chgData name="Turgeon Valérie" userId="1b450f87-bfaa-4071-9d8b-ae7ea46261a8" providerId="ADAL" clId="{7928B669-9A86-4DC0-B4D9-8B2992028071}" dt="2022-01-31T19:36:16.234" v="276" actId="207"/>
          <ac:spMkLst>
            <pc:docMk/>
            <pc:sldMk cId="2838501780" sldId="325"/>
            <ac:spMk id="9" creationId="{1F5AAB75-D08D-42D2-9780-92A3B38512BF}"/>
          </ac:spMkLst>
        </pc:spChg>
        <pc:spChg chg="mod">
          <ac:chgData name="Turgeon Valérie" userId="1b450f87-bfaa-4071-9d8b-ae7ea46261a8" providerId="ADAL" clId="{7928B669-9A86-4DC0-B4D9-8B2992028071}" dt="2022-01-31T19:36:16.234" v="276" actId="207"/>
          <ac:spMkLst>
            <pc:docMk/>
            <pc:sldMk cId="2838501780" sldId="325"/>
            <ac:spMk id="11" creationId="{909D54B0-E18A-41EA-988E-8C42BA147DC2}"/>
          </ac:spMkLst>
        </pc:spChg>
        <pc:spChg chg="mod">
          <ac:chgData name="Turgeon Valérie" userId="1b450f87-bfaa-4071-9d8b-ae7ea46261a8" providerId="ADAL" clId="{7928B669-9A86-4DC0-B4D9-8B2992028071}" dt="2022-01-31T19:50:00.975" v="450" actId="14861"/>
          <ac:spMkLst>
            <pc:docMk/>
            <pc:sldMk cId="2838501780" sldId="325"/>
            <ac:spMk id="12" creationId="{A5EEAA26-4BDC-45F2-A5B2-A2B32FEADB09}"/>
          </ac:spMkLst>
        </pc:spChg>
        <pc:spChg chg="add mod">
          <ac:chgData name="Turgeon Valérie" userId="1b450f87-bfaa-4071-9d8b-ae7ea46261a8" providerId="ADAL" clId="{7928B669-9A86-4DC0-B4D9-8B2992028071}" dt="2022-01-31T19:36:09.688" v="275" actId="571"/>
          <ac:spMkLst>
            <pc:docMk/>
            <pc:sldMk cId="2838501780" sldId="325"/>
            <ac:spMk id="13" creationId="{1367E26C-0946-4F01-A906-85695CD5CDEA}"/>
          </ac:spMkLst>
        </pc:spChg>
        <pc:spChg chg="del mod">
          <ac:chgData name="Turgeon Valérie" userId="1b450f87-bfaa-4071-9d8b-ae7ea46261a8" providerId="ADAL" clId="{7928B669-9A86-4DC0-B4D9-8B2992028071}" dt="2022-01-31T19:37:19.998" v="288" actId="478"/>
          <ac:spMkLst>
            <pc:docMk/>
            <pc:sldMk cId="2838501780" sldId="325"/>
            <ac:spMk id="14" creationId="{38C78045-BDAC-49DA-A83E-BFB7AE918DFC}"/>
          </ac:spMkLst>
        </pc:spChg>
        <pc:spChg chg="add mod">
          <ac:chgData name="Turgeon Valérie" userId="1b450f87-bfaa-4071-9d8b-ae7ea46261a8" providerId="ADAL" clId="{7928B669-9A86-4DC0-B4D9-8B2992028071}" dt="2022-01-31T19:36:09.688" v="275" actId="571"/>
          <ac:spMkLst>
            <pc:docMk/>
            <pc:sldMk cId="2838501780" sldId="325"/>
            <ac:spMk id="15" creationId="{5D062C67-57EB-460E-87AE-76FFDFCE947B}"/>
          </ac:spMkLst>
        </pc:spChg>
        <pc:picChg chg="del">
          <ac:chgData name="Turgeon Valérie" userId="1b450f87-bfaa-4071-9d8b-ae7ea46261a8" providerId="ADAL" clId="{7928B669-9A86-4DC0-B4D9-8B2992028071}" dt="2022-01-31T19:34:28.811" v="246" actId="478"/>
          <ac:picMkLst>
            <pc:docMk/>
            <pc:sldMk cId="2838501780" sldId="325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7928B669-9A86-4DC0-B4D9-8B2992028071}" dt="2022-01-31T19:34:31.045" v="247" actId="478"/>
          <ac:picMkLst>
            <pc:docMk/>
            <pc:sldMk cId="2838501780" sldId="325"/>
            <ac:picMk id="10" creationId="{00000000-0000-0000-0000-000000000000}"/>
          </ac:picMkLst>
        </pc:picChg>
      </pc:sldChg>
      <pc:sldChg chg="modSp add mod modClrScheme chgLayout">
        <pc:chgData name="Turgeon Valérie" userId="1b450f87-bfaa-4071-9d8b-ae7ea46261a8" providerId="ADAL" clId="{7928B669-9A86-4DC0-B4D9-8B2992028071}" dt="2022-01-31T19:30:37.206" v="164" actId="700"/>
        <pc:sldMkLst>
          <pc:docMk/>
          <pc:sldMk cId="604043644" sldId="326"/>
        </pc:sldMkLst>
        <pc:spChg chg="mod ord">
          <ac:chgData name="Turgeon Valérie" userId="1b450f87-bfaa-4071-9d8b-ae7ea46261a8" providerId="ADAL" clId="{7928B669-9A86-4DC0-B4D9-8B2992028071}" dt="2022-01-31T19:30:37.206" v="164" actId="700"/>
          <ac:spMkLst>
            <pc:docMk/>
            <pc:sldMk cId="604043644" sldId="326"/>
            <ac:spMk id="2" creationId="{B0CA6BD2-C1EB-4F2B-8F00-81A1118F138C}"/>
          </ac:spMkLst>
        </pc:spChg>
        <pc:spChg chg="mod ord">
          <ac:chgData name="Turgeon Valérie" userId="1b450f87-bfaa-4071-9d8b-ae7ea46261a8" providerId="ADAL" clId="{7928B669-9A86-4DC0-B4D9-8B2992028071}" dt="2022-01-31T19:30:37.206" v="164" actId="700"/>
          <ac:spMkLst>
            <pc:docMk/>
            <pc:sldMk cId="604043644" sldId="326"/>
            <ac:spMk id="3" creationId="{AB0F2AB2-EFE9-44E1-AC6A-55C606207BEB}"/>
          </ac:spMkLst>
        </pc:spChg>
      </pc:sldChg>
      <pc:sldChg chg="modSp add mod modClrScheme chgLayout">
        <pc:chgData name="Turgeon Valérie" userId="1b450f87-bfaa-4071-9d8b-ae7ea46261a8" providerId="ADAL" clId="{7928B669-9A86-4DC0-B4D9-8B2992028071}" dt="2022-01-31T19:51:50.775" v="475" actId="14861"/>
        <pc:sldMkLst>
          <pc:docMk/>
          <pc:sldMk cId="3048211294" sldId="327"/>
        </pc:sldMkLst>
        <pc:spChg chg="mod ord">
          <ac:chgData name="Turgeon Valérie" userId="1b450f87-bfaa-4071-9d8b-ae7ea46261a8" providerId="ADAL" clId="{7928B669-9A86-4DC0-B4D9-8B2992028071}" dt="2022-01-31T19:30:48.748" v="165" actId="700"/>
          <ac:spMkLst>
            <pc:docMk/>
            <pc:sldMk cId="3048211294" sldId="327"/>
            <ac:spMk id="2" creationId="{B0CA6BD2-C1EB-4F2B-8F00-81A1118F138C}"/>
          </ac:spMkLst>
        </pc:spChg>
        <pc:spChg chg="mod">
          <ac:chgData name="Turgeon Valérie" userId="1b450f87-bfaa-4071-9d8b-ae7ea46261a8" providerId="ADAL" clId="{7928B669-9A86-4DC0-B4D9-8B2992028071}" dt="2022-01-31T19:51:50.775" v="475" actId="14861"/>
          <ac:spMkLst>
            <pc:docMk/>
            <pc:sldMk cId="3048211294" sldId="327"/>
            <ac:spMk id="5" creationId="{FE5A8883-C800-4761-B580-0A57F5CD0372}"/>
          </ac:spMkLst>
        </pc:spChg>
      </pc:sldChg>
      <pc:sldChg chg="addSp modSp add mod modClrScheme modAnim chgLayout">
        <pc:chgData name="Turgeon Valérie" userId="1b450f87-bfaa-4071-9d8b-ae7ea46261a8" providerId="ADAL" clId="{7928B669-9A86-4DC0-B4D9-8B2992028071}" dt="2022-01-31T19:32:21.911" v="219" actId="20577"/>
        <pc:sldMkLst>
          <pc:docMk/>
          <pc:sldMk cId="1824529438" sldId="328"/>
        </pc:sldMkLst>
        <pc:spChg chg="mod ord">
          <ac:chgData name="Turgeon Valérie" userId="1b450f87-bfaa-4071-9d8b-ae7ea46261a8" providerId="ADAL" clId="{7928B669-9A86-4DC0-B4D9-8B2992028071}" dt="2022-01-31T19:32:21.911" v="219" actId="20577"/>
          <ac:spMkLst>
            <pc:docMk/>
            <pc:sldMk cId="1824529438" sldId="328"/>
            <ac:spMk id="2" creationId="{4C4899AC-D30E-4ADF-8AC4-49D5DB379A1A}"/>
          </ac:spMkLst>
        </pc:spChg>
        <pc:spChg chg="add mod ord">
          <ac:chgData name="Turgeon Valérie" userId="1b450f87-bfaa-4071-9d8b-ae7ea46261a8" providerId="ADAL" clId="{7928B669-9A86-4DC0-B4D9-8B2992028071}" dt="2022-01-31T19:32:07.068" v="215" actId="20577"/>
          <ac:spMkLst>
            <pc:docMk/>
            <pc:sldMk cId="1824529438" sldId="328"/>
            <ac:spMk id="3" creationId="{C79D9B70-72E3-4FC5-B96B-034ADFFA4FDD}"/>
          </ac:spMkLst>
        </pc:spChg>
      </pc:sldChg>
      <pc:sldChg chg="delSp modSp add mod modClrScheme chgLayout">
        <pc:chgData name="Turgeon Valérie" userId="1b450f87-bfaa-4071-9d8b-ae7ea46261a8" providerId="ADAL" clId="{7928B669-9A86-4DC0-B4D9-8B2992028071}" dt="2022-01-31T19:51:37.718" v="473" actId="207"/>
        <pc:sldMkLst>
          <pc:docMk/>
          <pc:sldMk cId="234044703" sldId="329"/>
        </pc:sldMkLst>
        <pc:spChg chg="mod ord">
          <ac:chgData name="Turgeon Valérie" userId="1b450f87-bfaa-4071-9d8b-ae7ea46261a8" providerId="ADAL" clId="{7928B669-9A86-4DC0-B4D9-8B2992028071}" dt="2022-01-31T19:50:54.034" v="466" actId="403"/>
          <ac:spMkLst>
            <pc:docMk/>
            <pc:sldMk cId="234044703" sldId="329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1:37.718" v="473" actId="207"/>
          <ac:spMkLst>
            <pc:docMk/>
            <pc:sldMk cId="234044703" sldId="329"/>
            <ac:spMk id="8" creationId="{4990AE99-7B40-40F1-82B5-721951C08501}"/>
          </ac:spMkLst>
        </pc:spChg>
        <pc:spChg chg="mod">
          <ac:chgData name="Turgeon Valérie" userId="1b450f87-bfaa-4071-9d8b-ae7ea46261a8" providerId="ADAL" clId="{7928B669-9A86-4DC0-B4D9-8B2992028071}" dt="2022-01-31T19:33:33.685" v="239" actId="404"/>
          <ac:spMkLst>
            <pc:docMk/>
            <pc:sldMk cId="234044703" sldId="329"/>
            <ac:spMk id="9" creationId="{CA7E9756-16AA-4373-AE2D-9D79C1AB0929}"/>
          </ac:spMkLst>
        </pc:spChg>
        <pc:spChg chg="mod">
          <ac:chgData name="Turgeon Valérie" userId="1b450f87-bfaa-4071-9d8b-ae7ea46261a8" providerId="ADAL" clId="{7928B669-9A86-4DC0-B4D9-8B2992028071}" dt="2022-01-31T19:33:33.685" v="239" actId="404"/>
          <ac:spMkLst>
            <pc:docMk/>
            <pc:sldMk cId="234044703" sldId="329"/>
            <ac:spMk id="11" creationId="{909D54B0-E18A-41EA-988E-8C42BA147DC2}"/>
          </ac:spMkLst>
        </pc:spChg>
        <pc:spChg chg="mod">
          <ac:chgData name="Turgeon Valérie" userId="1b450f87-bfaa-4071-9d8b-ae7ea46261a8" providerId="ADAL" clId="{7928B669-9A86-4DC0-B4D9-8B2992028071}" dt="2022-01-31T19:51:09.310" v="469" actId="552"/>
          <ac:spMkLst>
            <pc:docMk/>
            <pc:sldMk cId="234044703" sldId="329"/>
            <ac:spMk id="12" creationId="{A8805F54-9605-45D3-A9AC-7C38196908BD}"/>
          </ac:spMkLst>
        </pc:spChg>
        <pc:picChg chg="del">
          <ac:chgData name="Turgeon Valérie" userId="1b450f87-bfaa-4071-9d8b-ae7ea46261a8" providerId="ADAL" clId="{7928B669-9A86-4DC0-B4D9-8B2992028071}" dt="2022-01-31T19:32:38.981" v="220" actId="478"/>
          <ac:picMkLst>
            <pc:docMk/>
            <pc:sldMk cId="234044703" sldId="329"/>
            <ac:picMk id="7" creationId="{00000000-0000-0000-0000-000000000000}"/>
          </ac:picMkLst>
        </pc:picChg>
        <pc:picChg chg="del mod">
          <ac:chgData name="Turgeon Valérie" userId="1b450f87-bfaa-4071-9d8b-ae7ea46261a8" providerId="ADAL" clId="{7928B669-9A86-4DC0-B4D9-8B2992028071}" dt="2022-01-31T19:32:42.135" v="222" actId="478"/>
          <ac:picMkLst>
            <pc:docMk/>
            <pc:sldMk cId="234044703" sldId="329"/>
            <ac:picMk id="10" creationId="{00000000-0000-0000-0000-000000000000}"/>
          </ac:picMkLst>
        </pc:picChg>
      </pc:sldChg>
      <pc:sldChg chg="delSp modSp add mod modClrScheme chgLayout">
        <pc:chgData name="Turgeon Valérie" userId="1b450f87-bfaa-4071-9d8b-ae7ea46261a8" providerId="ADAL" clId="{7928B669-9A86-4DC0-B4D9-8B2992028071}" dt="2022-01-31T19:50:15.431" v="455" actId="403"/>
        <pc:sldMkLst>
          <pc:docMk/>
          <pc:sldMk cId="1659622554" sldId="330"/>
        </pc:sldMkLst>
        <pc:spChg chg="mod ord">
          <ac:chgData name="Turgeon Valérie" userId="1b450f87-bfaa-4071-9d8b-ae7ea46261a8" providerId="ADAL" clId="{7928B669-9A86-4DC0-B4D9-8B2992028071}" dt="2022-01-31T19:50:15.431" v="455" actId="403"/>
          <ac:spMkLst>
            <pc:docMk/>
            <pc:sldMk cId="1659622554" sldId="330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49:15.998" v="445" actId="14861"/>
          <ac:spMkLst>
            <pc:docMk/>
            <pc:sldMk cId="1659622554" sldId="330"/>
            <ac:spMk id="8" creationId="{4990AE99-7B40-40F1-82B5-721951C08501}"/>
          </ac:spMkLst>
        </pc:spChg>
        <pc:spChg chg="mod">
          <ac:chgData name="Turgeon Valérie" userId="1b450f87-bfaa-4071-9d8b-ae7ea46261a8" providerId="ADAL" clId="{7928B669-9A86-4DC0-B4D9-8B2992028071}" dt="2022-01-31T19:49:34.565" v="448" actId="14100"/>
          <ac:spMkLst>
            <pc:docMk/>
            <pc:sldMk cId="1659622554" sldId="330"/>
            <ac:spMk id="9" creationId="{FE7D8AB0-7B83-49A7-8789-B52FF0A04FFE}"/>
          </ac:spMkLst>
        </pc:spChg>
        <pc:spChg chg="mod">
          <ac:chgData name="Turgeon Valérie" userId="1b450f87-bfaa-4071-9d8b-ae7ea46261a8" providerId="ADAL" clId="{7928B669-9A86-4DC0-B4D9-8B2992028071}" dt="2022-01-31T19:49:15.998" v="445" actId="14861"/>
          <ac:spMkLst>
            <pc:docMk/>
            <pc:sldMk cId="1659622554" sldId="330"/>
            <ac:spMk id="10" creationId="{A82F1D67-546A-42FD-8D49-B2E647C30783}"/>
          </ac:spMkLst>
        </pc:spChg>
        <pc:spChg chg="mod">
          <ac:chgData name="Turgeon Valérie" userId="1b450f87-bfaa-4071-9d8b-ae7ea46261a8" providerId="ADAL" clId="{7928B669-9A86-4DC0-B4D9-8B2992028071}" dt="2022-01-31T19:49:34.565" v="448" actId="14100"/>
          <ac:spMkLst>
            <pc:docMk/>
            <pc:sldMk cId="1659622554" sldId="330"/>
            <ac:spMk id="11" creationId="{909D54B0-E18A-41EA-988E-8C42BA147DC2}"/>
          </ac:spMkLst>
        </pc:spChg>
        <pc:picChg chg="del">
          <ac:chgData name="Turgeon Valérie" userId="1b450f87-bfaa-4071-9d8b-ae7ea46261a8" providerId="ADAL" clId="{7928B669-9A86-4DC0-B4D9-8B2992028071}" dt="2022-01-31T19:38:30.989" v="295" actId="478"/>
          <ac:picMkLst>
            <pc:docMk/>
            <pc:sldMk cId="1659622554" sldId="330"/>
            <ac:picMk id="7" creationId="{00000000-0000-0000-0000-000000000000}"/>
          </ac:picMkLst>
        </pc:picChg>
      </pc:sldChg>
      <pc:sldChg chg="modSp new mod">
        <pc:chgData name="Turgeon Valérie" userId="1b450f87-bfaa-4071-9d8b-ae7ea46261a8" providerId="ADAL" clId="{7928B669-9A86-4DC0-B4D9-8B2992028071}" dt="2022-01-31T19:41:19.748" v="348" actId="20577"/>
        <pc:sldMkLst>
          <pc:docMk/>
          <pc:sldMk cId="253353901" sldId="331"/>
        </pc:sldMkLst>
        <pc:spChg chg="mod">
          <ac:chgData name="Turgeon Valérie" userId="1b450f87-bfaa-4071-9d8b-ae7ea46261a8" providerId="ADAL" clId="{7928B669-9A86-4DC0-B4D9-8B2992028071}" dt="2022-01-31T19:41:00.835" v="320" actId="20577"/>
          <ac:spMkLst>
            <pc:docMk/>
            <pc:sldMk cId="253353901" sldId="331"/>
            <ac:spMk id="2" creationId="{41ED3C29-DA66-417C-B121-4C0F7A87E7FE}"/>
          </ac:spMkLst>
        </pc:spChg>
        <pc:spChg chg="mod">
          <ac:chgData name="Turgeon Valérie" userId="1b450f87-bfaa-4071-9d8b-ae7ea46261a8" providerId="ADAL" clId="{7928B669-9A86-4DC0-B4D9-8B2992028071}" dt="2022-01-31T19:41:19.748" v="348" actId="20577"/>
          <ac:spMkLst>
            <pc:docMk/>
            <pc:sldMk cId="253353901" sldId="331"/>
            <ac:spMk id="3" creationId="{B3930D9E-7FC0-4170-9070-EEF40B10F661}"/>
          </ac:spMkLst>
        </pc:spChg>
      </pc:sldChg>
      <pc:sldChg chg="add del">
        <pc:chgData name="Turgeon Valérie" userId="1b450f87-bfaa-4071-9d8b-ae7ea46261a8" providerId="ADAL" clId="{7928B669-9A86-4DC0-B4D9-8B2992028071}" dt="2022-01-31T19:11:15.793" v="65" actId="2890"/>
        <pc:sldMkLst>
          <pc:docMk/>
          <pc:sldMk cId="1079068980" sldId="331"/>
        </pc:sldMkLst>
      </pc:sldChg>
      <pc:sldMasterChg chg="delSldLayout modSldLayout">
        <pc:chgData name="Turgeon Valérie" userId="1b450f87-bfaa-4071-9d8b-ae7ea46261a8" providerId="ADAL" clId="{7928B669-9A86-4DC0-B4D9-8B2992028071}" dt="2022-01-31T19:47:16.425" v="438" actId="2696"/>
        <pc:sldMasterMkLst>
          <pc:docMk/>
          <pc:sldMasterMk cId="4086996361" sldId="2147483663"/>
        </pc:sldMasterMkLst>
        <pc:sldLayoutChg chg="modSp">
          <pc:chgData name="Turgeon Valérie" userId="1b450f87-bfaa-4071-9d8b-ae7ea46261a8" providerId="ADAL" clId="{7928B669-9A86-4DC0-B4D9-8B2992028071}" dt="2022-01-31T19:46:54.196" v="434" actId="403"/>
          <pc:sldLayoutMkLst>
            <pc:docMk/>
            <pc:sldMasterMk cId="4086996361" sldId="2147483663"/>
            <pc:sldLayoutMk cId="3715763808" sldId="2147483671"/>
          </pc:sldLayoutMkLst>
          <pc:spChg chg="mod">
            <ac:chgData name="Turgeon Valérie" userId="1b450f87-bfaa-4071-9d8b-ae7ea46261a8" providerId="ADAL" clId="{7928B669-9A86-4DC0-B4D9-8B2992028071}" dt="2022-01-31T19:46:54.196" v="434" actId="403"/>
            <ac:spMkLst>
              <pc:docMk/>
              <pc:sldMasterMk cId="4086996361" sldId="2147483663"/>
              <pc:sldLayoutMk cId="3715763808" sldId="2147483671"/>
              <ac:spMk id="2" creationId="{EDC79631-632D-42EC-8379-A2983BF07356}"/>
            </ac:spMkLst>
          </pc:spChg>
        </pc:sldLayoutChg>
        <pc:sldLayoutChg chg="modSp">
          <pc:chgData name="Turgeon Valérie" userId="1b450f87-bfaa-4071-9d8b-ae7ea46261a8" providerId="ADAL" clId="{7928B669-9A86-4DC0-B4D9-8B2992028071}" dt="2022-01-31T19:47:09.252" v="437" actId="403"/>
          <pc:sldLayoutMkLst>
            <pc:docMk/>
            <pc:sldMasterMk cId="4086996361" sldId="2147483663"/>
            <pc:sldLayoutMk cId="1966652346" sldId="2147483672"/>
          </pc:sldLayoutMkLst>
          <pc:spChg chg="mod">
            <ac:chgData name="Turgeon Valérie" userId="1b450f87-bfaa-4071-9d8b-ae7ea46261a8" providerId="ADAL" clId="{7928B669-9A86-4DC0-B4D9-8B2992028071}" dt="2022-01-31T19:47:09.252" v="437" actId="403"/>
            <ac:spMkLst>
              <pc:docMk/>
              <pc:sldMasterMk cId="4086996361" sldId="2147483663"/>
              <pc:sldLayoutMk cId="1966652346" sldId="2147483672"/>
              <ac:spMk id="2" creationId="{D006B134-6FA3-43EF-BDBF-14D232808EBA}"/>
            </ac:spMkLst>
          </pc:spChg>
        </pc:sldLayoutChg>
        <pc:sldLayoutChg chg="del">
          <pc:chgData name="Turgeon Valérie" userId="1b450f87-bfaa-4071-9d8b-ae7ea46261a8" providerId="ADAL" clId="{7928B669-9A86-4DC0-B4D9-8B2992028071}" dt="2022-01-31T19:47:16.425" v="438" actId="2696"/>
          <pc:sldLayoutMkLst>
            <pc:docMk/>
            <pc:sldMasterMk cId="4086996361" sldId="2147483663"/>
            <pc:sldLayoutMk cId="2947213885" sldId="2147483679"/>
          </pc:sldLayoutMkLst>
        </pc:sldLayoutChg>
      </pc:sldMasterChg>
    </pc:docChg>
  </pc:docChgLst>
  <pc:docChgLst>
    <pc:chgData name="Duval Vincent" userId="73a8af6f-c45a-4a5a-a904-7e945df77a23" providerId="ADAL" clId="{A9998362-98FA-4AD5-AD6F-A4BACB271E77}"/>
    <pc:docChg chg="undo custSel modSld modMainMaster">
      <pc:chgData name="Duval Vincent" userId="73a8af6f-c45a-4a5a-a904-7e945df77a23" providerId="ADAL" clId="{A9998362-98FA-4AD5-AD6F-A4BACB271E77}" dt="2022-02-01T19:04:00.555" v="272" actId="27636"/>
      <pc:docMkLst>
        <pc:docMk/>
      </pc:docMkLst>
      <pc:sldChg chg="modSp mod">
        <pc:chgData name="Duval Vincent" userId="73a8af6f-c45a-4a5a-a904-7e945df77a23" providerId="ADAL" clId="{A9998362-98FA-4AD5-AD6F-A4BACB271E77}" dt="2022-02-01T18:52:09.523" v="31" actId="108"/>
        <pc:sldMkLst>
          <pc:docMk/>
          <pc:sldMk cId="108638824" sldId="256"/>
        </pc:sldMkLst>
        <pc:spChg chg="mod">
          <ac:chgData name="Duval Vincent" userId="73a8af6f-c45a-4a5a-a904-7e945df77a23" providerId="ADAL" clId="{A9998362-98FA-4AD5-AD6F-A4BACB271E77}" dt="2022-02-01T18:50:55.891" v="21" actId="790"/>
          <ac:spMkLst>
            <pc:docMk/>
            <pc:sldMk cId="108638824" sldId="256"/>
            <ac:spMk id="6" creationId="{4B70A5BB-4FBE-443B-A260-5DF634027B66}"/>
          </ac:spMkLst>
        </pc:spChg>
        <pc:spChg chg="mod">
          <ac:chgData name="Duval Vincent" userId="73a8af6f-c45a-4a5a-a904-7e945df77a23" providerId="ADAL" clId="{A9998362-98FA-4AD5-AD6F-A4BACB271E77}" dt="2022-02-01T18:50:42.544" v="18" actId="790"/>
          <ac:spMkLst>
            <pc:docMk/>
            <pc:sldMk cId="108638824" sldId="256"/>
            <ac:spMk id="7" creationId="{7DD92DB9-627B-4B2F-97BA-D2B054A88282}"/>
          </ac:spMkLst>
        </pc:spChg>
        <pc:spChg chg="mod">
          <ac:chgData name="Duval Vincent" userId="73a8af6f-c45a-4a5a-a904-7e945df77a23" providerId="ADAL" clId="{A9998362-98FA-4AD5-AD6F-A4BACB271E77}" dt="2022-02-01T18:52:09.523" v="31" actId="108"/>
          <ac:spMkLst>
            <pc:docMk/>
            <pc:sldMk cId="108638824" sldId="256"/>
            <ac:spMk id="9" creationId="{BF4DE953-4C2E-4751-ABF7-7A7F92A20D54}"/>
          </ac:spMkLst>
        </pc:spChg>
        <pc:spChg chg="mod">
          <ac:chgData name="Duval Vincent" userId="73a8af6f-c45a-4a5a-a904-7e945df77a23" providerId="ADAL" clId="{A9998362-98FA-4AD5-AD6F-A4BACB271E77}" dt="2022-02-01T18:50:46.320" v="19" actId="790"/>
          <ac:spMkLst>
            <pc:docMk/>
            <pc:sldMk cId="108638824" sldId="256"/>
            <ac:spMk id="10" creationId="{26D6EA80-3B40-4E35-A1B4-6DF00C3C0587}"/>
          </ac:spMkLst>
        </pc:spChg>
        <pc:spChg chg="mod">
          <ac:chgData name="Duval Vincent" userId="73a8af6f-c45a-4a5a-a904-7e945df77a23" providerId="ADAL" clId="{A9998362-98FA-4AD5-AD6F-A4BACB271E77}" dt="2022-02-01T18:51:41.112" v="29" actId="255"/>
          <ac:spMkLst>
            <pc:docMk/>
            <pc:sldMk cId="108638824" sldId="256"/>
            <ac:spMk id="11" creationId="{816D90BF-51EB-4DB6-A94B-93D5B7B9193F}"/>
          </ac:spMkLst>
        </pc:spChg>
        <pc:spChg chg="mod">
          <ac:chgData name="Duval Vincent" userId="73a8af6f-c45a-4a5a-a904-7e945df77a23" providerId="ADAL" clId="{A9998362-98FA-4AD5-AD6F-A4BACB271E77}" dt="2022-02-01T18:50:32.486" v="17" actId="790"/>
          <ac:spMkLst>
            <pc:docMk/>
            <pc:sldMk cId="108638824" sldId="256"/>
            <ac:spMk id="23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8:51:31.245" v="28" actId="108"/>
          <ac:spMkLst>
            <pc:docMk/>
            <pc:sldMk cId="108638824" sldId="256"/>
            <ac:spMk id="24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9:00:59.816" v="225" actId="790"/>
        <pc:sldMkLst>
          <pc:docMk/>
          <pc:sldMk cId="1257028256" sldId="277"/>
        </pc:sldMkLst>
        <pc:spChg chg="mod">
          <ac:chgData name="Duval Vincent" userId="73a8af6f-c45a-4a5a-a904-7e945df77a23" providerId="ADAL" clId="{A9998362-98FA-4AD5-AD6F-A4BACB271E77}" dt="2022-02-01T19:00:59.816" v="225" actId="790"/>
          <ac:spMkLst>
            <pc:docMk/>
            <pc:sldMk cId="1257028256" sldId="277"/>
            <ac:spMk id="3" creationId="{91C830B5-6FF4-4D28-99F2-063812C2B31C}"/>
          </ac:spMkLst>
        </pc:spChg>
        <pc:spChg chg="mod">
          <ac:chgData name="Duval Vincent" userId="73a8af6f-c45a-4a5a-a904-7e945df77a23" providerId="ADAL" clId="{A9998362-98FA-4AD5-AD6F-A4BACB271E77}" dt="2022-02-01T19:00:59.816" v="225" actId="790"/>
          <ac:spMkLst>
            <pc:docMk/>
            <pc:sldMk cId="1257028256" sldId="277"/>
            <ac:spMk id="9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8:55:31.527" v="80" actId="20577"/>
        <pc:sldMkLst>
          <pc:docMk/>
          <pc:sldMk cId="3683653239" sldId="279"/>
        </pc:sldMkLst>
        <pc:spChg chg="mod">
          <ac:chgData name="Duval Vincent" userId="73a8af6f-c45a-4a5a-a904-7e945df77a23" providerId="ADAL" clId="{A9998362-98FA-4AD5-AD6F-A4BACB271E77}" dt="2022-02-01T18:55:07.139" v="66" actId="790"/>
          <ac:spMkLst>
            <pc:docMk/>
            <pc:sldMk cId="3683653239" sldId="279"/>
            <ac:spMk id="5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8:55:31.527" v="80" actId="20577"/>
          <ac:spMkLst>
            <pc:docMk/>
            <pc:sldMk cId="3683653239" sldId="279"/>
            <ac:spMk id="8" creationId="{4990AE99-7B40-40F1-82B5-721951C08501}"/>
          </ac:spMkLst>
        </pc:spChg>
        <pc:spChg chg="mod">
          <ac:chgData name="Duval Vincent" userId="73a8af6f-c45a-4a5a-a904-7e945df77a23" providerId="ADAL" clId="{A9998362-98FA-4AD5-AD6F-A4BACB271E77}" dt="2022-02-01T18:55:10.260" v="67" actId="790"/>
          <ac:spMkLst>
            <pc:docMk/>
            <pc:sldMk cId="3683653239" sldId="279"/>
            <ac:spMk id="11" creationId="{909D54B0-E18A-41EA-988E-8C42BA147DC2}"/>
          </ac:spMkLst>
        </pc:spChg>
      </pc:sldChg>
      <pc:sldChg chg="modSp mod">
        <pc:chgData name="Duval Vincent" userId="73a8af6f-c45a-4a5a-a904-7e945df77a23" providerId="ADAL" clId="{A9998362-98FA-4AD5-AD6F-A4BACB271E77}" dt="2022-02-01T19:02:53.080" v="250" actId="790"/>
        <pc:sldMkLst>
          <pc:docMk/>
          <pc:sldMk cId="1449871938" sldId="317"/>
        </pc:sldMkLst>
        <pc:spChg chg="mod">
          <ac:chgData name="Duval Vincent" userId="73a8af6f-c45a-4a5a-a904-7e945df77a23" providerId="ADAL" clId="{A9998362-98FA-4AD5-AD6F-A4BACB271E77}" dt="2022-02-01T19:02:53.080" v="250" actId="790"/>
          <ac:spMkLst>
            <pc:docMk/>
            <pc:sldMk cId="1449871938" sldId="317"/>
            <ac:spMk id="24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9:04:00.555" v="272" actId="27636"/>
        <pc:sldMkLst>
          <pc:docMk/>
          <pc:sldMk cId="3467933497" sldId="318"/>
        </pc:sldMkLst>
        <pc:spChg chg="mod">
          <ac:chgData name="Duval Vincent" userId="73a8af6f-c45a-4a5a-a904-7e945df77a23" providerId="ADAL" clId="{A9998362-98FA-4AD5-AD6F-A4BACB271E77}" dt="2022-02-01T19:04:00.555" v="272" actId="27636"/>
          <ac:spMkLst>
            <pc:docMk/>
            <pc:sldMk cId="3467933497" sldId="318"/>
            <ac:spMk id="3" creationId="{7505D39C-71EC-49CA-9FA3-03142A822427}"/>
          </ac:spMkLst>
        </pc:spChg>
        <pc:spChg chg="mod">
          <ac:chgData name="Duval Vincent" userId="73a8af6f-c45a-4a5a-a904-7e945df77a23" providerId="ADAL" clId="{A9998362-98FA-4AD5-AD6F-A4BACB271E77}" dt="2022-02-01T19:03:03.484" v="251" actId="790"/>
          <ac:spMkLst>
            <pc:docMk/>
            <pc:sldMk cId="3467933497" sldId="318"/>
            <ac:spMk id="5" creationId="{4F949E09-94DC-4CB1-B620-2FB2AA7EA9F9}"/>
          </ac:spMkLst>
        </pc:spChg>
        <pc:spChg chg="mod">
          <ac:chgData name="Duval Vincent" userId="73a8af6f-c45a-4a5a-a904-7e945df77a23" providerId="ADAL" clId="{A9998362-98FA-4AD5-AD6F-A4BACB271E77}" dt="2022-02-01T19:03:51.725" v="267" actId="255"/>
          <ac:spMkLst>
            <pc:docMk/>
            <pc:sldMk cId="3467933497" sldId="318"/>
            <ac:spMk id="24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8:50:03.426" v="16" actId="790"/>
        <pc:sldMkLst>
          <pc:docMk/>
          <pc:sldMk cId="1058209930" sldId="319"/>
        </pc:sldMkLst>
        <pc:spChg chg="mod">
          <ac:chgData name="Duval Vincent" userId="73a8af6f-c45a-4a5a-a904-7e945df77a23" providerId="ADAL" clId="{A9998362-98FA-4AD5-AD6F-A4BACB271E77}" dt="2022-02-01T18:50:03.426" v="16" actId="790"/>
          <ac:spMkLst>
            <pc:docMk/>
            <pc:sldMk cId="1058209930" sldId="319"/>
            <ac:spMk id="5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9:01:59.612" v="230" actId="20577"/>
        <pc:sldMkLst>
          <pc:docMk/>
          <pc:sldMk cId="1525934316" sldId="320"/>
        </pc:sldMkLst>
        <pc:spChg chg="mod">
          <ac:chgData name="Duval Vincent" userId="73a8af6f-c45a-4a5a-a904-7e945df77a23" providerId="ADAL" clId="{A9998362-98FA-4AD5-AD6F-A4BACB271E77}" dt="2022-02-01T19:01:16.890" v="226" actId="790"/>
          <ac:spMkLst>
            <pc:docMk/>
            <pc:sldMk cId="1525934316" sldId="320"/>
            <ac:spMk id="23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9:01:59.612" v="230" actId="20577"/>
          <ac:spMkLst>
            <pc:docMk/>
            <pc:sldMk cId="1525934316" sldId="320"/>
            <ac:spMk id="24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8:47:52.312" v="0" actId="790"/>
        <pc:sldMkLst>
          <pc:docMk/>
          <pc:sldMk cId="70311221" sldId="321"/>
        </pc:sldMkLst>
        <pc:spChg chg="mod">
          <ac:chgData name="Duval Vincent" userId="73a8af6f-c45a-4a5a-a904-7e945df77a23" providerId="ADAL" clId="{A9998362-98FA-4AD5-AD6F-A4BACB271E77}" dt="2022-02-01T18:47:52.312" v="0" actId="790"/>
          <ac:spMkLst>
            <pc:docMk/>
            <pc:sldMk cId="70311221" sldId="321"/>
            <ac:spMk id="3" creationId="{F96AC91D-5401-461C-BD9F-7E1AB456C4CA}"/>
          </ac:spMkLst>
        </pc:spChg>
      </pc:sldChg>
      <pc:sldChg chg="modSp mod">
        <pc:chgData name="Duval Vincent" userId="73a8af6f-c45a-4a5a-a904-7e945df77a23" providerId="ADAL" clId="{A9998362-98FA-4AD5-AD6F-A4BACB271E77}" dt="2022-02-01T18:53:25.318" v="50" actId="20577"/>
        <pc:sldMkLst>
          <pc:docMk/>
          <pc:sldMk cId="2503246954" sldId="323"/>
        </pc:sldMkLst>
        <pc:spChg chg="mod">
          <ac:chgData name="Duval Vincent" userId="73a8af6f-c45a-4a5a-a904-7e945df77a23" providerId="ADAL" clId="{A9998362-98FA-4AD5-AD6F-A4BACB271E77}" dt="2022-02-01T18:52:21.358" v="32" actId="790"/>
          <ac:spMkLst>
            <pc:docMk/>
            <pc:sldMk cId="2503246954" sldId="323"/>
            <ac:spMk id="2" creationId="{9258B9D3-12C1-47E4-A44D-4602B3AA7EA9}"/>
          </ac:spMkLst>
        </pc:spChg>
        <pc:spChg chg="mod">
          <ac:chgData name="Duval Vincent" userId="73a8af6f-c45a-4a5a-a904-7e945df77a23" providerId="ADAL" clId="{A9998362-98FA-4AD5-AD6F-A4BACB271E77}" dt="2022-02-01T18:52:23.853" v="33" actId="790"/>
          <ac:spMkLst>
            <pc:docMk/>
            <pc:sldMk cId="2503246954" sldId="323"/>
            <ac:spMk id="3" creationId="{F97235B4-523C-4B3F-8646-5C0A3AAA9F9F}"/>
          </ac:spMkLst>
        </pc:spChg>
        <pc:spChg chg="mod">
          <ac:chgData name="Duval Vincent" userId="73a8af6f-c45a-4a5a-a904-7e945df77a23" providerId="ADAL" clId="{A9998362-98FA-4AD5-AD6F-A4BACB271E77}" dt="2022-02-01T18:53:18.789" v="47" actId="108"/>
          <ac:spMkLst>
            <pc:docMk/>
            <pc:sldMk cId="2503246954" sldId="323"/>
            <ac:spMk id="4" creationId="{B2B042DE-EB59-4337-8BBB-7B0EF2E85409}"/>
          </ac:spMkLst>
        </pc:spChg>
        <pc:spChg chg="mod">
          <ac:chgData name="Duval Vincent" userId="73a8af6f-c45a-4a5a-a904-7e945df77a23" providerId="ADAL" clId="{A9998362-98FA-4AD5-AD6F-A4BACB271E77}" dt="2022-02-01T18:53:21.525" v="48" actId="108"/>
          <ac:spMkLst>
            <pc:docMk/>
            <pc:sldMk cId="2503246954" sldId="323"/>
            <ac:spMk id="6" creationId="{AC8EFD66-F598-460E-8B9F-1C771F038B75}"/>
          </ac:spMkLst>
        </pc:spChg>
        <pc:spChg chg="mod">
          <ac:chgData name="Duval Vincent" userId="73a8af6f-c45a-4a5a-a904-7e945df77a23" providerId="ADAL" clId="{A9998362-98FA-4AD5-AD6F-A4BACB271E77}" dt="2022-02-01T18:53:25.318" v="50" actId="20577"/>
          <ac:spMkLst>
            <pc:docMk/>
            <pc:sldMk cId="2503246954" sldId="323"/>
            <ac:spMk id="8" creationId="{E79956C1-8C8F-48FF-BF0C-98B83E02FBFF}"/>
          </ac:spMkLst>
        </pc:spChg>
      </pc:sldChg>
      <pc:sldChg chg="addSp delSp modSp mod addAnim delAnim">
        <pc:chgData name="Duval Vincent" userId="73a8af6f-c45a-4a5a-a904-7e945df77a23" providerId="ADAL" clId="{A9998362-98FA-4AD5-AD6F-A4BACB271E77}" dt="2022-02-01T18:55:01.716" v="65" actId="790"/>
        <pc:sldMkLst>
          <pc:docMk/>
          <pc:sldMk cId="1562583808" sldId="324"/>
        </pc:sldMkLst>
        <pc:spChg chg="mod">
          <ac:chgData name="Duval Vincent" userId="73a8af6f-c45a-4a5a-a904-7e945df77a23" providerId="ADAL" clId="{A9998362-98FA-4AD5-AD6F-A4BACB271E77}" dt="2022-02-01T18:54:57.491" v="64" actId="790"/>
          <ac:spMkLst>
            <pc:docMk/>
            <pc:sldMk cId="1562583808" sldId="324"/>
            <ac:spMk id="2" creationId="{9258B9D3-12C1-47E4-A44D-4602B3AA7EA9}"/>
          </ac:spMkLst>
        </pc:spChg>
        <pc:spChg chg="mod">
          <ac:chgData name="Duval Vincent" userId="73a8af6f-c45a-4a5a-a904-7e945df77a23" providerId="ADAL" clId="{A9998362-98FA-4AD5-AD6F-A4BACB271E77}" dt="2022-02-01T18:55:01.716" v="65" actId="790"/>
          <ac:spMkLst>
            <pc:docMk/>
            <pc:sldMk cId="1562583808" sldId="324"/>
            <ac:spMk id="3" creationId="{F97235B4-523C-4B3F-8646-5C0A3AAA9F9F}"/>
          </ac:spMkLst>
        </pc:spChg>
        <pc:spChg chg="add del mod">
          <ac:chgData name="Duval Vincent" userId="73a8af6f-c45a-4a5a-a904-7e945df77a23" providerId="ADAL" clId="{A9998362-98FA-4AD5-AD6F-A4BACB271E77}" dt="2022-02-01T18:54:35.505" v="55"/>
          <ac:spMkLst>
            <pc:docMk/>
            <pc:sldMk cId="1562583808" sldId="324"/>
            <ac:spMk id="5" creationId="{BC73BEF2-88C7-4E92-9E3F-540413CA47F6}"/>
          </ac:spMkLst>
        </pc:spChg>
        <pc:spChg chg="add del mod">
          <ac:chgData name="Duval Vincent" userId="73a8af6f-c45a-4a5a-a904-7e945df77a23" providerId="ADAL" clId="{A9998362-98FA-4AD5-AD6F-A4BACB271E77}" dt="2022-02-01T18:54:51.416" v="63" actId="1076"/>
          <ac:spMkLst>
            <pc:docMk/>
            <pc:sldMk cId="1562583808" sldId="324"/>
            <ac:spMk id="6" creationId="{CE2F4247-788D-418A-9417-F9C7CBC46568}"/>
          </ac:spMkLst>
        </pc:spChg>
        <pc:picChg chg="add del">
          <ac:chgData name="Duval Vincent" userId="73a8af6f-c45a-4a5a-a904-7e945df77a23" providerId="ADAL" clId="{A9998362-98FA-4AD5-AD6F-A4BACB271E77}" dt="2022-02-01T18:54:48.065" v="61" actId="478"/>
          <ac:picMkLst>
            <pc:docMk/>
            <pc:sldMk cId="1562583808" sldId="324"/>
            <ac:picMk id="7" creationId="{95EC47AE-0E32-4363-8658-818EC2739BE9}"/>
          </ac:picMkLst>
        </pc:picChg>
      </pc:sldChg>
      <pc:sldChg chg="modSp mod">
        <pc:chgData name="Duval Vincent" userId="73a8af6f-c45a-4a5a-a904-7e945df77a23" providerId="ADAL" clId="{A9998362-98FA-4AD5-AD6F-A4BACB271E77}" dt="2022-02-01T18:59:40.873" v="206" actId="20577"/>
        <pc:sldMkLst>
          <pc:docMk/>
          <pc:sldMk cId="2838501780" sldId="325"/>
        </pc:sldMkLst>
        <pc:spChg chg="mod">
          <ac:chgData name="Duval Vincent" userId="73a8af6f-c45a-4a5a-a904-7e945df77a23" providerId="ADAL" clId="{A9998362-98FA-4AD5-AD6F-A4BACB271E77}" dt="2022-02-01T18:58:08.661" v="162" actId="790"/>
          <ac:spMkLst>
            <pc:docMk/>
            <pc:sldMk cId="2838501780" sldId="325"/>
            <ac:spMk id="5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8:58:58.707" v="204" actId="20577"/>
          <ac:spMkLst>
            <pc:docMk/>
            <pc:sldMk cId="2838501780" sldId="325"/>
            <ac:spMk id="8" creationId="{4990AE99-7B40-40F1-82B5-721951C08501}"/>
          </ac:spMkLst>
        </pc:spChg>
        <pc:spChg chg="mod">
          <ac:chgData name="Duval Vincent" userId="73a8af6f-c45a-4a5a-a904-7e945df77a23" providerId="ADAL" clId="{A9998362-98FA-4AD5-AD6F-A4BACB271E77}" dt="2022-02-01T18:58:18.370" v="163" actId="790"/>
          <ac:spMkLst>
            <pc:docMk/>
            <pc:sldMk cId="2838501780" sldId="325"/>
            <ac:spMk id="9" creationId="{1F5AAB75-D08D-42D2-9780-92A3B38512BF}"/>
          </ac:spMkLst>
        </pc:spChg>
        <pc:spChg chg="mod">
          <ac:chgData name="Duval Vincent" userId="73a8af6f-c45a-4a5a-a904-7e945df77a23" providerId="ADAL" clId="{A9998362-98FA-4AD5-AD6F-A4BACB271E77}" dt="2022-02-01T18:58:18.370" v="163" actId="790"/>
          <ac:spMkLst>
            <pc:docMk/>
            <pc:sldMk cId="2838501780" sldId="325"/>
            <ac:spMk id="11" creationId="{909D54B0-E18A-41EA-988E-8C42BA147DC2}"/>
          </ac:spMkLst>
        </pc:spChg>
        <pc:spChg chg="mod">
          <ac:chgData name="Duval Vincent" userId="73a8af6f-c45a-4a5a-a904-7e945df77a23" providerId="ADAL" clId="{A9998362-98FA-4AD5-AD6F-A4BACB271E77}" dt="2022-02-01T18:59:40.873" v="206" actId="20577"/>
          <ac:spMkLst>
            <pc:docMk/>
            <pc:sldMk cId="2838501780" sldId="325"/>
            <ac:spMk id="12" creationId="{A5EEAA26-4BDC-45F2-A5B2-A2B32FEADB09}"/>
          </ac:spMkLst>
        </pc:spChg>
      </pc:sldChg>
      <pc:sldChg chg="modSp mod">
        <pc:chgData name="Duval Vincent" userId="73a8af6f-c45a-4a5a-a904-7e945df77a23" providerId="ADAL" clId="{A9998362-98FA-4AD5-AD6F-A4BACB271E77}" dt="2022-02-01T18:56:43.216" v="119" actId="20577"/>
        <pc:sldMkLst>
          <pc:docMk/>
          <pc:sldMk cId="604043644" sldId="326"/>
        </pc:sldMkLst>
        <pc:spChg chg="mod">
          <ac:chgData name="Duval Vincent" userId="73a8af6f-c45a-4a5a-a904-7e945df77a23" providerId="ADAL" clId="{A9998362-98FA-4AD5-AD6F-A4BACB271E77}" dt="2022-02-01T18:56:43.216" v="119" actId="20577"/>
          <ac:spMkLst>
            <pc:docMk/>
            <pc:sldMk cId="604043644" sldId="326"/>
            <ac:spMk id="2" creationId="{B0CA6BD2-C1EB-4F2B-8F00-81A1118F138C}"/>
          </ac:spMkLst>
        </pc:spChg>
      </pc:sldChg>
      <pc:sldChg chg="modSp mod">
        <pc:chgData name="Duval Vincent" userId="73a8af6f-c45a-4a5a-a904-7e945df77a23" providerId="ADAL" clId="{A9998362-98FA-4AD5-AD6F-A4BACB271E77}" dt="2022-02-01T18:56:27.470" v="106" actId="6549"/>
        <pc:sldMkLst>
          <pc:docMk/>
          <pc:sldMk cId="3048211294" sldId="327"/>
        </pc:sldMkLst>
        <pc:spChg chg="mod">
          <ac:chgData name="Duval Vincent" userId="73a8af6f-c45a-4a5a-a904-7e945df77a23" providerId="ADAL" clId="{A9998362-98FA-4AD5-AD6F-A4BACB271E77}" dt="2022-02-01T18:56:27.470" v="106" actId="6549"/>
          <ac:spMkLst>
            <pc:docMk/>
            <pc:sldMk cId="3048211294" sldId="327"/>
            <ac:spMk id="5" creationId="{FE5A8883-C800-4761-B580-0A57F5CD0372}"/>
          </ac:spMkLst>
        </pc:spChg>
      </pc:sldChg>
      <pc:sldChg chg="modSp mod">
        <pc:chgData name="Duval Vincent" userId="73a8af6f-c45a-4a5a-a904-7e945df77a23" providerId="ADAL" clId="{A9998362-98FA-4AD5-AD6F-A4BACB271E77}" dt="2022-02-01T18:57:36.201" v="161" actId="6549"/>
        <pc:sldMkLst>
          <pc:docMk/>
          <pc:sldMk cId="234044703" sldId="329"/>
        </pc:sldMkLst>
        <pc:spChg chg="mod">
          <ac:chgData name="Duval Vincent" userId="73a8af6f-c45a-4a5a-a904-7e945df77a23" providerId="ADAL" clId="{A9998362-98FA-4AD5-AD6F-A4BACB271E77}" dt="2022-02-01T18:56:57.620" v="120" actId="790"/>
          <ac:spMkLst>
            <pc:docMk/>
            <pc:sldMk cId="234044703" sldId="329"/>
            <ac:spMk id="5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8:57:36.201" v="161" actId="6549"/>
          <ac:spMkLst>
            <pc:docMk/>
            <pc:sldMk cId="234044703" sldId="329"/>
            <ac:spMk id="8" creationId="{4990AE99-7B40-40F1-82B5-721951C08501}"/>
          </ac:spMkLst>
        </pc:spChg>
        <pc:spChg chg="mod">
          <ac:chgData name="Duval Vincent" userId="73a8af6f-c45a-4a5a-a904-7e945df77a23" providerId="ADAL" clId="{A9998362-98FA-4AD5-AD6F-A4BACB271E77}" dt="2022-02-01T18:57:03.828" v="121" actId="790"/>
          <ac:spMkLst>
            <pc:docMk/>
            <pc:sldMk cId="234044703" sldId="329"/>
            <ac:spMk id="9" creationId="{CA7E9756-16AA-4373-AE2D-9D79C1AB0929}"/>
          </ac:spMkLst>
        </pc:spChg>
        <pc:spChg chg="mod">
          <ac:chgData name="Duval Vincent" userId="73a8af6f-c45a-4a5a-a904-7e945df77a23" providerId="ADAL" clId="{A9998362-98FA-4AD5-AD6F-A4BACB271E77}" dt="2022-02-01T18:57:13.958" v="124" actId="790"/>
          <ac:spMkLst>
            <pc:docMk/>
            <pc:sldMk cId="234044703" sldId="329"/>
            <ac:spMk id="11" creationId="{909D54B0-E18A-41EA-988E-8C42BA147DC2}"/>
          </ac:spMkLst>
        </pc:spChg>
        <pc:spChg chg="mod">
          <ac:chgData name="Duval Vincent" userId="73a8af6f-c45a-4a5a-a904-7e945df77a23" providerId="ADAL" clId="{A9998362-98FA-4AD5-AD6F-A4BACB271E77}" dt="2022-02-01T18:57:07.349" v="122" actId="790"/>
          <ac:spMkLst>
            <pc:docMk/>
            <pc:sldMk cId="234044703" sldId="329"/>
            <ac:spMk id="12" creationId="{A8805F54-9605-45D3-A9AC-7C38196908BD}"/>
          </ac:spMkLst>
        </pc:spChg>
      </pc:sldChg>
      <pc:sldChg chg="modSp mod">
        <pc:chgData name="Duval Vincent" userId="73a8af6f-c45a-4a5a-a904-7e945df77a23" providerId="ADAL" clId="{A9998362-98FA-4AD5-AD6F-A4BACB271E77}" dt="2022-02-01T19:00:25.383" v="219" actId="14100"/>
        <pc:sldMkLst>
          <pc:docMk/>
          <pc:sldMk cId="1659622554" sldId="330"/>
        </pc:sldMkLst>
        <pc:spChg chg="mod">
          <ac:chgData name="Duval Vincent" userId="73a8af6f-c45a-4a5a-a904-7e945df77a23" providerId="ADAL" clId="{A9998362-98FA-4AD5-AD6F-A4BACB271E77}" dt="2022-02-01T19:00:01.072" v="207" actId="790"/>
          <ac:spMkLst>
            <pc:docMk/>
            <pc:sldMk cId="1659622554" sldId="330"/>
            <ac:spMk id="5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9:00:25.383" v="219" actId="14100"/>
          <ac:spMkLst>
            <pc:docMk/>
            <pc:sldMk cId="1659622554" sldId="330"/>
            <ac:spMk id="8" creationId="{4990AE99-7B40-40F1-82B5-721951C08501}"/>
          </ac:spMkLst>
        </pc:spChg>
        <pc:spChg chg="mod">
          <ac:chgData name="Duval Vincent" userId="73a8af6f-c45a-4a5a-a904-7e945df77a23" providerId="ADAL" clId="{A9998362-98FA-4AD5-AD6F-A4BACB271E77}" dt="2022-02-01T19:00:01.072" v="207" actId="790"/>
          <ac:spMkLst>
            <pc:docMk/>
            <pc:sldMk cId="1659622554" sldId="330"/>
            <ac:spMk id="9" creationId="{FE7D8AB0-7B83-49A7-8789-B52FF0A04FFE}"/>
          </ac:spMkLst>
        </pc:spChg>
        <pc:spChg chg="mod">
          <ac:chgData name="Duval Vincent" userId="73a8af6f-c45a-4a5a-a904-7e945df77a23" providerId="ADAL" clId="{A9998362-98FA-4AD5-AD6F-A4BACB271E77}" dt="2022-02-01T19:00:01.072" v="207" actId="790"/>
          <ac:spMkLst>
            <pc:docMk/>
            <pc:sldMk cId="1659622554" sldId="330"/>
            <ac:spMk id="10" creationId="{A82F1D67-546A-42FD-8D49-B2E647C30783}"/>
          </ac:spMkLst>
        </pc:spChg>
        <pc:spChg chg="mod">
          <ac:chgData name="Duval Vincent" userId="73a8af6f-c45a-4a5a-a904-7e945df77a23" providerId="ADAL" clId="{A9998362-98FA-4AD5-AD6F-A4BACB271E77}" dt="2022-02-01T19:00:01.072" v="207" actId="790"/>
          <ac:spMkLst>
            <pc:docMk/>
            <pc:sldMk cId="1659622554" sldId="330"/>
            <ac:spMk id="11" creationId="{909D54B0-E18A-41EA-988E-8C42BA147DC2}"/>
          </ac:spMkLst>
        </pc:spChg>
      </pc:sldChg>
      <pc:sldChg chg="modSp mod">
        <pc:chgData name="Duval Vincent" userId="73a8af6f-c45a-4a5a-a904-7e945df77a23" providerId="ADAL" clId="{A9998362-98FA-4AD5-AD6F-A4BACB271E77}" dt="2022-02-01T19:00:53.989" v="224" actId="790"/>
        <pc:sldMkLst>
          <pc:docMk/>
          <pc:sldMk cId="253353901" sldId="331"/>
        </pc:sldMkLst>
        <pc:spChg chg="mod">
          <ac:chgData name="Duval Vincent" userId="73a8af6f-c45a-4a5a-a904-7e945df77a23" providerId="ADAL" clId="{A9998362-98FA-4AD5-AD6F-A4BACB271E77}" dt="2022-02-01T19:00:53.989" v="224" actId="790"/>
          <ac:spMkLst>
            <pc:docMk/>
            <pc:sldMk cId="253353901" sldId="331"/>
            <ac:spMk id="2" creationId="{41ED3C29-DA66-417C-B121-4C0F7A87E7FE}"/>
          </ac:spMkLst>
        </pc:spChg>
        <pc:spChg chg="mod">
          <ac:chgData name="Duval Vincent" userId="73a8af6f-c45a-4a5a-a904-7e945df77a23" providerId="ADAL" clId="{A9998362-98FA-4AD5-AD6F-A4BACB271E77}" dt="2022-02-01T19:00:53.989" v="224" actId="790"/>
          <ac:spMkLst>
            <pc:docMk/>
            <pc:sldMk cId="253353901" sldId="331"/>
            <ac:spMk id="3" creationId="{B3930D9E-7FC0-4170-9070-EEF40B10F661}"/>
          </ac:spMkLst>
        </pc:spChg>
      </pc:sldChg>
      <pc:sldMasterChg chg="modSp modSldLayout">
        <pc:chgData name="Duval Vincent" userId="73a8af6f-c45a-4a5a-a904-7e945df77a23" providerId="ADAL" clId="{A9998362-98FA-4AD5-AD6F-A4BACB271E77}" dt="2022-02-01T18:49:13.702" v="14" actId="207"/>
        <pc:sldMasterMkLst>
          <pc:docMk/>
          <pc:sldMasterMk cId="4086996361" sldId="2147483663"/>
        </pc:sldMasterMkLst>
        <pc:spChg chg="mod">
          <ac:chgData name="Duval Vincent" userId="73a8af6f-c45a-4a5a-a904-7e945df77a23" providerId="ADAL" clId="{A9998362-98FA-4AD5-AD6F-A4BACB271E77}" dt="2022-02-01T18:49:05.698" v="13" actId="207"/>
          <ac:spMkLst>
            <pc:docMk/>
            <pc:sldMasterMk cId="4086996361" sldId="2147483663"/>
            <ac:spMk id="1042" creationId="{52C58FC3-7D3F-4BB4-BBE3-7274213610E3}"/>
          </ac:spMkLst>
        </pc:spChg>
        <pc:sldLayoutChg chg="modSp">
          <pc:chgData name="Duval Vincent" userId="73a8af6f-c45a-4a5a-a904-7e945df77a23" providerId="ADAL" clId="{A9998362-98FA-4AD5-AD6F-A4BACB271E77}" dt="2022-02-01T18:49:13.702" v="14" actId="207"/>
          <pc:sldLayoutMkLst>
            <pc:docMk/>
            <pc:sldMasterMk cId="4086996361" sldId="2147483663"/>
            <pc:sldLayoutMk cId="1956380573" sldId="2147483665"/>
          </pc:sldLayoutMkLst>
          <pc:spChg chg="mod">
            <ac:chgData name="Duval Vincent" userId="73a8af6f-c45a-4a5a-a904-7e945df77a23" providerId="ADAL" clId="{A9998362-98FA-4AD5-AD6F-A4BACB271E77}" dt="2022-02-01T18:49:13.702" v="14" actId="207"/>
            <ac:spMkLst>
              <pc:docMk/>
              <pc:sldMasterMk cId="4086996361" sldId="2147483663"/>
              <pc:sldLayoutMk cId="1956380573" sldId="2147483665"/>
              <ac:spMk id="2" creationId="{81799E38-9DF9-49F2-8AA8-9CBE555A6DF9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30.559" v="4" actId="207"/>
          <pc:sldLayoutMkLst>
            <pc:docMk/>
            <pc:sldMasterMk cId="4086996361" sldId="2147483663"/>
            <pc:sldLayoutMk cId="1229045252" sldId="2147483666"/>
          </pc:sldLayoutMkLst>
          <pc:spChg chg="mod">
            <ac:chgData name="Duval Vincent" userId="73a8af6f-c45a-4a5a-a904-7e945df77a23" providerId="ADAL" clId="{A9998362-98FA-4AD5-AD6F-A4BACB271E77}" dt="2022-02-01T18:48:30.559" v="4" actId="207"/>
            <ac:spMkLst>
              <pc:docMk/>
              <pc:sldMasterMk cId="4086996361" sldId="2147483663"/>
              <pc:sldLayoutMk cId="1229045252" sldId="2147483666"/>
              <ac:spMk id="2" creationId="{19990F58-71BF-42FA-B5FE-F6D5C9C4B5D0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23.236" v="3" actId="207"/>
          <pc:sldLayoutMkLst>
            <pc:docMk/>
            <pc:sldMasterMk cId="4086996361" sldId="2147483663"/>
            <pc:sldLayoutMk cId="4134429674" sldId="2147483667"/>
          </pc:sldLayoutMkLst>
          <pc:spChg chg="mod">
            <ac:chgData name="Duval Vincent" userId="73a8af6f-c45a-4a5a-a904-7e945df77a23" providerId="ADAL" clId="{A9998362-98FA-4AD5-AD6F-A4BACB271E77}" dt="2022-02-01T18:48:23.236" v="3" actId="207"/>
            <ac:spMkLst>
              <pc:docMk/>
              <pc:sldMasterMk cId="4086996361" sldId="2147483663"/>
              <pc:sldLayoutMk cId="4134429674" sldId="2147483667"/>
              <ac:spMk id="2" creationId="{645D29EA-20C8-4BE3-B0B0-82B35115FC85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37.683" v="5" actId="207"/>
          <pc:sldLayoutMkLst>
            <pc:docMk/>
            <pc:sldMasterMk cId="4086996361" sldId="2147483663"/>
            <pc:sldLayoutMk cId="1459511247" sldId="2147483668"/>
          </pc:sldLayoutMkLst>
          <pc:spChg chg="mod">
            <ac:chgData name="Duval Vincent" userId="73a8af6f-c45a-4a5a-a904-7e945df77a23" providerId="ADAL" clId="{A9998362-98FA-4AD5-AD6F-A4BACB271E77}" dt="2022-02-01T18:48:37.683" v="5" actId="207"/>
            <ac:spMkLst>
              <pc:docMk/>
              <pc:sldMasterMk cId="4086996361" sldId="2147483663"/>
              <pc:sldLayoutMk cId="1459511247" sldId="2147483668"/>
              <ac:spMk id="2" creationId="{4D78F6B5-8302-44D6-AD45-B2AA9DD400B0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41.551" v="6" actId="207"/>
          <pc:sldLayoutMkLst>
            <pc:docMk/>
            <pc:sldMasterMk cId="4086996361" sldId="2147483663"/>
            <pc:sldLayoutMk cId="2015414331" sldId="2147483669"/>
          </pc:sldLayoutMkLst>
          <pc:spChg chg="mod">
            <ac:chgData name="Duval Vincent" userId="73a8af6f-c45a-4a5a-a904-7e945df77a23" providerId="ADAL" clId="{A9998362-98FA-4AD5-AD6F-A4BACB271E77}" dt="2022-02-01T18:48:41.551" v="6" actId="207"/>
            <ac:spMkLst>
              <pc:docMk/>
              <pc:sldMasterMk cId="4086996361" sldId="2147483663"/>
              <pc:sldLayoutMk cId="2015414331" sldId="2147483669"/>
              <ac:spMk id="2" creationId="{0CEC3A93-13DA-4DE9-BD01-A8211FDBD59D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47.295" v="8" actId="207"/>
          <pc:sldLayoutMkLst>
            <pc:docMk/>
            <pc:sldMasterMk cId="4086996361" sldId="2147483663"/>
            <pc:sldLayoutMk cId="3715763808" sldId="2147483671"/>
          </pc:sldLayoutMkLst>
          <pc:spChg chg="mod">
            <ac:chgData name="Duval Vincent" userId="73a8af6f-c45a-4a5a-a904-7e945df77a23" providerId="ADAL" clId="{A9998362-98FA-4AD5-AD6F-A4BACB271E77}" dt="2022-02-01T18:48:47.295" v="8" actId="207"/>
            <ac:spMkLst>
              <pc:docMk/>
              <pc:sldMasterMk cId="4086996361" sldId="2147483663"/>
              <pc:sldLayoutMk cId="3715763808" sldId="2147483671"/>
              <ac:spMk id="2" creationId="{EDC79631-632D-42EC-8379-A2983BF07356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49.616" v="9" actId="207"/>
          <pc:sldLayoutMkLst>
            <pc:docMk/>
            <pc:sldMasterMk cId="4086996361" sldId="2147483663"/>
            <pc:sldLayoutMk cId="1966652346" sldId="2147483672"/>
          </pc:sldLayoutMkLst>
          <pc:spChg chg="mod">
            <ac:chgData name="Duval Vincent" userId="73a8af6f-c45a-4a5a-a904-7e945df77a23" providerId="ADAL" clId="{A9998362-98FA-4AD5-AD6F-A4BACB271E77}" dt="2022-02-01T18:48:49.616" v="9" actId="207"/>
            <ac:spMkLst>
              <pc:docMk/>
              <pc:sldMasterMk cId="4086996361" sldId="2147483663"/>
              <pc:sldLayoutMk cId="1966652346" sldId="2147483672"/>
              <ac:spMk id="2" creationId="{D006B134-6FA3-43EF-BDBF-14D232808EBA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51.984" v="10" actId="207"/>
          <pc:sldLayoutMkLst>
            <pc:docMk/>
            <pc:sldMasterMk cId="4086996361" sldId="2147483663"/>
            <pc:sldLayoutMk cId="151349255" sldId="2147483673"/>
          </pc:sldLayoutMkLst>
          <pc:spChg chg="mod">
            <ac:chgData name="Duval Vincent" userId="73a8af6f-c45a-4a5a-a904-7e945df77a23" providerId="ADAL" clId="{A9998362-98FA-4AD5-AD6F-A4BACB271E77}" dt="2022-02-01T18:48:51.984" v="10" actId="207"/>
            <ac:spMkLst>
              <pc:docMk/>
              <pc:sldMasterMk cId="4086996361" sldId="2147483663"/>
              <pc:sldLayoutMk cId="151349255" sldId="2147483673"/>
              <ac:spMk id="2" creationId="{B31D350A-DC3A-409B-9859-A8540B78DD25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55.416" v="11" actId="207"/>
          <pc:sldLayoutMkLst>
            <pc:docMk/>
            <pc:sldMasterMk cId="4086996361" sldId="2147483663"/>
            <pc:sldLayoutMk cId="2235864879" sldId="2147483674"/>
          </pc:sldLayoutMkLst>
          <pc:spChg chg="mod">
            <ac:chgData name="Duval Vincent" userId="73a8af6f-c45a-4a5a-a904-7e945df77a23" providerId="ADAL" clId="{A9998362-98FA-4AD5-AD6F-A4BACB271E77}" dt="2022-02-01T18:48:55.416" v="11" actId="207"/>
            <ac:spMkLst>
              <pc:docMk/>
              <pc:sldMasterMk cId="4086996361" sldId="2147483663"/>
              <pc:sldLayoutMk cId="2235864879" sldId="2147483674"/>
              <ac:spMk id="2" creationId="{E1344DA9-6BDD-4AE7-B0C6-E3A68B7C2F04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44.495" v="7" actId="207"/>
          <pc:sldLayoutMkLst>
            <pc:docMk/>
            <pc:sldMasterMk cId="4086996361" sldId="2147483663"/>
            <pc:sldLayoutMk cId="3694021886" sldId="2147483677"/>
          </pc:sldLayoutMkLst>
          <pc:spChg chg="mod">
            <ac:chgData name="Duval Vincent" userId="73a8af6f-c45a-4a5a-a904-7e945df77a23" providerId="ADAL" clId="{A9998362-98FA-4AD5-AD6F-A4BACB271E77}" dt="2022-02-01T18:48:44.495" v="7" actId="207"/>
            <ac:spMkLst>
              <pc:docMk/>
              <pc:sldMasterMk cId="4086996361" sldId="2147483663"/>
              <pc:sldLayoutMk cId="3694021886" sldId="2147483677"/>
              <ac:spMk id="2" creationId="{0CEC3A93-13DA-4DE9-BD01-A8211FDBD59D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17.119" v="1" actId="207"/>
          <pc:sldLayoutMkLst>
            <pc:docMk/>
            <pc:sldMasterMk cId="4086996361" sldId="2147483663"/>
            <pc:sldLayoutMk cId="3323558153" sldId="2147483678"/>
          </pc:sldLayoutMkLst>
          <pc:spChg chg="mod">
            <ac:chgData name="Duval Vincent" userId="73a8af6f-c45a-4a5a-a904-7e945df77a23" providerId="ADAL" clId="{A9998362-98FA-4AD5-AD6F-A4BACB271E77}" dt="2022-02-01T18:48:17.119" v="1" actId="207"/>
            <ac:spMkLst>
              <pc:docMk/>
              <pc:sldMasterMk cId="4086996361" sldId="2147483663"/>
              <pc:sldLayoutMk cId="3323558153" sldId="2147483678"/>
              <ac:spMk id="2" creationId="{81799E38-9DF9-49F2-8AA8-9CBE555A6DF9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59.081" v="12" actId="207"/>
          <pc:sldLayoutMkLst>
            <pc:docMk/>
            <pc:sldMasterMk cId="4086996361" sldId="2147483663"/>
            <pc:sldLayoutMk cId="277931654" sldId="2147483680"/>
          </pc:sldLayoutMkLst>
          <pc:spChg chg="mod">
            <ac:chgData name="Duval Vincent" userId="73a8af6f-c45a-4a5a-a904-7e945df77a23" providerId="ADAL" clId="{A9998362-98FA-4AD5-AD6F-A4BACB271E77}" dt="2022-02-01T18:48:59.081" v="12" actId="207"/>
            <ac:spMkLst>
              <pc:docMk/>
              <pc:sldMasterMk cId="4086996361" sldId="2147483663"/>
              <pc:sldLayoutMk cId="277931654" sldId="2147483680"/>
              <ac:spMk id="11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B356E-D2EC-4F0B-8F56-333B7E471CB0}" type="doc">
      <dgm:prSet loTypeId="urn:microsoft.com/office/officeart/2005/8/layout/chevron1" loCatId="process" qsTypeId="urn:microsoft.com/office/officeart/2005/8/quickstyle/3d3" qsCatId="3D" csTypeId="urn:microsoft.com/office/officeart/2005/8/colors/colorful5" csCatId="colorful" phldr="1"/>
      <dgm:spPr/>
    </dgm:pt>
    <dgm:pt modelId="{56B2ECF5-1BE8-4644-8A15-3094F2580E40}">
      <dgm:prSet phldrT="[Texte]"/>
      <dgm:spPr/>
      <dgm:t>
        <a:bodyPr/>
        <a:lstStyle/>
        <a:p>
          <a:r>
            <a:rPr lang="fr-CA" dirty="0">
              <a:solidFill>
                <a:schemeClr val="tx1"/>
              </a:solidFill>
            </a:rPr>
            <a:t>Fluent API</a:t>
          </a:r>
          <a:endParaRPr lang="en-CA" dirty="0">
            <a:solidFill>
              <a:schemeClr val="tx1"/>
            </a:solidFill>
          </a:endParaRPr>
        </a:p>
      </dgm:t>
    </dgm:pt>
    <dgm:pt modelId="{AB00B26E-00EC-4F23-8EA7-67D211A3167E}" type="parTrans" cxnId="{15B5D4C1-9084-41C0-B84B-8EB5CE66DEB2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5016776B-0E02-4F6B-8865-D10D51648B46}" type="sibTrans" cxnId="{15B5D4C1-9084-41C0-B84B-8EB5CE66DEB2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EFE4A853-3D0E-48CD-BC12-EDF568B86C74}">
      <dgm:prSet phldrT="[Texte]"/>
      <dgm:spPr/>
      <dgm:t>
        <a:bodyPr/>
        <a:lstStyle/>
        <a:p>
          <a:r>
            <a:rPr lang="fr-CA" dirty="0">
              <a:solidFill>
                <a:schemeClr val="tx1"/>
              </a:solidFill>
            </a:rPr>
            <a:t>Annotations</a:t>
          </a:r>
          <a:endParaRPr lang="en-CA" dirty="0">
            <a:solidFill>
              <a:schemeClr val="tx1"/>
            </a:solidFill>
          </a:endParaRPr>
        </a:p>
      </dgm:t>
    </dgm:pt>
    <dgm:pt modelId="{2F919EAA-800E-4FD1-B7A7-004A0960577C}" type="parTrans" cxnId="{806B285C-1001-4210-85A9-6B4C5A183489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3FA538BC-ED9D-469B-A397-6A270B486A78}" type="sibTrans" cxnId="{806B285C-1001-4210-85A9-6B4C5A183489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51FA02AB-5D6A-448B-A945-DECA5A88B2C9}">
      <dgm:prSet phldrT="[Texte]"/>
      <dgm:spPr/>
      <dgm:t>
        <a:bodyPr/>
        <a:lstStyle/>
        <a:p>
          <a:r>
            <a:rPr lang="fr-CA" dirty="0">
              <a:solidFill>
                <a:schemeClr val="bg1"/>
              </a:solidFill>
            </a:rPr>
            <a:t>Conventions</a:t>
          </a:r>
          <a:endParaRPr lang="en-CA" dirty="0">
            <a:solidFill>
              <a:schemeClr val="bg1"/>
            </a:solidFill>
          </a:endParaRPr>
        </a:p>
      </dgm:t>
    </dgm:pt>
    <dgm:pt modelId="{EDE48DC9-2FA3-466B-AAC1-59C544681665}" type="parTrans" cxnId="{BB1B1610-AF3D-40D1-91D8-FC46101A3137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10F871F9-4F61-4CE9-BD53-BC2E639B10B1}" type="sibTrans" cxnId="{BB1B1610-AF3D-40D1-91D8-FC46101A3137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5598BF0B-03C1-49AC-9DFF-8256FF375390}" type="pres">
      <dgm:prSet presAssocID="{3DFB356E-D2EC-4F0B-8F56-333B7E471CB0}" presName="Name0" presStyleCnt="0">
        <dgm:presLayoutVars>
          <dgm:dir/>
          <dgm:animLvl val="lvl"/>
          <dgm:resizeHandles val="exact"/>
        </dgm:presLayoutVars>
      </dgm:prSet>
      <dgm:spPr/>
    </dgm:pt>
    <dgm:pt modelId="{DA46F7DE-E5BC-4474-AC1F-22A494A0011C}" type="pres">
      <dgm:prSet presAssocID="{56B2ECF5-1BE8-4644-8A15-3094F2580E40}" presName="parTxOnly" presStyleLbl="node1" presStyleIdx="0" presStyleCnt="3" custLinFactNeighborX="25092" custLinFactNeighborY="-1453">
        <dgm:presLayoutVars>
          <dgm:chMax val="0"/>
          <dgm:chPref val="0"/>
          <dgm:bulletEnabled val="1"/>
        </dgm:presLayoutVars>
      </dgm:prSet>
      <dgm:spPr/>
    </dgm:pt>
    <dgm:pt modelId="{ADBB451F-F80C-4C48-9967-15084982D308}" type="pres">
      <dgm:prSet presAssocID="{5016776B-0E02-4F6B-8865-D10D51648B46}" presName="parTxOnlySpace" presStyleCnt="0"/>
      <dgm:spPr/>
    </dgm:pt>
    <dgm:pt modelId="{C4049F34-994B-4E86-915D-95E78E488FA8}" type="pres">
      <dgm:prSet presAssocID="{EFE4A853-3D0E-48CD-BC12-EDF568B86C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D4B82C4-80DF-40E3-9BA5-8C644F863BA7}" type="pres">
      <dgm:prSet presAssocID="{3FA538BC-ED9D-469B-A397-6A270B486A78}" presName="parTxOnlySpace" presStyleCnt="0"/>
      <dgm:spPr/>
    </dgm:pt>
    <dgm:pt modelId="{3A383805-5D57-410B-8647-111C971F560A}" type="pres">
      <dgm:prSet presAssocID="{51FA02AB-5D6A-448B-A945-DECA5A88B2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B1B1610-AF3D-40D1-91D8-FC46101A3137}" srcId="{3DFB356E-D2EC-4F0B-8F56-333B7E471CB0}" destId="{51FA02AB-5D6A-448B-A945-DECA5A88B2C9}" srcOrd="2" destOrd="0" parTransId="{EDE48DC9-2FA3-466B-AAC1-59C544681665}" sibTransId="{10F871F9-4F61-4CE9-BD53-BC2E639B10B1}"/>
    <dgm:cxn modelId="{B9A2E92F-38B3-403E-B142-31814B7F23EB}" type="presOf" srcId="{56B2ECF5-1BE8-4644-8A15-3094F2580E40}" destId="{DA46F7DE-E5BC-4474-AC1F-22A494A0011C}" srcOrd="0" destOrd="0" presId="urn:microsoft.com/office/officeart/2005/8/layout/chevron1"/>
    <dgm:cxn modelId="{EF879F3B-952E-43AB-8C88-1954DF77F3F9}" type="presOf" srcId="{EFE4A853-3D0E-48CD-BC12-EDF568B86C74}" destId="{C4049F34-994B-4E86-915D-95E78E488FA8}" srcOrd="0" destOrd="0" presId="urn:microsoft.com/office/officeart/2005/8/layout/chevron1"/>
    <dgm:cxn modelId="{806B285C-1001-4210-85A9-6B4C5A183489}" srcId="{3DFB356E-D2EC-4F0B-8F56-333B7E471CB0}" destId="{EFE4A853-3D0E-48CD-BC12-EDF568B86C74}" srcOrd="1" destOrd="0" parTransId="{2F919EAA-800E-4FD1-B7A7-004A0960577C}" sibTransId="{3FA538BC-ED9D-469B-A397-6A270B486A78}"/>
    <dgm:cxn modelId="{15B5D4C1-9084-41C0-B84B-8EB5CE66DEB2}" srcId="{3DFB356E-D2EC-4F0B-8F56-333B7E471CB0}" destId="{56B2ECF5-1BE8-4644-8A15-3094F2580E40}" srcOrd="0" destOrd="0" parTransId="{AB00B26E-00EC-4F23-8EA7-67D211A3167E}" sibTransId="{5016776B-0E02-4F6B-8865-D10D51648B46}"/>
    <dgm:cxn modelId="{8E3943D6-4935-4F7D-BE16-2AC9229C2EEB}" type="presOf" srcId="{51FA02AB-5D6A-448B-A945-DECA5A88B2C9}" destId="{3A383805-5D57-410B-8647-111C971F560A}" srcOrd="0" destOrd="0" presId="urn:microsoft.com/office/officeart/2005/8/layout/chevron1"/>
    <dgm:cxn modelId="{5F8E29EC-4798-4046-9F06-935049AEB126}" type="presOf" srcId="{3DFB356E-D2EC-4F0B-8F56-333B7E471CB0}" destId="{5598BF0B-03C1-49AC-9DFF-8256FF375390}" srcOrd="0" destOrd="0" presId="urn:microsoft.com/office/officeart/2005/8/layout/chevron1"/>
    <dgm:cxn modelId="{F0A86469-915F-4725-BAF3-5C8F72202763}" type="presParOf" srcId="{5598BF0B-03C1-49AC-9DFF-8256FF375390}" destId="{DA46F7DE-E5BC-4474-AC1F-22A494A0011C}" srcOrd="0" destOrd="0" presId="urn:microsoft.com/office/officeart/2005/8/layout/chevron1"/>
    <dgm:cxn modelId="{40D2A3CF-B259-46EC-BE1C-B2FD28EC8E11}" type="presParOf" srcId="{5598BF0B-03C1-49AC-9DFF-8256FF375390}" destId="{ADBB451F-F80C-4C48-9967-15084982D308}" srcOrd="1" destOrd="0" presId="urn:microsoft.com/office/officeart/2005/8/layout/chevron1"/>
    <dgm:cxn modelId="{7BDF5FDA-AB5D-469F-80A6-DA4196C13A92}" type="presParOf" srcId="{5598BF0B-03C1-49AC-9DFF-8256FF375390}" destId="{C4049F34-994B-4E86-915D-95E78E488FA8}" srcOrd="2" destOrd="0" presId="urn:microsoft.com/office/officeart/2005/8/layout/chevron1"/>
    <dgm:cxn modelId="{DF1C9AC5-CD7D-44F4-A03C-D18A11AB69A6}" type="presParOf" srcId="{5598BF0B-03C1-49AC-9DFF-8256FF375390}" destId="{4D4B82C4-80DF-40E3-9BA5-8C644F863BA7}" srcOrd="3" destOrd="0" presId="urn:microsoft.com/office/officeart/2005/8/layout/chevron1"/>
    <dgm:cxn modelId="{EB68AA5F-510B-4133-A2A4-765FDB9DD8D2}" type="presParOf" srcId="{5598BF0B-03C1-49AC-9DFF-8256FF375390}" destId="{3A383805-5D57-410B-8647-111C971F560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6F7DE-E5BC-4474-AC1F-22A494A0011C}">
      <dsp:nvSpPr>
        <dsp:cNvPr id="0" name=""/>
        <dsp:cNvSpPr/>
      </dsp:nvSpPr>
      <dsp:spPr>
        <a:xfrm>
          <a:off x="56382" y="1584180"/>
          <a:ext cx="2175867" cy="87034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>
              <a:solidFill>
                <a:schemeClr val="tx1"/>
              </a:solidFill>
            </a:rPr>
            <a:t>Fluent API</a:t>
          </a:r>
          <a:endParaRPr lang="en-CA" sz="1700" kern="1200" dirty="0">
            <a:solidFill>
              <a:schemeClr val="tx1"/>
            </a:solidFill>
          </a:endParaRPr>
        </a:p>
      </dsp:txBody>
      <dsp:txXfrm>
        <a:off x="491555" y="1584180"/>
        <a:ext cx="1305521" cy="870346"/>
      </dsp:txXfrm>
    </dsp:sp>
    <dsp:sp modelId="{C4049F34-994B-4E86-915D-95E78E488FA8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5">
            <a:hueOff val="2571418"/>
            <a:satOff val="5874"/>
            <a:lumOff val="-162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>
              <a:solidFill>
                <a:schemeClr val="tx1"/>
              </a:solidFill>
            </a:rPr>
            <a:t>Annotations</a:t>
          </a:r>
          <a:endParaRPr lang="en-CA" sz="1700" kern="1200" dirty="0">
            <a:solidFill>
              <a:schemeClr val="tx1"/>
            </a:solidFill>
          </a:endParaRPr>
        </a:p>
      </dsp:txBody>
      <dsp:txXfrm>
        <a:off x="2395239" y="1596826"/>
        <a:ext cx="1305521" cy="870346"/>
      </dsp:txXfrm>
    </dsp:sp>
    <dsp:sp modelId="{3A383805-5D57-410B-8647-111C971F560A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>
              <a:solidFill>
                <a:schemeClr val="bg1"/>
              </a:solidFill>
            </a:rPr>
            <a:t>Conventions</a:t>
          </a:r>
          <a:endParaRPr lang="en-CA" sz="1700" kern="1200" dirty="0">
            <a:solidFill>
              <a:schemeClr val="bg1"/>
            </a:solidFill>
          </a:endParaRPr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D339-C121-4089-A0B1-2532362970D6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101B-1CB4-47E9-B77F-E3BB5A63D62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5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EDCDDC91-9FC0-4424-8DDA-F101A4BD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b="5882"/>
          <a:stretch>
            <a:fillRect/>
          </a:stretch>
        </p:blipFill>
        <p:spPr bwMode="auto">
          <a:xfrm>
            <a:off x="0" y="762000"/>
            <a:ext cx="9144000" cy="36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9">
            <a:extLst>
              <a:ext uri="{FF2B5EF4-FFF2-40B4-BE49-F238E27FC236}">
                <a16:creationId xmlns:a16="http://schemas.microsoft.com/office/drawing/2014/main" id="{3BBFC562-D2BD-4CA1-937C-61EF57FD9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solidFill>
                <a:srgbClr val="DDDDDD"/>
              </a:solidFill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AB9AF8EC-11C3-48DC-9E17-A6910400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9144000" cy="2514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A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5F7D7A-B95F-4558-B4FC-AF6FD8CAE2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8679550-E603-4AC6-BFFB-3B3CAF055D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7F93332-C436-439D-9804-CAD1D12D23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7E430E66-F175-4865-9F39-6FEBF70136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4419600"/>
            <a:ext cx="83058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altLang="fr-FR" noProof="0"/>
              <a:t>Modifiez le style du titre</a:t>
            </a:r>
            <a:endParaRPr lang="en-US" altLang="fr-FR" noProof="0" dirty="0"/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1A5C15CF-A76E-4DB3-AE88-91B302183C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5608636"/>
            <a:ext cx="8153400" cy="9445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fr-FR" altLang="fr-FR" noProof="0"/>
              <a:t>Modifiez le style des sous-titres du masque</a:t>
            </a:r>
            <a:endParaRPr lang="en-US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43461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 autoUpdateAnimBg="0"/>
      <p:bldP spid="3087" grpId="0" autoUpdateAnimBg="0"/>
      <p:bldP spid="3088" grpId="0" build="p" autoUpdateAnimBg="0" advAuto="0">
        <p:tmplLst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79631-632D-42EC-8379-A2983BF0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88"/>
            <a:ext cx="9067800" cy="1217612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7F9C92-F953-49C3-B5A3-E921C6A4F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447800"/>
            <a:ext cx="5105400" cy="441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07436F-9C36-49C8-BEEA-86D98C61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1455738"/>
            <a:ext cx="2209800" cy="4413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F7CB81-204B-499F-B971-CFEE403C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D4A0F7-B782-4BB4-8C78-459C28B2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8B2019-3892-4B0B-B493-E367EE8D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6B134-6FA3-43EF-BDBF-14D2328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7788"/>
            <a:ext cx="8991600" cy="1217612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FC8E47-8823-44B9-93FC-9DF66B253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67200" y="1447800"/>
            <a:ext cx="4648200" cy="4413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5A9DA4-231B-4AD1-9A30-EF474D43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7800" y="2057400"/>
            <a:ext cx="26670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F1066-DB41-481A-B2BD-960F2584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C7A73-814A-468F-BABD-94A77FBD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81BA2B-2CA3-4B93-B144-667BE17A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D350A-DC3A-409B-9859-A8540B78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538301-C5DE-48C3-ACF9-4EA753A4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FE182C-62E2-43D4-86B5-59ECAC4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1578ED-8713-4E15-9694-FD414191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6BFD4-4BEB-4A34-A3E9-E48C6987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344DA9-6BDD-4AE7-B0C6-E3A68B7C2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00850" y="101600"/>
            <a:ext cx="2190750" cy="599440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997255-AF18-4E01-9C41-02B322960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01600"/>
            <a:ext cx="6419850" cy="5994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B2DFB-9601-4ED4-915C-A6C219C7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14D73-B95F-4968-AB5E-C7B268AA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922B49-7016-46EA-A656-E70A0C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6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Ligh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906780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-152400" y="1371600"/>
            <a:ext cx="9067800" cy="4419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99E38-9DF9-49F2-8AA8-9CBE555A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E3E75-85CF-4675-845B-F8C61936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F8819-2758-4EAF-8335-C0E5380F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644A4-2347-44BA-A636-91CA156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582C0-4611-40C8-AD73-CCCBB2C1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99E38-9DF9-49F2-8AA8-9CBE555A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CA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E3E75-85CF-4675-845B-F8C61936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F8819-2758-4EAF-8335-C0E5380F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644A4-2347-44BA-A636-91CA156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582C0-4611-40C8-AD73-CCCBB2C1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90F58-71BF-42FA-B5FE-F6D5C9C4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09738"/>
            <a:ext cx="7239000" cy="2852737"/>
          </a:xfrm>
        </p:spPr>
        <p:txBody>
          <a:bodyPr anchor="b"/>
          <a:lstStyle>
            <a:lvl1pPr>
              <a:defRPr sz="6000">
                <a:solidFill>
                  <a:srgbClr val="C00000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41DC36-74BC-472F-BB3C-A84F95E0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4589463"/>
            <a:ext cx="72390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444C46-288B-4836-A3A0-61F0C6CD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97DD8-D1A9-4AC7-AA28-CC9752DD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868F7-4F75-4E04-A7BE-AC4EA90B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D29EA-20C8-4BE3-B0B0-82B35115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23C79-B687-48DE-9CC0-2C5182520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24000"/>
            <a:ext cx="37338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7562F7-2839-4858-821E-E8AD07AB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7800" y="1524000"/>
            <a:ext cx="37338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EE10B3-0E4B-4099-8046-2798D3CF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0D906-7746-4447-99A9-10697892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8F729-5749-4B8B-B9BC-8B5921A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8F6B5-8302-44D6-AD45-B2AA9DD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8820798" cy="100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CE6A6-51BF-4DC3-8618-6937983A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1681163"/>
            <a:ext cx="3581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4383A-0405-44DA-A6A8-37DFD9A0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0200" y="2505075"/>
            <a:ext cx="3581400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B3688B-1184-42C6-AE2C-2C8C14EE7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4162" y="1681163"/>
            <a:ext cx="35990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0F3660-DBC4-45EB-8140-2674220FF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74162" y="2505075"/>
            <a:ext cx="3599036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6AE186-8E56-4F00-949B-660B8599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258BEF-FE45-4E1A-826A-A77813B9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3473D-1D38-4DCA-A92F-64582AEE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C3A93-13DA-4DE9-BD01-A8211FD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99F2F1-EF2D-443B-BD87-5909CD96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D46A05-22F6-4236-A3DF-CA67362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B9230F-D22C-4FA2-9FC2-6DDC5A2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re seul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04E3525-68E7-4350-8AD0-4E9525055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alt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EC3A93-13DA-4DE9-BD01-A8211FD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99F2F1-EF2D-443B-BD87-5909CD96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D46A05-22F6-4236-A3DF-CA67362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B9230F-D22C-4FA2-9FC2-6DDC5A2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56A542-59EE-407C-8729-D1C4D57D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1B041E-0DC8-426D-B1C3-52D45266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013339-E392-4D2B-9558-6333519F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>
            <a:extLst>
              <a:ext uri="{FF2B5EF4-FFF2-40B4-BE49-F238E27FC236}">
                <a16:creationId xmlns:a16="http://schemas.microsoft.com/office/drawing/2014/main" id="{11C19BFA-929D-4DEE-8B3E-499B237F2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548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9D87A2B-46F1-48E3-A00F-2C263CEB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altLang="fr-F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E98760-BCC4-4EE9-953C-03596A5E57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ABF9CC2F-2933-4A9B-8BAD-E1C8B14E68F8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6F6CEC0-CC30-4DA8-8C13-8C36F02F97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8FABF9-B456-4E9F-8EE2-7CC8C94CBF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52C58FC3-7D3F-4BB4-BBE3-727421361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016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  <a:endParaRPr lang="en-US" altLang="fr-FR" dirty="0"/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3F2E23DD-A4FD-4BAE-9356-8F310B0A4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524000"/>
            <a:ext cx="762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pic>
        <p:nvPicPr>
          <p:cNvPr id="1051" name="Picture 27">
            <a:extLst>
              <a:ext uri="{FF2B5EF4-FFF2-40B4-BE49-F238E27FC236}">
                <a16:creationId xmlns:a16="http://schemas.microsoft.com/office/drawing/2014/main" id="{93247D2C-69BF-46C2-AA2C-ABFED006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7" t="-1199" r="2721" b="5882"/>
          <a:stretch>
            <a:fillRect/>
          </a:stretch>
        </p:blipFill>
        <p:spPr bwMode="auto">
          <a:xfrm>
            <a:off x="0" y="1314001"/>
            <a:ext cx="1371600" cy="5544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8" r:id="rId3"/>
    <p:sldLayoutId id="2147483666" r:id="rId4"/>
    <p:sldLayoutId id="2147483667" r:id="rId5"/>
    <p:sldLayoutId id="2147483668" r:id="rId6"/>
    <p:sldLayoutId id="2147483669" r:id="rId7"/>
    <p:sldLayoutId id="214748367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3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CF42B-15FB-4AE1-AF4A-4378A3AFA8D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81000" y="4419600"/>
            <a:ext cx="8077200" cy="1143000"/>
          </a:xfrm>
        </p:spPr>
        <p:txBody>
          <a:bodyPr/>
          <a:lstStyle/>
          <a:p>
            <a:r>
              <a:rPr lang="fr-CA" dirty="0"/>
              <a:t>Programmation Web avancée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6AC91D-5401-461C-BD9F-7E1AB456C4C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noProof="1">
                <a:latin typeface="Impact" pitchFamily="34" charset="0"/>
              </a:rPr>
              <a:t>Propriétés</a:t>
            </a:r>
            <a:r>
              <a:rPr lang="en-US" sz="3200" dirty="0">
                <a:latin typeface="Impact" pitchFamily="34" charset="0"/>
              </a:rPr>
              <a:t> de navigation (liaisons)</a:t>
            </a:r>
          </a:p>
          <a:p>
            <a:r>
              <a:rPr lang="en-US" dirty="0">
                <a:latin typeface="Impact" pitchFamily="34" charset="0"/>
              </a:rPr>
              <a:t>Fluent API</a:t>
            </a:r>
            <a:endParaRPr lang="en-US" sz="3200" dirty="0">
              <a:latin typeface="Impact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31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9D9B70-72E3-4FC5-B96B-034ADFFA4FD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Créer un index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4C4899AC-D30E-4ADF-8AC4-49D5DB379A1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endParaRPr lang="fr-CA" sz="2800" dirty="0"/>
          </a:p>
          <a:p>
            <a:r>
              <a:rPr lang="fr-CA" sz="2800" dirty="0">
                <a:solidFill>
                  <a:schemeClr val="accent1"/>
                </a:solidFill>
              </a:rPr>
              <a:t>Augmenter la performance lors des recherches de données utilisant d'autres champs que les clés</a:t>
            </a:r>
          </a:p>
        </p:txBody>
      </p:sp>
    </p:spTree>
    <p:extLst>
      <p:ext uri="{BB962C8B-B14F-4D97-AF65-F5344CB8AC3E}">
        <p14:creationId xmlns:p14="http://schemas.microsoft.com/office/powerpoint/2010/main" val="18245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116632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fr-CA" noProof="1"/>
              <a:t>Fluent API: Créer un </a:t>
            </a:r>
            <a:r>
              <a:rPr lang="fr-CA" i="1" noProof="1"/>
              <a:t>Index</a:t>
            </a:r>
            <a:r>
              <a:rPr lang="fr-CA" noProof="1"/>
              <a:t> supplémentaire </a:t>
            </a:r>
          </a:p>
        </p:txBody>
      </p:sp>
      <p:sp>
        <p:nvSpPr>
          <p:cNvPr id="8" name="Subtitle 23">
            <a:extLst>
              <a:ext uri="{FF2B5EF4-FFF2-40B4-BE49-F238E27FC236}">
                <a16:creationId xmlns:a16="http://schemas.microsoft.com/office/drawing/2014/main" id="{4990AE99-7B40-40F1-82B5-721951C08501}"/>
              </a:ext>
            </a:extLst>
          </p:cNvPr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614308" y="3140075"/>
            <a:ext cx="7291387" cy="143986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fr-CA" noProof="1">
                <a:solidFill>
                  <a:schemeClr val="accent1"/>
                </a:solidFill>
                <a:latin typeface="Consolas" panose="020B0609020204030204" pitchFamily="49" charset="0"/>
              </a:rPr>
              <a:t>protected override void </a:t>
            </a:r>
            <a:r>
              <a:rPr lang="fr-CA" noProof="1">
                <a:solidFill>
                  <a:schemeClr val="accent2"/>
                </a:solidFill>
                <a:latin typeface="Consolas" panose="020B0609020204030204" pitchFamily="49" charset="0"/>
              </a:rPr>
              <a:t>OnModelCreating</a:t>
            </a: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(ModelBuilder modelBuilder)</a:t>
            </a:r>
          </a:p>
          <a:p>
            <a:pPr marL="0" indent="0" algn="l">
              <a:buNone/>
            </a:pP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  modelBuilder.Entity&lt;Book&gt;().</a:t>
            </a:r>
            <a:r>
              <a:rPr lang="fr-CA" noProof="1">
                <a:solidFill>
                  <a:schemeClr val="accent1"/>
                </a:solidFill>
                <a:latin typeface="Consolas" panose="020B0609020204030204" pitchFamily="49" charset="0"/>
              </a:rPr>
              <a:t>HasIndex</a:t>
            </a: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(b =&gt; b.Title)</a:t>
            </a:r>
          </a:p>
          <a:p>
            <a:pPr marL="0" indent="0" algn="l">
              <a:buNone/>
            </a:pPr>
            <a:r>
              <a:rPr lang="fr-CA" noProof="1">
                <a:latin typeface="Consolas" panose="020B0609020204030204" pitchFamily="49" charset="0"/>
              </a:rPr>
              <a:t>    </a:t>
            </a: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.HasDatabaseName("Index_BookTitle"); </a:t>
            </a:r>
          </a:p>
          <a:p>
            <a:pPr marL="0" indent="0" algn="l">
              <a:buNone/>
            </a:pP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itle 22">
            <a:extLst>
              <a:ext uri="{FF2B5EF4-FFF2-40B4-BE49-F238E27FC236}">
                <a16:creationId xmlns:a16="http://schemas.microsoft.com/office/drawing/2014/main" id="{909D54B0-E18A-41EA-988E-8C42BA147D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601113" y="2606639"/>
            <a:ext cx="679464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fr-CA" sz="2000" noProof="1">
                <a:solidFill>
                  <a:schemeClr val="accent6"/>
                </a:solidFill>
              </a:rPr>
              <a:t>Dans le DbContext:</a:t>
            </a:r>
          </a:p>
        </p:txBody>
      </p:sp>
      <p:sp>
        <p:nvSpPr>
          <p:cNvPr id="9" name="Title 22">
            <a:extLst>
              <a:ext uri="{FF2B5EF4-FFF2-40B4-BE49-F238E27FC236}">
                <a16:creationId xmlns:a16="http://schemas.microsoft.com/office/drawing/2014/main" id="{CA7E9756-16AA-4373-AE2D-9D79C1AB092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23661" y="1484784"/>
            <a:ext cx="679464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fr-CA" sz="2000" noProof="1">
                <a:solidFill>
                  <a:schemeClr val="accent6"/>
                </a:solidFill>
              </a:rPr>
              <a:t>Annotations (au-dessus de la classe</a:t>
            </a:r>
            <a:r>
              <a:rPr lang="en-US" sz="2000" dirty="0">
                <a:solidFill>
                  <a:schemeClr val="accent6"/>
                </a:solidFill>
              </a:rPr>
              <a:t>):</a:t>
            </a:r>
          </a:p>
        </p:txBody>
      </p:sp>
      <p:sp>
        <p:nvSpPr>
          <p:cNvPr id="12" name="Subtitle 23">
            <a:extLst>
              <a:ext uri="{FF2B5EF4-FFF2-40B4-BE49-F238E27FC236}">
                <a16:creationId xmlns:a16="http://schemas.microsoft.com/office/drawing/2014/main" id="{A8805F54-9605-45D3-A9AC-7C38196908B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614308" y="1906772"/>
            <a:ext cx="7263375" cy="4056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fr-CA" sz="1500" noProof="1">
                <a:solidFill>
                  <a:schemeClr val="tx1"/>
                </a:solidFill>
                <a:latin typeface="Consolas" panose="020B0609020204030204" pitchFamily="49" charset="0"/>
              </a:rPr>
              <a:t>Index(nameof(Title), Name = "Index_BookTitle")] </a:t>
            </a:r>
          </a:p>
        </p:txBody>
      </p:sp>
    </p:spTree>
    <p:extLst>
      <p:ext uri="{BB962C8B-B14F-4D97-AF65-F5344CB8AC3E}">
        <p14:creationId xmlns:p14="http://schemas.microsoft.com/office/powerpoint/2010/main" val="23404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fr-CA" noProof="1"/>
              <a:t>Fluent API: Créer un Index composé </a:t>
            </a:r>
          </a:p>
        </p:txBody>
      </p:sp>
      <p:sp>
        <p:nvSpPr>
          <p:cNvPr id="8" name="Subtitle 23">
            <a:extLst>
              <a:ext uri="{FF2B5EF4-FFF2-40B4-BE49-F238E27FC236}">
                <a16:creationId xmlns:a16="http://schemas.microsoft.com/office/drawing/2014/main" id="{4990AE99-7B40-40F1-82B5-721951C08501}"/>
              </a:ext>
            </a:extLst>
          </p:cNvPr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619672" y="3155677"/>
            <a:ext cx="7416824" cy="164147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fr-CA" sz="1600" noProof="1">
                <a:solidFill>
                  <a:schemeClr val="accent1"/>
                </a:solidFill>
                <a:latin typeface="Consolas" panose="020B0609020204030204" pitchFamily="49" charset="0"/>
              </a:rPr>
              <a:t>protected override void</a:t>
            </a:r>
            <a:r>
              <a:rPr lang="fr-CA" sz="1600" noProof="1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fr-CA" sz="1600" noProof="1">
                <a:solidFill>
                  <a:schemeClr val="accent2"/>
                </a:solidFill>
                <a:latin typeface="Consolas" panose="020B0609020204030204" pitchFamily="49" charset="0"/>
              </a:rPr>
              <a:t>OnModelCreating</a:t>
            </a:r>
            <a:r>
              <a:rPr lang="fr-CA" sz="1600" noProof="1">
                <a:solidFill>
                  <a:schemeClr val="tx1"/>
                </a:solidFill>
                <a:latin typeface="Consolas" panose="020B0609020204030204" pitchFamily="49" charset="0"/>
              </a:rPr>
              <a:t>(ModelBuilder modelBuilder)</a:t>
            </a:r>
          </a:p>
          <a:p>
            <a:pPr marL="0" indent="0" algn="l">
              <a:buNone/>
            </a:pPr>
            <a:r>
              <a:rPr lang="fr-CA" sz="1600" noProof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fr-CA" sz="1600" noProof="1">
                <a:solidFill>
                  <a:schemeClr val="tx1"/>
                </a:solidFill>
                <a:latin typeface="Consolas" panose="020B0609020204030204" pitchFamily="49" charset="0"/>
              </a:rPr>
              <a:t>  modelBuilder.Entity&lt;Book&gt;().HasIndex(b =&gt; </a:t>
            </a:r>
            <a:r>
              <a:rPr lang="fr-CA" sz="1600" noProof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b.Title, b.PublishedDate</a:t>
            </a:r>
            <a:r>
              <a:rPr lang="fr-CA" sz="1600" noProof="1">
                <a:solidFill>
                  <a:schemeClr val="tx1"/>
                </a:solidFill>
                <a:latin typeface="Consolas" panose="020B0609020204030204" pitchFamily="49" charset="0"/>
              </a:rPr>
              <a:t>)                </a:t>
            </a:r>
            <a:br>
              <a:rPr lang="fr-CA" sz="1600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CA" sz="1600" noProof="1">
                <a:solidFill>
                  <a:schemeClr val="tx1"/>
                </a:solidFill>
                <a:latin typeface="Consolas" panose="020B0609020204030204" pitchFamily="49" charset="0"/>
              </a:rPr>
              <a:t>    .HasDatabaseName("Index_BookTitlePubDate"); </a:t>
            </a:r>
          </a:p>
          <a:p>
            <a:pPr marL="0" indent="0" algn="l">
              <a:buNone/>
            </a:pPr>
            <a:r>
              <a:rPr lang="fr-CA" sz="1600" noProof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itle 22">
            <a:extLst>
              <a:ext uri="{FF2B5EF4-FFF2-40B4-BE49-F238E27FC236}">
                <a16:creationId xmlns:a16="http://schemas.microsoft.com/office/drawing/2014/main" id="{909D54B0-E18A-41EA-988E-8C42BA147D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27002" y="2621990"/>
            <a:ext cx="6245397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fr-CA" sz="2400" noProof="1">
                <a:solidFill>
                  <a:schemeClr val="accent2"/>
                </a:solidFill>
              </a:rPr>
              <a:t>Dans le DbContext:</a:t>
            </a:r>
          </a:p>
        </p:txBody>
      </p:sp>
      <p:sp>
        <p:nvSpPr>
          <p:cNvPr id="9" name="Title 22">
            <a:extLst>
              <a:ext uri="{FF2B5EF4-FFF2-40B4-BE49-F238E27FC236}">
                <a16:creationId xmlns:a16="http://schemas.microsoft.com/office/drawing/2014/main" id="{1F5AAB75-D08D-42D2-9780-92A3B38512B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27002" y="1516419"/>
            <a:ext cx="6245397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fr-CA" sz="2400" noProof="1">
                <a:solidFill>
                  <a:schemeClr val="accent2"/>
                </a:solidFill>
              </a:rPr>
              <a:t>Annotations (au-dessus de la classe):</a:t>
            </a:r>
          </a:p>
        </p:txBody>
      </p:sp>
      <p:sp>
        <p:nvSpPr>
          <p:cNvPr id="12" name="Subtitle 23">
            <a:extLst>
              <a:ext uri="{FF2B5EF4-FFF2-40B4-BE49-F238E27FC236}">
                <a16:creationId xmlns:a16="http://schemas.microsoft.com/office/drawing/2014/main" id="{A5EEAA26-4BDC-45F2-A5B2-A2B32FEADB0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619672" y="2000715"/>
            <a:ext cx="6918920" cy="4056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fr-CA" sz="1400" noProof="1">
                <a:solidFill>
                  <a:schemeClr val="tx1"/>
                </a:solidFill>
                <a:latin typeface="Consolas" panose="020B0609020204030204" pitchFamily="49" charset="0"/>
              </a:rPr>
              <a:t>Index(nameof(Title), nameof(PublishedDate))]</a:t>
            </a:r>
            <a:r>
              <a:rPr lang="fr-CA" sz="1400" noProof="1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50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116632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fr-CA" noProof="1"/>
              <a:t>Fluent API: Créer un Index contenu unique </a:t>
            </a:r>
          </a:p>
        </p:txBody>
      </p:sp>
      <p:sp>
        <p:nvSpPr>
          <p:cNvPr id="8" name="Subtitle 23">
            <a:extLst>
              <a:ext uri="{FF2B5EF4-FFF2-40B4-BE49-F238E27FC236}">
                <a16:creationId xmlns:a16="http://schemas.microsoft.com/office/drawing/2014/main" id="{4990AE99-7B40-40F1-82B5-721951C08501}"/>
              </a:ext>
            </a:extLst>
          </p:cNvPr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475656" y="3281363"/>
            <a:ext cx="7401644" cy="143986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fr-CA" noProof="1">
                <a:solidFill>
                  <a:schemeClr val="accent1"/>
                </a:solidFill>
                <a:latin typeface="Consolas" panose="020B0609020204030204" pitchFamily="49" charset="0"/>
              </a:rPr>
              <a:t>protected override void </a:t>
            </a:r>
            <a:r>
              <a:rPr lang="fr-CA" noProof="1">
                <a:solidFill>
                  <a:schemeClr val="accent2"/>
                </a:solidFill>
                <a:latin typeface="Consolas" panose="020B0609020204030204" pitchFamily="49" charset="0"/>
              </a:rPr>
              <a:t>OnModelCreating</a:t>
            </a: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(ModelBuilder modelBuilder)</a:t>
            </a:r>
          </a:p>
          <a:p>
            <a:pPr marL="0" indent="0" algn="l">
              <a:buNone/>
            </a:pP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  modelBuilder.Entity&lt;Book&gt;().HasIndex(b =&gt; b.</a:t>
            </a:r>
            <a:r>
              <a:rPr lang="fr-CA" noProof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fr-CA" noProof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IsUnique()</a:t>
            </a: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algn="l">
              <a:buNone/>
            </a:pPr>
            <a:r>
              <a:rPr lang="fr-CA" noProof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itle 22">
            <a:extLst>
              <a:ext uri="{FF2B5EF4-FFF2-40B4-BE49-F238E27FC236}">
                <a16:creationId xmlns:a16="http://schemas.microsoft.com/office/drawing/2014/main" id="{909D54B0-E18A-41EA-988E-8C42BA147D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475656" y="2743200"/>
            <a:ext cx="656344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fr-CA" sz="2400" noProof="1">
                <a:solidFill>
                  <a:schemeClr val="accent2"/>
                </a:solidFill>
              </a:rPr>
              <a:t>Dans le DbContext:</a:t>
            </a:r>
          </a:p>
        </p:txBody>
      </p:sp>
      <p:sp>
        <p:nvSpPr>
          <p:cNvPr id="9" name="Title 22">
            <a:extLst>
              <a:ext uri="{FF2B5EF4-FFF2-40B4-BE49-F238E27FC236}">
                <a16:creationId xmlns:a16="http://schemas.microsoft.com/office/drawing/2014/main" id="{FE7D8AB0-7B83-49A7-8789-B52FF0A04FF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75656" y="1379964"/>
            <a:ext cx="656344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fr-CA" sz="2400" noProof="1">
                <a:solidFill>
                  <a:schemeClr val="accent2"/>
                </a:solidFill>
              </a:rPr>
              <a:t>Annotations (au-dessus de la classe):</a:t>
            </a:r>
          </a:p>
        </p:txBody>
      </p:sp>
      <p:sp>
        <p:nvSpPr>
          <p:cNvPr id="10" name="Subtitle 23">
            <a:extLst>
              <a:ext uri="{FF2B5EF4-FFF2-40B4-BE49-F238E27FC236}">
                <a16:creationId xmlns:a16="http://schemas.microsoft.com/office/drawing/2014/main" id="{A82F1D67-546A-42FD-8D49-B2E647C3078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475656" y="1844824"/>
            <a:ext cx="7401644" cy="4056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1500" noProof="1">
                <a:solidFill>
                  <a:schemeClr val="tx1"/>
                </a:solidFill>
                <a:latin typeface="Consolas" panose="020B0609020204030204" pitchFamily="49" charset="0"/>
              </a:rPr>
              <a:t>[Index(nameof(ISBN), IsUnique = true]</a:t>
            </a:r>
            <a:r>
              <a:rPr lang="fr-CA" sz="1500" noProof="1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62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D3C29-DA66-417C-B121-4C0F7A87E7FE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1"/>
              <a:t>Loading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930D9E-7FC0-4170-9070-EEF40B10F661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noProof="1"/>
              <a:t>Patterns du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5335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1C830B5-6FF4-4D28-99F2-063812C2B31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4000" noProof="1">
                <a:solidFill>
                  <a:srgbClr val="990033"/>
                </a:solidFill>
              </a:rPr>
              <a:t>Naviguer entre les entités reliées</a:t>
            </a:r>
          </a:p>
        </p:txBody>
      </p:sp>
      <p:sp>
        <p:nvSpPr>
          <p:cNvPr id="9" name="Subtitle 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47664" y="1556792"/>
            <a:ext cx="7475984" cy="457200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r>
              <a:rPr lang="fr-CA" noProof="1">
                <a:solidFill>
                  <a:schemeClr val="accent1"/>
                </a:solidFill>
              </a:rPr>
              <a:t>Eager loading </a:t>
            </a:r>
            <a:r>
              <a:rPr lang="fr-CA" noProof="1"/>
              <a:t>: données récupérées de la BD via le </a:t>
            </a:r>
            <a:r>
              <a:rPr lang="fr-CA" i="1" noProof="1"/>
              <a:t>query</a:t>
            </a:r>
            <a:r>
              <a:rPr lang="fr-CA" noProof="1"/>
              <a:t> initial </a:t>
            </a:r>
          </a:p>
          <a:p>
            <a:pPr marL="0" indent="0" algn="l">
              <a:buNone/>
            </a:pPr>
            <a:endParaRPr lang="fr-CA" noProof="1"/>
          </a:p>
          <a:p>
            <a:pPr marL="0" indent="0" algn="l">
              <a:buNone/>
            </a:pPr>
            <a:r>
              <a:rPr lang="fr-CA" noProof="1">
                <a:solidFill>
                  <a:schemeClr val="accent1"/>
                </a:solidFill>
              </a:rPr>
              <a:t>Explicit loading </a:t>
            </a:r>
            <a:r>
              <a:rPr lang="fr-CA" noProof="1"/>
              <a:t>: données récupérées de la BD après l'exécution du </a:t>
            </a:r>
            <a:r>
              <a:rPr lang="fr-CA" i="1" noProof="1"/>
              <a:t>query</a:t>
            </a:r>
            <a:r>
              <a:rPr lang="fr-CA" noProof="1"/>
              <a:t> principal </a:t>
            </a:r>
          </a:p>
          <a:p>
            <a:pPr marL="0" indent="0" algn="l">
              <a:buNone/>
            </a:pPr>
            <a:endParaRPr lang="fr-CA" noProof="1"/>
          </a:p>
          <a:p>
            <a:pPr marL="0" indent="0" algn="l">
              <a:buNone/>
            </a:pPr>
            <a:r>
              <a:rPr lang="fr-CA" noProof="1">
                <a:solidFill>
                  <a:schemeClr val="accent1"/>
                </a:solidFill>
              </a:rPr>
              <a:t>Lazy loading </a:t>
            </a:r>
            <a:r>
              <a:rPr lang="fr-CA" noProof="1"/>
              <a:t>: données récupérées de la BD quand la propriété y accède 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FCF23E1-1FFD-430F-B257-66FB9946284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66700" y="64450"/>
            <a:ext cx="8610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endParaRPr lang="en-US" sz="2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2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116632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fr-CA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Eager Loading: plus efficace</a:t>
            </a:r>
          </a:p>
        </p:txBody>
      </p:sp>
      <p:sp>
        <p:nvSpPr>
          <p:cNvPr id="24" name="Subtitle 23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691680" y="1882632"/>
            <a:ext cx="7223720" cy="15240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l">
              <a:buNone/>
            </a:pPr>
            <a:r>
              <a:rPr lang="fr-CA" sz="1800" noProof="1">
                <a:solidFill>
                  <a:srgbClr val="000000"/>
                </a:solidFill>
                <a:latin typeface="Consolas" panose="020B0609020204030204" pitchFamily="49" charset="0"/>
              </a:rPr>
              <a:t>List&lt;Book&gt; objList = _db.Book</a:t>
            </a:r>
          </a:p>
          <a:p>
            <a:pPr marL="0" indent="0" algn="l">
              <a:buNone/>
            </a:pPr>
            <a:r>
              <a:rPr lang="fr-CA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  .Include(u =&gt; u.Publisher)</a:t>
            </a:r>
          </a:p>
          <a:p>
            <a:pPr marL="0" indent="0" algn="l">
              <a:buNone/>
            </a:pPr>
            <a:r>
              <a:rPr lang="fr-CA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  .Include(u =&gt; u.AuthorBook)</a:t>
            </a:r>
          </a:p>
          <a:p>
            <a:pPr marL="0" indent="0" algn="l">
              <a:buNone/>
            </a:pPr>
            <a:r>
              <a:rPr lang="fr-CA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  .ThenInclude(u =&gt; u.Author).ToList();</a:t>
            </a:r>
            <a:endParaRPr lang="fr-CA" noProof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3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93211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 Loading</a:t>
            </a:r>
          </a:p>
        </p:txBody>
      </p:sp>
      <p:sp>
        <p:nvSpPr>
          <p:cNvPr id="24" name="Subtitle 23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557114" y="1916832"/>
            <a:ext cx="7353300" cy="151216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using (var context = new BloggingContext())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altLang="en-US" sz="1600" noProof="1">
                <a:latin typeface="Consolas" panose="020B0609020204030204" pitchFamily="49" charset="0"/>
              </a:rPr>
              <a:t>  </a:t>
            </a:r>
            <a:r>
              <a:rPr kumimoji="0" lang="fr-CA" altLang="en-US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blog = context.Blogs.Single(b =&gt; b.BlogId ==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altLang="en-US" sz="1600" noProof="1">
                <a:latin typeface="Consolas" panose="020B0609020204030204" pitchFamily="49" charset="0"/>
              </a:rPr>
              <a:t>  </a:t>
            </a:r>
            <a:r>
              <a:rPr kumimoji="0" lang="fr-CA" altLang="en-US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context.Entry(blog).Collection(b =&gt; b.Posts).Load();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altLang="en-US" sz="1600" noProof="1">
                <a:latin typeface="Consolas" panose="020B0609020204030204" pitchFamily="49" charset="0"/>
              </a:rPr>
              <a:t>  </a:t>
            </a:r>
            <a:r>
              <a:rPr kumimoji="0" lang="fr-CA" altLang="en-US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context.Entry(blog).Reference(b =&gt; b.Owner).Load();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6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CA" altLang="en-US" sz="7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CA" altLang="en-US" sz="3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7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Loading</a:t>
            </a:r>
          </a:p>
        </p:txBody>
      </p:sp>
      <p:sp>
        <p:nvSpPr>
          <p:cNvPr id="24" name="Subtitle 23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475656" y="1670050"/>
            <a:ext cx="7560840" cy="11430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3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protected override void OnConfiguring(DbContextOptionsBuilder optionsBuilder)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3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endParaRPr lang="fr-CA" altLang="en-US" sz="1300" noProof="1"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3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optionsBuilder.UseLazyLoadingProxies().UseSqlServer(myConnectionString);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altLang="en-US" sz="1300" noProof="1">
                <a:latin typeface="Consolas" panose="020B0609020204030204" pitchFamily="49" charset="0"/>
              </a:rPr>
              <a:t>}</a:t>
            </a:r>
            <a:endParaRPr kumimoji="0" lang="fr-CA" altLang="en-US" sz="13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ubtitle 23">
            <a:extLst>
              <a:ext uri="{FF2B5EF4-FFF2-40B4-BE49-F238E27FC236}">
                <a16:creationId xmlns:a16="http://schemas.microsoft.com/office/drawing/2014/main" id="{4F949E09-94DC-4CB1-B620-2FB2AA7EA9F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475656" y="5334000"/>
            <a:ext cx="7560840" cy="10465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Package</a:t>
            </a:r>
            <a:r>
              <a:rPr lang="fr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: Microsoft.EntityFrameworkCore.Proxies</a:t>
            </a:r>
          </a:p>
          <a:p>
            <a:pPr algn="l"/>
            <a:r>
              <a:rPr lang="fr-CA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Ajouter DI dans Startup</a:t>
            </a:r>
            <a:r>
              <a:rPr lang="fr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fr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Propriétés navigation doivent être </a:t>
            </a:r>
            <a:r>
              <a:rPr lang="fr-CA" sz="1600" b="1" noProof="1">
                <a:solidFill>
                  <a:schemeClr val="accent1"/>
                </a:solidFill>
                <a:latin typeface="Consolas" panose="020B0609020204030204" pitchFamily="49" charset="0"/>
              </a:rPr>
              <a:t>virtual</a:t>
            </a:r>
            <a:endParaRPr lang="fr-CA" sz="1600" noProof="1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5D39C-71EC-49CA-9FA3-03142A82242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75657" y="3238500"/>
            <a:ext cx="7560839" cy="1524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en-US" sz="1300" noProof="1">
                <a:latin typeface="Consolas" panose="020B0609020204030204" pitchFamily="49" charset="0"/>
              </a:rPr>
              <a:t>private Blog(ILazyLoader lazyLoader) { LazyLoader = lazyLoader; }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en-US" sz="1300" noProof="1">
                <a:latin typeface="Consolas" panose="020B0609020204030204" pitchFamily="49" charset="0"/>
              </a:rPr>
              <a:t>private ILazyLoader LazyLoader { get; set; }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en-US" sz="1300" noProof="1">
                <a:latin typeface="Consolas" panose="020B0609020204030204" pitchFamily="49" charset="0"/>
              </a:rPr>
              <a:t>public int Id { get; set; }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en-US" sz="1300" noProof="1">
                <a:latin typeface="Consolas" panose="020B0609020204030204" pitchFamily="49" charset="0"/>
              </a:rPr>
              <a:t>public string Name { get; set; }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en-US" sz="1300" noProof="1">
                <a:latin typeface="Consolas" panose="020B0609020204030204" pitchFamily="49" charset="0"/>
              </a:rPr>
              <a:t>public ICollection&lt;Post&gt; Posts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en-US" sz="1300" noProof="1">
                <a:latin typeface="Consolas" panose="020B0609020204030204" pitchFamily="49" charset="0"/>
              </a:rPr>
              <a:t>{ get =&gt; LazyLoader.Load(this, ref _posts); set =&gt; _posts = value; } </a:t>
            </a:r>
          </a:p>
        </p:txBody>
      </p:sp>
    </p:spTree>
    <p:extLst>
      <p:ext uri="{BB962C8B-B14F-4D97-AF65-F5344CB8AC3E}">
        <p14:creationId xmlns:p14="http://schemas.microsoft.com/office/powerpoint/2010/main" val="346793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B1C53-71D4-476A-AA6D-6D7EF9CADE6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59A91-E696-4BD3-9198-8D1EF1458D2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75656" y="1628800"/>
            <a:ext cx="7515944" cy="4467200"/>
          </a:xfrm>
        </p:spPr>
        <p:txBody>
          <a:bodyPr/>
          <a:lstStyle/>
          <a:p>
            <a:r>
              <a:rPr lang="fr-CA" sz="2800" dirty="0"/>
              <a:t>Modèles complexes</a:t>
            </a:r>
          </a:p>
          <a:p>
            <a:r>
              <a:rPr lang="fr-CA" sz="2800" dirty="0"/>
              <a:t>Fluent API:</a:t>
            </a:r>
          </a:p>
          <a:p>
            <a:r>
              <a:rPr lang="fr-CA" sz="2800" dirty="0"/>
              <a:t>Charger les données relatives (tables liées)</a:t>
            </a:r>
          </a:p>
          <a:p>
            <a:r>
              <a:rPr lang="fr-CA" sz="2800" dirty="0"/>
              <a:t>Créer des index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11558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Fluent API versus Annotations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/>
              <a:t>Permet de spécifier les configurations de la BD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/>
              <a:t>Chaque annotation a un équivalent en Fluent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/>
              <a:t>Les deux peuvent être utilisés simultanément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/>
              <a:t>Fluent API permet de spécifier certaines configurations non disponible via les annotations.</a:t>
            </a:r>
          </a:p>
          <a:p>
            <a:pPr algn="l"/>
            <a:endParaRPr lang="en-US" sz="2000" dirty="0"/>
          </a:p>
          <a:p>
            <a:pPr marL="0" indent="0" algn="l"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2000" b="1" dirty="0"/>
              <a:t>	</a:t>
            </a:r>
            <a:r>
              <a:rPr lang="fr-CA" sz="2000" b="1" dirty="0"/>
              <a:t>Ordre de préséance: </a:t>
            </a:r>
          </a:p>
          <a:p>
            <a:endParaRPr lang="en-US" sz="2000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DC4123B8-F18A-4A23-87DD-70FB4BCD05CF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85554763"/>
              </p:ext>
            </p:extLst>
          </p:nvPr>
        </p:nvGraphicFramePr>
        <p:xfrm>
          <a:off x="2339752" y="31409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5820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Primary Key: Convention (</a:t>
            </a:r>
            <a:r>
              <a:rPr lang="fr-CA" dirty="0"/>
              <a:t>classe</a:t>
            </a:r>
            <a:r>
              <a:rPr lang="en-US" dirty="0"/>
              <a:t>)</a:t>
            </a:r>
          </a:p>
        </p:txBody>
      </p:sp>
      <p:sp>
        <p:nvSpPr>
          <p:cNvPr id="24" name="Subtitle 23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409392" y="1609696"/>
            <a:ext cx="3594656" cy="914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Book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public string </a:t>
            </a:r>
            <a:r>
              <a:rPr lang="en-US" sz="1300" dirty="0">
                <a:solidFill>
                  <a:schemeClr val="accent2"/>
                </a:solidFill>
                <a:latin typeface="Consolas" panose="020B0609020204030204" pitchFamily="49" charset="0"/>
              </a:rPr>
              <a:t>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 get; set;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ubtitle 23">
            <a:extLst>
              <a:ext uri="{FF2B5EF4-FFF2-40B4-BE49-F238E27FC236}">
                <a16:creationId xmlns:a16="http://schemas.microsoft.com/office/drawing/2014/main" id="{4B70A5BB-4FBE-443B-A260-5DF634027B6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242560" y="1609696"/>
            <a:ext cx="3810000" cy="914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1800" noProof="1">
                <a:solidFill>
                  <a:srgbClr val="000000"/>
                </a:solidFill>
                <a:latin typeface="Consolas" panose="020B0609020204030204" pitchFamily="49" charset="0"/>
              </a:rPr>
              <a:t>public class Book</a:t>
            </a:r>
          </a:p>
          <a:p>
            <a:pPr algn="l"/>
            <a:r>
              <a:rPr lang="fr-CA" sz="18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CA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  public string </a:t>
            </a:r>
            <a:r>
              <a:rPr lang="fr-CA" sz="1800" noProof="1">
                <a:solidFill>
                  <a:schemeClr val="accent2"/>
                </a:solidFill>
                <a:latin typeface="Consolas" panose="020B0609020204030204" pitchFamily="49" charset="0"/>
              </a:rPr>
              <a:t>BookId</a:t>
            </a:r>
            <a:r>
              <a:rPr lang="fr-CA" sz="1800" noProof="1">
                <a:solidFill>
                  <a:srgbClr val="000000"/>
                </a:solidFill>
                <a:latin typeface="Consolas" panose="020B0609020204030204" pitchFamily="49" charset="0"/>
              </a:rPr>
              <a:t> { get; set; }</a:t>
            </a:r>
          </a:p>
          <a:p>
            <a:pPr algn="l"/>
            <a:r>
              <a:rPr lang="fr-CA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itle 22">
            <a:extLst>
              <a:ext uri="{FF2B5EF4-FFF2-40B4-BE49-F238E27FC236}">
                <a16:creationId xmlns:a16="http://schemas.microsoft.com/office/drawing/2014/main" id="{7DD92DB9-627B-4B2F-97BA-D2B054A8828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09392" y="2828896"/>
            <a:ext cx="7353607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2"/>
                </a:solidFill>
              </a:rPr>
              <a:t>Primary Key: Annotation (</a:t>
            </a:r>
            <a:r>
              <a:rPr lang="en-US" sz="2400" noProof="1">
                <a:solidFill>
                  <a:schemeClr val="accent2"/>
                </a:solidFill>
              </a:rPr>
              <a:t>classe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" name="Subtitle 23">
            <a:extLst>
              <a:ext uri="{FF2B5EF4-FFF2-40B4-BE49-F238E27FC236}">
                <a16:creationId xmlns:a16="http://schemas.microsoft.com/office/drawing/2014/main" id="{B0B59F51-CB0A-45D6-B7AC-60619D2F38D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475656" y="3370394"/>
            <a:ext cx="3528392" cy="1066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Book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public string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get; set;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itle 22">
            <a:extLst>
              <a:ext uri="{FF2B5EF4-FFF2-40B4-BE49-F238E27FC236}">
                <a16:creationId xmlns:a16="http://schemas.microsoft.com/office/drawing/2014/main" id="{26D6EA80-3B40-4E35-A1B4-6DF00C3C0587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402286" y="4941748"/>
            <a:ext cx="7353607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400" noProof="1">
                <a:solidFill>
                  <a:schemeClr val="accent2"/>
                </a:solidFill>
              </a:rPr>
              <a:t>Primary Key: Fluent API (nomDbContext)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B0491-5745-45B3-991E-246C4F24207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75656" y="5589240"/>
            <a:ext cx="7439744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protected override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&lt;Book&gt;().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HasKey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(c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BookNo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ubtitle 23">
            <a:extLst>
              <a:ext uri="{FF2B5EF4-FFF2-40B4-BE49-F238E27FC236}">
                <a16:creationId xmlns:a16="http://schemas.microsoft.com/office/drawing/2014/main" id="{BF4DE953-4C2E-4751-ABF7-7A7F92A20D54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475656" y="3362296"/>
            <a:ext cx="3528392" cy="10668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Book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public string 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get; set;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D90BF-51EB-4DB6-A94B-93D5B7B9193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75656" y="5611919"/>
            <a:ext cx="7439744" cy="8925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3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protected override void OnModelCreating(ModelBuilder modelBuilder)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3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3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modelBuilder.Entity&lt;Book&gt;().HasKey(c =&gt; c.</a:t>
            </a:r>
            <a:r>
              <a:rPr kumimoji="0" lang="fr-CA" altLang="en-US" sz="1300" b="1" i="0" u="none" strike="noStrike" cap="none" normalizeH="0" baseline="0" noProof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BookNo</a:t>
            </a:r>
            <a:r>
              <a:rPr kumimoji="0" lang="fr-CA" altLang="en-US" sz="13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13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863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8B9D3-12C1-47E4-A44D-4602B3AA7E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noProof="1"/>
              <a:t>Plusieurs à plusieurs (many to many)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235B4-523C-4B3F-8646-5C0A3AAA9F9F}"/>
              </a:ext>
            </a:extLst>
          </p:cNvPr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0" y="1540974"/>
            <a:ext cx="8839200" cy="457200"/>
          </a:xfrm>
        </p:spPr>
        <p:txBody>
          <a:bodyPr/>
          <a:lstStyle/>
          <a:p>
            <a:pPr marL="0" indent="0">
              <a:buNone/>
            </a:pPr>
            <a:r>
              <a:rPr lang="fr-CA" b="1" dirty="0">
                <a:solidFill>
                  <a:schemeClr val="accent2"/>
                </a:solidFill>
              </a:rPr>
              <a:t>Obligatoire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B042DE-EB59-4337-8BBB-7B0EF2E8540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580" y="2349425"/>
            <a:ext cx="527858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endParaRPr lang="fr-CA" sz="12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[Key]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  …  </a:t>
            </a:r>
          </a:p>
          <a:p>
            <a:pPr algn="l"/>
            <a:r>
              <a:rPr lang="fr-CA" sz="1200" noProof="1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8000"/>
                </a:solidFill>
                <a:latin typeface="Consolas" panose="020B0609020204030204" pitchFamily="49" charset="0"/>
              </a:rPr>
              <a:t>// Propriété de navigation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ICollection&lt;BookAuthor&gt; BookAuthors {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200" noProof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8EFD66-F598-460E-8B9F-1C771F038B7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4488" y="4442336"/>
            <a:ext cx="524740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2B91AF"/>
                </a:solidFill>
                <a:latin typeface="Consolas" panose="020B0609020204030204" pitchFamily="49" charset="0"/>
              </a:rPr>
              <a:t>Author</a:t>
            </a:r>
            <a:endParaRPr lang="fr-CA" sz="12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[Key]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LastName {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endParaRPr lang="fr-CA" sz="12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8000"/>
                </a:solidFill>
                <a:latin typeface="Consolas" panose="020B0609020204030204" pitchFamily="49" charset="0"/>
              </a:rPr>
              <a:t>// Propriété de navigation</a:t>
            </a:r>
          </a:p>
          <a:p>
            <a:pPr algn="l"/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ICollection&lt;BookAuthor&gt; BookAuthors {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200" noProof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9956C1-8C8F-48FF-BF0C-98B83E02FBF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64648" y="2645664"/>
            <a:ext cx="3592762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2B91AF"/>
                </a:solidFill>
                <a:latin typeface="Consolas" panose="020B0609020204030204" pitchFamily="49" charset="0"/>
              </a:rPr>
              <a:t>BookAuthor</a:t>
            </a:r>
            <a:endParaRPr lang="fr-CA" sz="12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CA" sz="1200" noProof="1">
                <a:solidFill>
                  <a:srgbClr val="008000"/>
                </a:solidFill>
                <a:latin typeface="Consolas" panose="020B0609020204030204" pitchFamily="49" charset="0"/>
              </a:rPr>
              <a:t>  //[Key]</a:t>
            </a:r>
            <a:endParaRPr lang="fr-CA" sz="12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[ForeignKey(</a:t>
            </a:r>
            <a:r>
              <a:rPr lang="fr-CA" sz="1200" noProof="1">
                <a:solidFill>
                  <a:srgbClr val="A31515"/>
                </a:solidFill>
                <a:latin typeface="Consolas" panose="020B0609020204030204" pitchFamily="49" charset="0"/>
              </a:rPr>
              <a:t>"Book"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Book_Id {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8000"/>
                </a:solidFill>
                <a:latin typeface="Consolas" panose="020B0609020204030204" pitchFamily="49" charset="0"/>
              </a:rPr>
              <a:t>//[Key]</a:t>
            </a:r>
            <a:endParaRPr lang="fr-CA" sz="12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[ForeignKey(</a:t>
            </a:r>
            <a:r>
              <a:rPr lang="fr-CA" sz="1200" noProof="1">
                <a:solidFill>
                  <a:srgbClr val="A31515"/>
                </a:solidFill>
                <a:latin typeface="Consolas" panose="020B0609020204030204" pitchFamily="49" charset="0"/>
              </a:rPr>
              <a:t>"Author"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Author_Id {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endParaRPr lang="fr-CA" sz="1200" noProof="1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8000"/>
                </a:solidFill>
                <a:latin typeface="Consolas" panose="020B0609020204030204" pitchFamily="49" charset="0"/>
              </a:rPr>
              <a:t>// Propriétés de navigation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Book Book {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Author Author {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200" noProof="1"/>
          </a:p>
        </p:txBody>
      </p:sp>
    </p:spTree>
    <p:extLst>
      <p:ext uri="{BB962C8B-B14F-4D97-AF65-F5344CB8AC3E}">
        <p14:creationId xmlns:p14="http://schemas.microsoft.com/office/powerpoint/2010/main" val="250324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8B9D3-12C1-47E4-A44D-4602B3AA7E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noProof="1"/>
              <a:t>Plusieurs à plusieurs (many to many)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235B4-523C-4B3F-8646-5C0A3AAA9F9F}"/>
              </a:ext>
            </a:extLst>
          </p:cNvPr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475656" y="1412776"/>
            <a:ext cx="7439744" cy="457200"/>
          </a:xfrm>
        </p:spPr>
        <p:txBody>
          <a:bodyPr/>
          <a:lstStyle/>
          <a:p>
            <a:pPr marL="0" indent="0">
              <a:buNone/>
            </a:pPr>
            <a:r>
              <a:rPr lang="fr-CA" b="1" noProof="1">
                <a:solidFill>
                  <a:schemeClr val="accent2"/>
                </a:solidFill>
              </a:rPr>
              <a:t>Obligatoire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2F4247-788D-418A-9417-F9C7CBC465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99147" y="2952234"/>
            <a:ext cx="3592762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2B91AF"/>
                </a:solidFill>
                <a:latin typeface="Consolas" panose="020B0609020204030204" pitchFamily="49" charset="0"/>
              </a:rPr>
              <a:t>BookAuthor</a:t>
            </a:r>
            <a:endParaRPr lang="fr-CA" sz="12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CA" sz="1200" noProof="1">
                <a:solidFill>
                  <a:srgbClr val="008000"/>
                </a:solidFill>
                <a:latin typeface="Consolas" panose="020B0609020204030204" pitchFamily="49" charset="0"/>
              </a:rPr>
              <a:t>  //[Key]</a:t>
            </a:r>
            <a:endParaRPr lang="fr-CA" sz="12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[ForeignKey(</a:t>
            </a:r>
            <a:r>
              <a:rPr lang="fr-CA" sz="1200" noProof="1">
                <a:solidFill>
                  <a:srgbClr val="A31515"/>
                </a:solidFill>
                <a:latin typeface="Consolas" panose="020B0609020204030204" pitchFamily="49" charset="0"/>
              </a:rPr>
              <a:t>"Book"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Book_Id {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8000"/>
                </a:solidFill>
                <a:latin typeface="Consolas" panose="020B0609020204030204" pitchFamily="49" charset="0"/>
              </a:rPr>
              <a:t>//[Key]</a:t>
            </a:r>
            <a:endParaRPr lang="fr-CA" sz="12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[ForeignKey(</a:t>
            </a:r>
            <a:r>
              <a:rPr lang="fr-CA" sz="1200" noProof="1">
                <a:solidFill>
                  <a:srgbClr val="A31515"/>
                </a:solidFill>
                <a:latin typeface="Consolas" panose="020B0609020204030204" pitchFamily="49" charset="0"/>
              </a:rPr>
              <a:t>"Author"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Author_Id {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endParaRPr lang="fr-CA" sz="1200" noProof="1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200" noProof="1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8000"/>
                </a:solidFill>
                <a:latin typeface="Consolas" panose="020B0609020204030204" pitchFamily="49" charset="0"/>
              </a:rPr>
              <a:t>// Propriétés de navigation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Book Book {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Author Author {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fr-CA" sz="12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fr-CA" sz="12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2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200" noProof="1"/>
          </a:p>
        </p:txBody>
      </p:sp>
    </p:spTree>
    <p:extLst>
      <p:ext uri="{BB962C8B-B14F-4D97-AF65-F5344CB8AC3E}">
        <p14:creationId xmlns:p14="http://schemas.microsoft.com/office/powerpoint/2010/main" val="156258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116632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fr-CA" noProof="1"/>
              <a:t>Fluent API: Clé composée</a:t>
            </a:r>
          </a:p>
        </p:txBody>
      </p:sp>
      <p:sp>
        <p:nvSpPr>
          <p:cNvPr id="8" name="Subtitle 23">
            <a:extLst>
              <a:ext uri="{FF2B5EF4-FFF2-40B4-BE49-F238E27FC236}">
                <a16:creationId xmlns:a16="http://schemas.microsoft.com/office/drawing/2014/main" id="{4990AE99-7B40-40F1-82B5-721951C08501}"/>
              </a:ext>
            </a:extLst>
          </p:cNvPr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564442" y="2667000"/>
            <a:ext cx="7344816" cy="15240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CA" noProof="1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CA" noProof="1">
                <a:solidFill>
                  <a:schemeClr val="accent1"/>
                </a:solidFill>
                <a:latin typeface="Consolas" panose="020B0609020204030204" pitchFamily="49" charset="0"/>
              </a:rPr>
              <a:t>protected override void</a:t>
            </a:r>
            <a:r>
              <a:rPr lang="en-CA" noProof="1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CA" noProof="1">
                <a:solidFill>
                  <a:schemeClr val="accent2"/>
                </a:solidFill>
                <a:latin typeface="Consolas" panose="020B0609020204030204" pitchFamily="49" charset="0"/>
              </a:rPr>
              <a:t>OnModelCreating</a:t>
            </a:r>
            <a:r>
              <a:rPr lang="en-CA" noProof="1">
                <a:solidFill>
                  <a:schemeClr val="tx1"/>
                </a:solidFill>
                <a:latin typeface="Consolas" panose="020B0609020204030204" pitchFamily="49" charset="0"/>
              </a:rPr>
              <a:t>(ModelBuilder modelBuilder)</a:t>
            </a:r>
          </a:p>
          <a:p>
            <a:pPr marL="0" indent="0" algn="l">
              <a:buNone/>
            </a:pPr>
            <a:r>
              <a:rPr lang="en-CA" noProof="1">
                <a:solidFill>
                  <a:schemeClr val="tx1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 algn="l">
              <a:buNone/>
            </a:pPr>
            <a:r>
              <a:rPr lang="en-CA" noProof="1">
                <a:solidFill>
                  <a:schemeClr val="tx1"/>
                </a:solidFill>
                <a:latin typeface="Consolas" panose="020B0609020204030204" pitchFamily="49" charset="0"/>
              </a:rPr>
              <a:t>     modelBuilder.Entity&lt;Book&gt;()</a:t>
            </a:r>
          </a:p>
          <a:p>
            <a:pPr marL="0" indent="0" algn="l">
              <a:buNone/>
            </a:pPr>
            <a:r>
              <a:rPr lang="en-CA" noProof="1">
                <a:solidFill>
                  <a:schemeClr val="tx1"/>
                </a:solidFill>
                <a:latin typeface="Consolas" panose="020B0609020204030204" pitchFamily="49" charset="0"/>
              </a:rPr>
              <a:t>       .HasKey(t =&gt; </a:t>
            </a:r>
            <a:r>
              <a:rPr lang="en-CA" noProof="1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CA" noProof="1">
                <a:solidFill>
                  <a:schemeClr val="tx1"/>
                </a:solidFill>
                <a:latin typeface="Consolas" panose="020B0609020204030204" pitchFamily="49" charset="0"/>
              </a:rPr>
              <a:t> { t.BookId, t.AuthorId });</a:t>
            </a:r>
          </a:p>
          <a:p>
            <a:pPr marL="0" indent="0" algn="l">
              <a:buNone/>
            </a:pPr>
            <a:r>
              <a:rPr lang="en-CA" noProof="1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11" name="Title 22">
            <a:extLst>
              <a:ext uri="{FF2B5EF4-FFF2-40B4-BE49-F238E27FC236}">
                <a16:creationId xmlns:a16="http://schemas.microsoft.com/office/drawing/2014/main" id="{909D54B0-E18A-41EA-988E-8C42BA147D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475656" y="1484784"/>
            <a:ext cx="669228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2"/>
                </a:solidFill>
              </a:rPr>
              <a:t>Dans le </a:t>
            </a:r>
            <a:r>
              <a:rPr lang="en-US" sz="2400" noProof="1">
                <a:solidFill>
                  <a:schemeClr val="accent2"/>
                </a:solidFill>
              </a:rPr>
              <a:t>DbContext</a:t>
            </a:r>
            <a:r>
              <a:rPr lang="en-US" sz="2400" dirty="0">
                <a:solidFill>
                  <a:schemeClr val="accent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8365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A6BD2-C1EB-4F2B-8F00-81A1118F138C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Relation récursive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0F2AB2-EFE9-44E1-AC6A-55C606207BEB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Schéma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404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A6BD2-C1EB-4F2B-8F00-81A1118F138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Récursive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5A8883-C800-4761-B580-0A57F5CD037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18550" y="2204864"/>
            <a:ext cx="7405836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noProof="1">
                <a:solidFill>
                  <a:srgbClr val="2B91AF"/>
                </a:solidFill>
                <a:latin typeface="Consolas" panose="020B0609020204030204" pitchFamily="49" charset="0"/>
              </a:rPr>
              <a:t>Author</a:t>
            </a:r>
            <a:endParaRPr lang="en-CA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[Key]</a:t>
            </a: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endParaRPr lang="en-CA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algn="l"/>
            <a:endParaRPr lang="en-CA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noProof="1">
                <a:solidFill>
                  <a:srgbClr val="008000"/>
                </a:solidFill>
                <a:latin typeface="Consolas" panose="020B0609020204030204" pitchFamily="49" charset="0"/>
              </a:rPr>
              <a:t>// Relation 1 à plusieurs récursive</a:t>
            </a:r>
            <a:endParaRPr lang="en-CA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[InverseProperty(</a:t>
            </a:r>
            <a:r>
              <a:rPr lang="en-CA" sz="1600" noProof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"Mentor"</a:t>
            </a:r>
            <a:r>
              <a:rPr lang="en-CA" sz="16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)]</a:t>
            </a: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? MentorId { </a:t>
            </a:r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endParaRPr lang="en-CA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noProof="1">
                <a:solidFill>
                  <a:srgbClr val="008000"/>
                </a:solidFill>
                <a:latin typeface="Consolas" panose="020B0609020204030204" pitchFamily="49" charset="0"/>
              </a:rPr>
              <a:t>//Propriété de navigation 1 à plusieurs récursive</a:t>
            </a:r>
          </a:p>
          <a:p>
            <a:pPr algn="l"/>
            <a:r>
              <a:rPr lang="en-CA" sz="1600" noProof="1">
                <a:solidFill>
                  <a:srgbClr val="008000"/>
                </a:solidFill>
                <a:latin typeface="Consolas" panose="020B0609020204030204" pitchFamily="49" charset="0"/>
              </a:rPr>
              <a:t>  // (sur elle-même)</a:t>
            </a:r>
            <a:endParaRPr lang="en-CA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CA" sz="16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Author </a:t>
            </a:r>
            <a:r>
              <a:rPr lang="en-CA" sz="1600" noProof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Mentor</a:t>
            </a:r>
            <a:r>
              <a:rPr lang="en-CA" sz="16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CA" sz="16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CA" sz="16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CA" sz="1600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CA" sz="1600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CA" sz="16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2000" noProof="1"/>
          </a:p>
        </p:txBody>
      </p:sp>
    </p:spTree>
    <p:extLst>
      <p:ext uri="{BB962C8B-B14F-4D97-AF65-F5344CB8AC3E}">
        <p14:creationId xmlns:p14="http://schemas.microsoft.com/office/powerpoint/2010/main" val="3048211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S03 B TDD principes">
  <a:themeElements>
    <a:clrScheme name="Thème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e_5W5.potx" id="{A9420570-C83F-4941-9A84-AE68F4C93E32}" vid="{213A4453-204D-443C-A2D8-0CA8AAFC607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B2B2B2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D5D5D5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342CEA30C9034C861BAD8E8DEE496C" ma:contentTypeVersion="0" ma:contentTypeDescription="Crée un document." ma:contentTypeScope="" ma:versionID="b48f5d26555f9e361c98167ec9a9ad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11e83d12cbdd0fcf0b62744a2ab9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8871CE-FCB7-47C8-80BB-3BAB75EEF7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B3F2DD-D08F-4F01-8519-2FCEA797AE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53B385-2EC9-4821-A1C9-32D1D1772AB8}"/>
</file>

<file path=docProps/app.xml><?xml version="1.0" encoding="utf-8"?>
<Properties xmlns="http://schemas.openxmlformats.org/officeDocument/2006/extended-properties" xmlns:vt="http://schemas.openxmlformats.org/officeDocument/2006/docPropsVTypes">
  <Template>Modele_5W5</Template>
  <TotalTime>112</TotalTime>
  <Words>1076</Words>
  <Application>Microsoft Office PowerPoint</Application>
  <PresentationFormat>Affichage à l'écran 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Impact</vt:lpstr>
      <vt:lpstr>Times New Roman</vt:lpstr>
      <vt:lpstr>S03 B TDD principes</vt:lpstr>
      <vt:lpstr>Programmation Web avancée</vt:lpstr>
      <vt:lpstr>Sommaire</vt:lpstr>
      <vt:lpstr>Fluent API versus Annotations</vt:lpstr>
      <vt:lpstr>Primary Key: Convention (classe)</vt:lpstr>
      <vt:lpstr>Plusieurs à plusieurs (many to many)</vt:lpstr>
      <vt:lpstr>Plusieurs à plusieurs (many to many)</vt:lpstr>
      <vt:lpstr>Fluent API: Clé composée</vt:lpstr>
      <vt:lpstr>Relation récursive</vt:lpstr>
      <vt:lpstr>Récursive</vt:lpstr>
      <vt:lpstr>Créer un index</vt:lpstr>
      <vt:lpstr>Fluent API: Créer un Index supplémentaire </vt:lpstr>
      <vt:lpstr>Fluent API: Créer un Index composé </vt:lpstr>
      <vt:lpstr>Fluent API: Créer un Index contenu unique </vt:lpstr>
      <vt:lpstr>Loading</vt:lpstr>
      <vt:lpstr>Naviguer entre les entités reliées</vt:lpstr>
      <vt:lpstr>Eager Loading: plus efficace</vt:lpstr>
      <vt:lpstr>Explicit Loading</vt:lpstr>
      <vt:lpstr>Lazy 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Web avancée</dc:title>
  <dc:creator>Turgeon Valérie</dc:creator>
  <cp:lastModifiedBy>Duval Vincent</cp:lastModifiedBy>
  <cp:revision>1</cp:revision>
  <dcterms:created xsi:type="dcterms:W3CDTF">2022-01-31T19:08:01Z</dcterms:created>
  <dcterms:modified xsi:type="dcterms:W3CDTF">2022-02-01T19:04:03Z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0x01010094342CEA30C9034C861BAD8E8DEE496C</vt:lpwstr>
  </property>
</Properties>
</file>