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27"/>
  </p:notesMasterIdLst>
  <p:sldIdLst>
    <p:sldId id="321" r:id="rId5"/>
    <p:sldId id="324" r:id="rId6"/>
    <p:sldId id="339" r:id="rId7"/>
    <p:sldId id="340" r:id="rId8"/>
    <p:sldId id="342" r:id="rId9"/>
    <p:sldId id="341" r:id="rId10"/>
    <p:sldId id="323" r:id="rId11"/>
    <p:sldId id="327" r:id="rId12"/>
    <p:sldId id="336" r:id="rId13"/>
    <p:sldId id="328" r:id="rId14"/>
    <p:sldId id="279" r:id="rId15"/>
    <p:sldId id="332" r:id="rId16"/>
    <p:sldId id="331" r:id="rId17"/>
    <p:sldId id="337" r:id="rId18"/>
    <p:sldId id="330" r:id="rId19"/>
    <p:sldId id="344" r:id="rId20"/>
    <p:sldId id="338" r:id="rId21"/>
    <p:sldId id="335" r:id="rId22"/>
    <p:sldId id="333" r:id="rId23"/>
    <p:sldId id="329" r:id="rId24"/>
    <p:sldId id="334" r:id="rId25"/>
    <p:sldId id="343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érie Turgeon" initials="VT" lastIdx="1" clrIdx="0">
    <p:extLst>
      <p:ext uri="{19B8F6BF-5375-455C-9EA6-DF929625EA0E}">
        <p15:presenceInfo xmlns:p15="http://schemas.microsoft.com/office/powerpoint/2012/main" userId="90b4337e18031f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41B0A-FD83-4135-8743-39B7A32C41FD}" v="20" dt="2022-02-22T15:39:01.240"/>
    <p1510:client id="{5A0EEFAD-CFEF-4E2D-B120-02240788C0E9}" v="4" dt="2022-02-21T18:41:48.344"/>
    <p1510:client id="{F1BE5722-CFDE-48E9-A888-B6444CD26BDE}" v="147" dt="2022-02-22T03:50:39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9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val Vincent" userId="73a8af6f-c45a-4a5a-a904-7e945df77a23" providerId="ADAL" clId="{02141B0A-FD83-4135-8743-39B7A32C41FD}"/>
    <pc:docChg chg="undo custSel modSld sldOrd modMainMaster">
      <pc:chgData name="Duval Vincent" userId="73a8af6f-c45a-4a5a-a904-7e945df77a23" providerId="ADAL" clId="{02141B0A-FD83-4135-8743-39B7A32C41FD}" dt="2022-02-22T15:41:25.596" v="628" actId="5793"/>
      <pc:docMkLst>
        <pc:docMk/>
      </pc:docMkLst>
      <pc:sldChg chg="modSp mod">
        <pc:chgData name="Duval Vincent" userId="73a8af6f-c45a-4a5a-a904-7e945df77a23" providerId="ADAL" clId="{02141B0A-FD83-4135-8743-39B7A32C41FD}" dt="2022-02-22T15:28:42.769" v="421" actId="5793"/>
        <pc:sldMkLst>
          <pc:docMk/>
          <pc:sldMk cId="3683653239" sldId="279"/>
        </pc:sldMkLst>
        <pc:spChg chg="mod">
          <ac:chgData name="Duval Vincent" userId="73a8af6f-c45a-4a5a-a904-7e945df77a23" providerId="ADAL" clId="{02141B0A-FD83-4135-8743-39B7A32C41FD}" dt="2022-02-22T15:28:42.769" v="421" actId="5793"/>
          <ac:spMkLst>
            <pc:docMk/>
            <pc:sldMk cId="3683653239" sldId="279"/>
            <ac:spMk id="6" creationId="{00000000-0000-0000-0000-000000000000}"/>
          </ac:spMkLst>
        </pc:spChg>
      </pc:sldChg>
      <pc:sldChg chg="modSp mod">
        <pc:chgData name="Duval Vincent" userId="73a8af6f-c45a-4a5a-a904-7e945df77a23" providerId="ADAL" clId="{02141B0A-FD83-4135-8743-39B7A32C41FD}" dt="2022-02-22T15:20:49.841" v="25" actId="20577"/>
        <pc:sldMkLst>
          <pc:docMk/>
          <pc:sldMk cId="1326666512" sldId="324"/>
        </pc:sldMkLst>
        <pc:spChg chg="mod">
          <ac:chgData name="Duval Vincent" userId="73a8af6f-c45a-4a5a-a904-7e945df77a23" providerId="ADAL" clId="{02141B0A-FD83-4135-8743-39B7A32C41FD}" dt="2022-02-22T15:17:34.757" v="5" actId="20577"/>
          <ac:spMkLst>
            <pc:docMk/>
            <pc:sldMk cId="1326666512" sldId="324"/>
            <ac:spMk id="3" creationId="{1BC0CB3D-E89C-4E67-B9F6-5E62454CEF1B}"/>
          </ac:spMkLst>
        </pc:spChg>
        <pc:spChg chg="mod">
          <ac:chgData name="Duval Vincent" userId="73a8af6f-c45a-4a5a-a904-7e945df77a23" providerId="ADAL" clId="{02141B0A-FD83-4135-8743-39B7A32C41FD}" dt="2022-02-22T15:20:49.841" v="25" actId="20577"/>
          <ac:spMkLst>
            <pc:docMk/>
            <pc:sldMk cId="1326666512" sldId="324"/>
            <ac:spMk id="8" creationId="{B24E55AD-7A05-46B1-BF6B-0770514CB008}"/>
          </ac:spMkLst>
        </pc:spChg>
      </pc:sldChg>
      <pc:sldChg chg="modSp mod">
        <pc:chgData name="Duval Vincent" userId="73a8af6f-c45a-4a5a-a904-7e945df77a23" providerId="ADAL" clId="{02141B0A-FD83-4135-8743-39B7A32C41FD}" dt="2022-02-22T15:28:55.764" v="427" actId="5793"/>
        <pc:sldMkLst>
          <pc:docMk/>
          <pc:sldMk cId="2943493989" sldId="327"/>
        </pc:sldMkLst>
        <pc:spChg chg="mod">
          <ac:chgData name="Duval Vincent" userId="73a8af6f-c45a-4a5a-a904-7e945df77a23" providerId="ADAL" clId="{02141B0A-FD83-4135-8743-39B7A32C41FD}" dt="2022-02-22T15:28:55.764" v="427" actId="5793"/>
          <ac:spMkLst>
            <pc:docMk/>
            <pc:sldMk cId="2943493989" sldId="327"/>
            <ac:spMk id="5" creationId="{1161C427-46BA-4EF4-B12D-93160DD8F1B9}"/>
          </ac:spMkLst>
        </pc:spChg>
      </pc:sldChg>
      <pc:sldChg chg="modSp mod">
        <pc:chgData name="Duval Vincent" userId="73a8af6f-c45a-4a5a-a904-7e945df77a23" providerId="ADAL" clId="{02141B0A-FD83-4135-8743-39B7A32C41FD}" dt="2022-02-22T15:28:49.434" v="425" actId="1076"/>
        <pc:sldMkLst>
          <pc:docMk/>
          <pc:sldMk cId="3294989862" sldId="328"/>
        </pc:sldMkLst>
        <pc:spChg chg="mod">
          <ac:chgData name="Duval Vincent" userId="73a8af6f-c45a-4a5a-a904-7e945df77a23" providerId="ADAL" clId="{02141B0A-FD83-4135-8743-39B7A32C41FD}" dt="2022-02-22T15:28:47.986" v="424" actId="20577"/>
          <ac:spMkLst>
            <pc:docMk/>
            <pc:sldMk cId="3294989862" sldId="328"/>
            <ac:spMk id="5" creationId="{1161C427-46BA-4EF4-B12D-93160DD8F1B9}"/>
          </ac:spMkLst>
        </pc:spChg>
        <pc:picChg chg="mod">
          <ac:chgData name="Duval Vincent" userId="73a8af6f-c45a-4a5a-a904-7e945df77a23" providerId="ADAL" clId="{02141B0A-FD83-4135-8743-39B7A32C41FD}" dt="2022-02-22T15:28:49.434" v="425" actId="1076"/>
          <ac:picMkLst>
            <pc:docMk/>
            <pc:sldMk cId="3294989862" sldId="328"/>
            <ac:picMk id="4" creationId="{413DF19D-933F-4A45-9A96-2C220BF1F10D}"/>
          </ac:picMkLst>
        </pc:picChg>
      </pc:sldChg>
      <pc:sldChg chg="modSp mod">
        <pc:chgData name="Duval Vincent" userId="73a8af6f-c45a-4a5a-a904-7e945df77a23" providerId="ADAL" clId="{02141B0A-FD83-4135-8743-39B7A32C41FD}" dt="2022-02-22T15:19:54.761" v="18" actId="5793"/>
        <pc:sldMkLst>
          <pc:docMk/>
          <pc:sldMk cId="1251007422" sldId="329"/>
        </pc:sldMkLst>
        <pc:spChg chg="mod">
          <ac:chgData name="Duval Vincent" userId="73a8af6f-c45a-4a5a-a904-7e945df77a23" providerId="ADAL" clId="{02141B0A-FD83-4135-8743-39B7A32C41FD}" dt="2022-02-22T15:19:54.761" v="18" actId="5793"/>
          <ac:spMkLst>
            <pc:docMk/>
            <pc:sldMk cId="1251007422" sldId="329"/>
            <ac:spMk id="5" creationId="{1161C427-46BA-4EF4-B12D-93160DD8F1B9}"/>
          </ac:spMkLst>
        </pc:spChg>
      </pc:sldChg>
      <pc:sldChg chg="delSp modSp mod">
        <pc:chgData name="Duval Vincent" userId="73a8af6f-c45a-4a5a-a904-7e945df77a23" providerId="ADAL" clId="{02141B0A-FD83-4135-8743-39B7A32C41FD}" dt="2022-02-22T15:38:31.971" v="498" actId="478"/>
        <pc:sldMkLst>
          <pc:docMk/>
          <pc:sldMk cId="2069543337" sldId="330"/>
        </pc:sldMkLst>
        <pc:spChg chg="del">
          <ac:chgData name="Duval Vincent" userId="73a8af6f-c45a-4a5a-a904-7e945df77a23" providerId="ADAL" clId="{02141B0A-FD83-4135-8743-39B7A32C41FD}" dt="2022-02-22T15:38:31.971" v="498" actId="478"/>
          <ac:spMkLst>
            <pc:docMk/>
            <pc:sldMk cId="2069543337" sldId="330"/>
            <ac:spMk id="3" creationId="{755DD4EA-25AD-4A38-823D-2559D63D1171}"/>
          </ac:spMkLst>
        </pc:spChg>
        <pc:spChg chg="mod">
          <ac:chgData name="Duval Vincent" userId="73a8af6f-c45a-4a5a-a904-7e945df77a23" providerId="ADAL" clId="{02141B0A-FD83-4135-8743-39B7A32C41FD}" dt="2022-02-22T15:32:02.845" v="466" actId="5793"/>
          <ac:spMkLst>
            <pc:docMk/>
            <pc:sldMk cId="2069543337" sldId="330"/>
            <ac:spMk id="5" creationId="{1161C427-46BA-4EF4-B12D-93160DD8F1B9}"/>
          </ac:spMkLst>
        </pc:spChg>
        <pc:spChg chg="mod">
          <ac:chgData name="Duval Vincent" userId="73a8af6f-c45a-4a5a-a904-7e945df77a23" providerId="ADAL" clId="{02141B0A-FD83-4135-8743-39B7A32C41FD}" dt="2022-02-22T15:32:16.486" v="467" actId="790"/>
          <ac:spMkLst>
            <pc:docMk/>
            <pc:sldMk cId="2069543337" sldId="330"/>
            <ac:spMk id="6" creationId="{558598FB-C2C1-49B5-A052-25446059DEE3}"/>
          </ac:spMkLst>
        </pc:spChg>
      </pc:sldChg>
      <pc:sldChg chg="modSp mod">
        <pc:chgData name="Duval Vincent" userId="73a8af6f-c45a-4a5a-a904-7e945df77a23" providerId="ADAL" clId="{02141B0A-FD83-4135-8743-39B7A32C41FD}" dt="2022-02-22T15:30:23.280" v="437" actId="5793"/>
        <pc:sldMkLst>
          <pc:docMk/>
          <pc:sldMk cId="4119595708" sldId="331"/>
        </pc:sldMkLst>
        <pc:spChg chg="mod">
          <ac:chgData name="Duval Vincent" userId="73a8af6f-c45a-4a5a-a904-7e945df77a23" providerId="ADAL" clId="{02141B0A-FD83-4135-8743-39B7A32C41FD}" dt="2022-02-22T15:30:23.280" v="437" actId="5793"/>
          <ac:spMkLst>
            <pc:docMk/>
            <pc:sldMk cId="4119595708" sldId="331"/>
            <ac:spMk id="6" creationId="{00000000-0000-0000-0000-000000000000}"/>
          </ac:spMkLst>
        </pc:spChg>
      </pc:sldChg>
      <pc:sldChg chg="modSp mod">
        <pc:chgData name="Duval Vincent" userId="73a8af6f-c45a-4a5a-a904-7e945df77a23" providerId="ADAL" clId="{02141B0A-FD83-4135-8743-39B7A32C41FD}" dt="2022-02-22T15:28:39.442" v="420" actId="20577"/>
        <pc:sldMkLst>
          <pc:docMk/>
          <pc:sldMk cId="3300994569" sldId="332"/>
        </pc:sldMkLst>
        <pc:spChg chg="mod">
          <ac:chgData name="Duval Vincent" userId="73a8af6f-c45a-4a5a-a904-7e945df77a23" providerId="ADAL" clId="{02141B0A-FD83-4135-8743-39B7A32C41FD}" dt="2022-02-22T15:28:39.442" v="420" actId="20577"/>
          <ac:spMkLst>
            <pc:docMk/>
            <pc:sldMk cId="3300994569" sldId="332"/>
            <ac:spMk id="6" creationId="{00000000-0000-0000-0000-000000000000}"/>
          </ac:spMkLst>
        </pc:spChg>
      </pc:sldChg>
      <pc:sldChg chg="modSp mod ord">
        <pc:chgData name="Duval Vincent" userId="73a8af6f-c45a-4a5a-a904-7e945df77a23" providerId="ADAL" clId="{02141B0A-FD83-4135-8743-39B7A32C41FD}" dt="2022-02-22T15:38:14.401" v="497"/>
        <pc:sldMkLst>
          <pc:docMk/>
          <pc:sldMk cId="1283813472" sldId="333"/>
        </pc:sldMkLst>
        <pc:spChg chg="mod">
          <ac:chgData name="Duval Vincent" userId="73a8af6f-c45a-4a5a-a904-7e945df77a23" providerId="ADAL" clId="{02141B0A-FD83-4135-8743-39B7A32C41FD}" dt="2022-02-22T15:30:56.581" v="439" actId="207"/>
          <ac:spMkLst>
            <pc:docMk/>
            <pc:sldMk cId="1283813472" sldId="333"/>
            <ac:spMk id="2" creationId="{405757D8-AA26-4D16-9173-4BE28838E9C5}"/>
          </ac:spMkLst>
        </pc:spChg>
      </pc:sldChg>
      <pc:sldChg chg="modSp mod">
        <pc:chgData name="Duval Vincent" userId="73a8af6f-c45a-4a5a-a904-7e945df77a23" providerId="ADAL" clId="{02141B0A-FD83-4135-8743-39B7A32C41FD}" dt="2022-02-22T15:41:25.596" v="628" actId="5793"/>
        <pc:sldMkLst>
          <pc:docMk/>
          <pc:sldMk cId="2486832317" sldId="334"/>
        </pc:sldMkLst>
        <pc:spChg chg="mod">
          <ac:chgData name="Duval Vincent" userId="73a8af6f-c45a-4a5a-a904-7e945df77a23" providerId="ADAL" clId="{02141B0A-FD83-4135-8743-39B7A32C41FD}" dt="2022-02-22T15:40:49.898" v="561" actId="1035"/>
          <ac:spMkLst>
            <pc:docMk/>
            <pc:sldMk cId="2486832317" sldId="334"/>
            <ac:spMk id="3" creationId="{8ED85483-B699-438B-A1D6-6DE360847627}"/>
          </ac:spMkLst>
        </pc:spChg>
        <pc:spChg chg="mod">
          <ac:chgData name="Duval Vincent" userId="73a8af6f-c45a-4a5a-a904-7e945df77a23" providerId="ADAL" clId="{02141B0A-FD83-4135-8743-39B7A32C41FD}" dt="2022-02-22T15:33:44.604" v="493" actId="790"/>
          <ac:spMkLst>
            <pc:docMk/>
            <pc:sldMk cId="2486832317" sldId="334"/>
            <ac:spMk id="5" creationId="{00000000-0000-0000-0000-000000000000}"/>
          </ac:spMkLst>
        </pc:spChg>
        <pc:spChg chg="mod">
          <ac:chgData name="Duval Vincent" userId="73a8af6f-c45a-4a5a-a904-7e945df77a23" providerId="ADAL" clId="{02141B0A-FD83-4135-8743-39B7A32C41FD}" dt="2022-02-22T15:41:25.596" v="628" actId="5793"/>
          <ac:spMkLst>
            <pc:docMk/>
            <pc:sldMk cId="2486832317" sldId="334"/>
            <ac:spMk id="6" creationId="{00000000-0000-0000-0000-000000000000}"/>
          </ac:spMkLst>
        </pc:spChg>
      </pc:sldChg>
      <pc:sldChg chg="modSp mod">
        <pc:chgData name="Duval Vincent" userId="73a8af6f-c45a-4a5a-a904-7e945df77a23" providerId="ADAL" clId="{02141B0A-FD83-4135-8743-39B7A32C41FD}" dt="2022-02-22T15:19:56.825" v="19" actId="5793"/>
        <pc:sldMkLst>
          <pc:docMk/>
          <pc:sldMk cId="2146038608" sldId="335"/>
        </pc:sldMkLst>
        <pc:spChg chg="mod">
          <ac:chgData name="Duval Vincent" userId="73a8af6f-c45a-4a5a-a904-7e945df77a23" providerId="ADAL" clId="{02141B0A-FD83-4135-8743-39B7A32C41FD}" dt="2022-02-22T15:19:56.825" v="19" actId="5793"/>
          <ac:spMkLst>
            <pc:docMk/>
            <pc:sldMk cId="2146038608" sldId="335"/>
            <ac:spMk id="6" creationId="{00000000-0000-0000-0000-000000000000}"/>
          </ac:spMkLst>
        </pc:spChg>
      </pc:sldChg>
      <pc:sldChg chg="modSp mod">
        <pc:chgData name="Duval Vincent" userId="73a8af6f-c45a-4a5a-a904-7e945df77a23" providerId="ADAL" clId="{02141B0A-FD83-4135-8743-39B7A32C41FD}" dt="2022-02-22T15:26:48.307" v="413" actId="20577"/>
        <pc:sldMkLst>
          <pc:docMk/>
          <pc:sldMk cId="3917297567" sldId="336"/>
        </pc:sldMkLst>
        <pc:spChg chg="mod">
          <ac:chgData name="Duval Vincent" userId="73a8af6f-c45a-4a5a-a904-7e945df77a23" providerId="ADAL" clId="{02141B0A-FD83-4135-8743-39B7A32C41FD}" dt="2022-02-22T15:26:48.307" v="413" actId="20577"/>
          <ac:spMkLst>
            <pc:docMk/>
            <pc:sldMk cId="3917297567" sldId="336"/>
            <ac:spMk id="3" creationId="{FBBB7E99-B13B-4495-84C2-ACDBD25B67BF}"/>
          </ac:spMkLst>
        </pc:spChg>
      </pc:sldChg>
      <pc:sldChg chg="modSp mod">
        <pc:chgData name="Duval Vincent" userId="73a8af6f-c45a-4a5a-a904-7e945df77a23" providerId="ADAL" clId="{02141B0A-FD83-4135-8743-39B7A32C41FD}" dt="2022-02-22T15:31:26.308" v="465" actId="12"/>
        <pc:sldMkLst>
          <pc:docMk/>
          <pc:sldMk cId="4107818100" sldId="337"/>
        </pc:sldMkLst>
        <pc:spChg chg="mod">
          <ac:chgData name="Duval Vincent" userId="73a8af6f-c45a-4a5a-a904-7e945df77a23" providerId="ADAL" clId="{02141B0A-FD83-4135-8743-39B7A32C41FD}" dt="2022-02-22T15:30:52.700" v="438" actId="207"/>
          <ac:spMkLst>
            <pc:docMk/>
            <pc:sldMk cId="4107818100" sldId="337"/>
            <ac:spMk id="2" creationId="{B743F91B-D6B6-4157-954B-088808D73411}"/>
          </ac:spMkLst>
        </pc:spChg>
        <pc:spChg chg="mod">
          <ac:chgData name="Duval Vincent" userId="73a8af6f-c45a-4a5a-a904-7e945df77a23" providerId="ADAL" clId="{02141B0A-FD83-4135-8743-39B7A32C41FD}" dt="2022-02-22T15:31:26.308" v="465" actId="12"/>
          <ac:spMkLst>
            <pc:docMk/>
            <pc:sldMk cId="4107818100" sldId="337"/>
            <ac:spMk id="3" creationId="{FA92245A-BADE-490C-AD6E-C6743245D5EF}"/>
          </ac:spMkLst>
        </pc:spChg>
      </pc:sldChg>
      <pc:sldChg chg="modSp mod">
        <pc:chgData name="Duval Vincent" userId="73a8af6f-c45a-4a5a-a904-7e945df77a23" providerId="ADAL" clId="{02141B0A-FD83-4135-8743-39B7A32C41FD}" dt="2022-02-22T15:32:50.915" v="492" actId="20577"/>
        <pc:sldMkLst>
          <pc:docMk/>
          <pc:sldMk cId="2854297651" sldId="338"/>
        </pc:sldMkLst>
        <pc:spChg chg="mod">
          <ac:chgData name="Duval Vincent" userId="73a8af6f-c45a-4a5a-a904-7e945df77a23" providerId="ADAL" clId="{02141B0A-FD83-4135-8743-39B7A32C41FD}" dt="2022-02-22T15:32:50.915" v="492" actId="20577"/>
          <ac:spMkLst>
            <pc:docMk/>
            <pc:sldMk cId="2854297651" sldId="338"/>
            <ac:spMk id="3" creationId="{FBBB7E99-B13B-4495-84C2-ACDBD25B67BF}"/>
          </ac:spMkLst>
        </pc:spChg>
      </pc:sldChg>
      <pc:sldChg chg="modSp mod">
        <pc:chgData name="Duval Vincent" userId="73a8af6f-c45a-4a5a-a904-7e945df77a23" providerId="ADAL" clId="{02141B0A-FD83-4135-8743-39B7A32C41FD}" dt="2022-02-22T15:29:17.991" v="433" actId="20577"/>
        <pc:sldMkLst>
          <pc:docMk/>
          <pc:sldMk cId="312186544" sldId="339"/>
        </pc:sldMkLst>
        <pc:spChg chg="mod">
          <ac:chgData name="Duval Vincent" userId="73a8af6f-c45a-4a5a-a904-7e945df77a23" providerId="ADAL" clId="{02141B0A-FD83-4135-8743-39B7A32C41FD}" dt="2022-02-22T15:29:17.991" v="433" actId="20577"/>
          <ac:spMkLst>
            <pc:docMk/>
            <pc:sldMk cId="312186544" sldId="339"/>
            <ac:spMk id="3" creationId="{60ED2663-1285-4808-891B-8D940BADD223}"/>
          </ac:spMkLst>
        </pc:spChg>
      </pc:sldChg>
      <pc:sldChg chg="addSp delSp modSp mod">
        <pc:chgData name="Duval Vincent" userId="73a8af6f-c45a-4a5a-a904-7e945df77a23" providerId="ADAL" clId="{02141B0A-FD83-4135-8743-39B7A32C41FD}" dt="2022-02-22T15:24:55.794" v="387" actId="20577"/>
        <pc:sldMkLst>
          <pc:docMk/>
          <pc:sldMk cId="2975750761" sldId="340"/>
        </pc:sldMkLst>
        <pc:spChg chg="add del mod">
          <ac:chgData name="Duval Vincent" userId="73a8af6f-c45a-4a5a-a904-7e945df77a23" providerId="ADAL" clId="{02141B0A-FD83-4135-8743-39B7A32C41FD}" dt="2022-02-22T15:24:55.794" v="387" actId="20577"/>
          <ac:spMkLst>
            <pc:docMk/>
            <pc:sldMk cId="2975750761" sldId="340"/>
            <ac:spMk id="3" creationId="{2A25E19E-27C9-495F-86D2-CD6C7062BFC9}"/>
          </ac:spMkLst>
        </pc:spChg>
        <pc:spChg chg="add del mod">
          <ac:chgData name="Duval Vincent" userId="73a8af6f-c45a-4a5a-a904-7e945df77a23" providerId="ADAL" clId="{02141B0A-FD83-4135-8743-39B7A32C41FD}" dt="2022-02-22T15:24:04.342" v="275" actId="478"/>
          <ac:spMkLst>
            <pc:docMk/>
            <pc:sldMk cId="2975750761" sldId="340"/>
            <ac:spMk id="4" creationId="{8D2532EF-15ED-4CC7-A3C6-3484249CD84E}"/>
          </ac:spMkLst>
        </pc:spChg>
      </pc:sldChg>
      <pc:sldChg chg="modSp mod">
        <pc:chgData name="Duval Vincent" userId="73a8af6f-c45a-4a5a-a904-7e945df77a23" providerId="ADAL" clId="{02141B0A-FD83-4135-8743-39B7A32C41FD}" dt="2022-02-22T15:28:59.796" v="428" actId="5793"/>
        <pc:sldMkLst>
          <pc:docMk/>
          <pc:sldMk cId="2458287225" sldId="341"/>
        </pc:sldMkLst>
        <pc:spChg chg="mod">
          <ac:chgData name="Duval Vincent" userId="73a8af6f-c45a-4a5a-a904-7e945df77a23" providerId="ADAL" clId="{02141B0A-FD83-4135-8743-39B7A32C41FD}" dt="2022-02-22T15:28:59.796" v="428" actId="5793"/>
          <ac:spMkLst>
            <pc:docMk/>
            <pc:sldMk cId="2458287225" sldId="341"/>
            <ac:spMk id="3" creationId="{D3063A28-4CF7-4D2E-9CF4-055BD358035C}"/>
          </ac:spMkLst>
        </pc:spChg>
      </pc:sldChg>
      <pc:sldChg chg="modSp mod">
        <pc:chgData name="Duval Vincent" userId="73a8af6f-c45a-4a5a-a904-7e945df77a23" providerId="ADAL" clId="{02141B0A-FD83-4135-8743-39B7A32C41FD}" dt="2022-02-22T15:39:24.362" v="548" actId="20577"/>
        <pc:sldMkLst>
          <pc:docMk/>
          <pc:sldMk cId="2291039347" sldId="344"/>
        </pc:sldMkLst>
        <pc:spChg chg="mod">
          <ac:chgData name="Duval Vincent" userId="73a8af6f-c45a-4a5a-a904-7e945df77a23" providerId="ADAL" clId="{02141B0A-FD83-4135-8743-39B7A32C41FD}" dt="2022-02-22T15:39:24.362" v="548" actId="20577"/>
          <ac:spMkLst>
            <pc:docMk/>
            <pc:sldMk cId="2291039347" sldId="344"/>
            <ac:spMk id="5" creationId="{1161C427-46BA-4EF4-B12D-93160DD8F1B9}"/>
          </ac:spMkLst>
        </pc:spChg>
        <pc:spChg chg="mod">
          <ac:chgData name="Duval Vincent" userId="73a8af6f-c45a-4a5a-a904-7e945df77a23" providerId="ADAL" clId="{02141B0A-FD83-4135-8743-39B7A32C41FD}" dt="2022-02-22T15:39:01.239" v="514" actId="1035"/>
          <ac:spMkLst>
            <pc:docMk/>
            <pc:sldMk cId="2291039347" sldId="344"/>
            <ac:spMk id="6" creationId="{558598FB-C2C1-49B5-A052-25446059DEE3}"/>
          </ac:spMkLst>
        </pc:spChg>
      </pc:sldChg>
      <pc:sldMasterChg chg="modSldLayout">
        <pc:chgData name="Duval Vincent" userId="73a8af6f-c45a-4a5a-a904-7e945df77a23" providerId="ADAL" clId="{02141B0A-FD83-4135-8743-39B7A32C41FD}" dt="2022-02-22T15:16:54.047" v="0" actId="207"/>
        <pc:sldMasterMkLst>
          <pc:docMk/>
          <pc:sldMasterMk cId="4086996361" sldId="2147483663"/>
        </pc:sldMasterMkLst>
        <pc:sldLayoutChg chg="modSp">
          <pc:chgData name="Duval Vincent" userId="73a8af6f-c45a-4a5a-a904-7e945df77a23" providerId="ADAL" clId="{02141B0A-FD83-4135-8743-39B7A32C41FD}" dt="2022-02-22T15:16:54.047" v="0" actId="207"/>
          <pc:sldLayoutMkLst>
            <pc:docMk/>
            <pc:sldMasterMk cId="4086996361" sldId="2147483663"/>
            <pc:sldLayoutMk cId="1956380573" sldId="2147483665"/>
          </pc:sldLayoutMkLst>
          <pc:spChg chg="mod">
            <ac:chgData name="Duval Vincent" userId="73a8af6f-c45a-4a5a-a904-7e945df77a23" providerId="ADAL" clId="{02141B0A-FD83-4135-8743-39B7A32C41FD}" dt="2022-02-22T15:16:54.047" v="0" actId="207"/>
            <ac:spMkLst>
              <pc:docMk/>
              <pc:sldMasterMk cId="4086996361" sldId="2147483663"/>
              <pc:sldLayoutMk cId="1956380573" sldId="2147483665"/>
              <ac:spMk id="2" creationId="{81799E38-9DF9-49F2-8AA8-9CBE555A6DF9}"/>
            </ac:spMkLst>
          </pc:spChg>
        </pc:sldLayoutChg>
      </pc:sldMasterChg>
    </pc:docChg>
  </pc:docChgLst>
  <pc:docChgLst>
    <pc:chgData name="Turgeon Valérie" userId="1b450f87-bfaa-4071-9d8b-ae7ea46261a8" providerId="ADAL" clId="{F1BE5722-CFDE-48E9-A888-B6444CD26BDE}"/>
    <pc:docChg chg="undo custSel addSld delSld modSld">
      <pc:chgData name="Turgeon Valérie" userId="1b450f87-bfaa-4071-9d8b-ae7ea46261a8" providerId="ADAL" clId="{F1BE5722-CFDE-48E9-A888-B6444CD26BDE}" dt="2022-02-22T03:50:39.874" v="1177" actId="478"/>
      <pc:docMkLst>
        <pc:docMk/>
      </pc:docMkLst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108638824" sldId="256"/>
        </pc:sldMkLst>
      </pc:sldChg>
      <pc:sldChg chg="delSp modSp add mod modClrScheme chgLayout">
        <pc:chgData name="Turgeon Valérie" userId="1b450f87-bfaa-4071-9d8b-ae7ea46261a8" providerId="ADAL" clId="{F1BE5722-CFDE-48E9-A888-B6444CD26BDE}" dt="2022-02-21T17:34:48.904" v="207" actId="1076"/>
        <pc:sldMkLst>
          <pc:docMk/>
          <pc:sldMk cId="3683653239" sldId="279"/>
        </pc:sldMkLst>
        <pc:spChg chg="mod ord">
          <ac:chgData name="Turgeon Valérie" userId="1b450f87-bfaa-4071-9d8b-ae7ea46261a8" providerId="ADAL" clId="{F1BE5722-CFDE-48E9-A888-B6444CD26BDE}" dt="2022-02-21T17:34:02.805" v="198" actId="403"/>
          <ac:spMkLst>
            <pc:docMk/>
            <pc:sldMk cId="3683653239" sldId="27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1BE5722-CFDE-48E9-A888-B6444CD26BDE}" dt="2022-02-21T17:34:09.727" v="201" actId="404"/>
          <ac:spMkLst>
            <pc:docMk/>
            <pc:sldMk cId="3683653239" sldId="279"/>
            <ac:spMk id="6" creationId="{00000000-0000-0000-0000-000000000000}"/>
          </ac:spMkLst>
        </pc:spChg>
        <pc:picChg chg="del">
          <ac:chgData name="Turgeon Valérie" userId="1b450f87-bfaa-4071-9d8b-ae7ea46261a8" providerId="ADAL" clId="{F1BE5722-CFDE-48E9-A888-B6444CD26BDE}" dt="2022-02-21T17:33:10.973" v="189" actId="478"/>
          <ac:picMkLst>
            <pc:docMk/>
            <pc:sldMk cId="3683653239" sldId="279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1BE5722-CFDE-48E9-A888-B6444CD26BDE}" dt="2022-02-21T17:33:14.159" v="190" actId="478"/>
          <ac:picMkLst>
            <pc:docMk/>
            <pc:sldMk cId="3683653239" sldId="279"/>
            <ac:picMk id="10" creationId="{00000000-0000-0000-0000-000000000000}"/>
          </ac:picMkLst>
        </pc:picChg>
        <pc:picChg chg="mod">
          <ac:chgData name="Turgeon Valérie" userId="1b450f87-bfaa-4071-9d8b-ae7ea46261a8" providerId="ADAL" clId="{F1BE5722-CFDE-48E9-A888-B6444CD26BDE}" dt="2022-02-21T17:34:48.904" v="207" actId="1076"/>
          <ac:picMkLst>
            <pc:docMk/>
            <pc:sldMk cId="3683653239" sldId="279"/>
            <ac:picMk id="1026" creationId="{84240E89-B0A4-4F9C-90B3-E8B6600A193F}"/>
          </ac:picMkLst>
        </pc:picChg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3675875962" sldId="289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1586291412" sldId="290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3434665300" sldId="294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1579930883" sldId="299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2452893735" sldId="301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2047882743" sldId="302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1661313423" sldId="306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2674063956" sldId="309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3901102083" sldId="316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2144198938" sldId="317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3345752967" sldId="318"/>
        </pc:sldMkLst>
      </pc:sldChg>
      <pc:sldChg chg="modSp mod">
        <pc:chgData name="Turgeon Valérie" userId="1b450f87-bfaa-4071-9d8b-ae7ea46261a8" providerId="ADAL" clId="{F1BE5722-CFDE-48E9-A888-B6444CD26BDE}" dt="2022-02-21T17:22:54.515" v="50" actId="20577"/>
        <pc:sldMkLst>
          <pc:docMk/>
          <pc:sldMk cId="70311221" sldId="321"/>
        </pc:sldMkLst>
        <pc:spChg chg="mod">
          <ac:chgData name="Turgeon Valérie" userId="1b450f87-bfaa-4071-9d8b-ae7ea46261a8" providerId="ADAL" clId="{F1BE5722-CFDE-48E9-A888-B6444CD26BDE}" dt="2022-02-21T17:22:54.515" v="50" actId="20577"/>
          <ac:spMkLst>
            <pc:docMk/>
            <pc:sldMk cId="70311221" sldId="321"/>
            <ac:spMk id="3" creationId="{F96AC91D-5401-461C-BD9F-7E1AB456C4CA}"/>
          </ac:spMkLst>
        </pc:spChg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1570886382" sldId="322"/>
        </pc:sldMkLst>
      </pc:sldChg>
      <pc:sldChg chg="addSp delSp modSp add mod modClrScheme chgLayout">
        <pc:chgData name="Turgeon Valérie" userId="1b450f87-bfaa-4071-9d8b-ae7ea46261a8" providerId="ADAL" clId="{F1BE5722-CFDE-48E9-A888-B6444CD26BDE}" dt="2022-02-21T17:28:56.363" v="154" actId="14861"/>
        <pc:sldMkLst>
          <pc:docMk/>
          <pc:sldMk cId="3861949593" sldId="323"/>
        </pc:sldMkLst>
        <pc:spChg chg="mod ord">
          <ac:chgData name="Turgeon Valérie" userId="1b450f87-bfaa-4071-9d8b-ae7ea46261a8" providerId="ADAL" clId="{F1BE5722-CFDE-48E9-A888-B6444CD26BDE}" dt="2022-02-21T17:27:32.604" v="107" actId="6264"/>
          <ac:spMkLst>
            <pc:docMk/>
            <pc:sldMk cId="3861949593" sldId="323"/>
            <ac:spMk id="2" creationId="{405757D8-AA26-4D16-9173-4BE28838E9C5}"/>
          </ac:spMkLst>
        </pc:spChg>
        <pc:spChg chg="add del mod ord">
          <ac:chgData name="Turgeon Valérie" userId="1b450f87-bfaa-4071-9d8b-ae7ea46261a8" providerId="ADAL" clId="{F1BE5722-CFDE-48E9-A888-B6444CD26BDE}" dt="2022-02-21T17:27:18.685" v="105" actId="478"/>
          <ac:spMkLst>
            <pc:docMk/>
            <pc:sldMk cId="3861949593" sldId="323"/>
            <ac:spMk id="3" creationId="{DD781793-138D-4C3D-929F-B2582EAE1330}"/>
          </ac:spMkLst>
        </pc:spChg>
        <pc:spChg chg="add del mod">
          <ac:chgData name="Turgeon Valérie" userId="1b450f87-bfaa-4071-9d8b-ae7ea46261a8" providerId="ADAL" clId="{F1BE5722-CFDE-48E9-A888-B6444CD26BDE}" dt="2022-02-21T17:27:32.604" v="107" actId="6264"/>
          <ac:spMkLst>
            <pc:docMk/>
            <pc:sldMk cId="3861949593" sldId="323"/>
            <ac:spMk id="4" creationId="{6CE5F2A3-E0FC-459A-9A80-370038599C01}"/>
          </ac:spMkLst>
        </pc:spChg>
        <pc:spChg chg="add del mod ord">
          <ac:chgData name="Turgeon Valérie" userId="1b450f87-bfaa-4071-9d8b-ae7ea46261a8" providerId="ADAL" clId="{F1BE5722-CFDE-48E9-A888-B6444CD26BDE}" dt="2022-02-21T17:28:31.821" v="148" actId="14100"/>
          <ac:spMkLst>
            <pc:docMk/>
            <pc:sldMk cId="3861949593" sldId="323"/>
            <ac:spMk id="6" creationId="{5FCCE9FB-A168-44E6-96CB-AE1EB8417CBA}"/>
          </ac:spMkLst>
        </pc:spChg>
        <pc:picChg chg="mod">
          <ac:chgData name="Turgeon Valérie" userId="1b450f87-bfaa-4071-9d8b-ae7ea46261a8" providerId="ADAL" clId="{F1BE5722-CFDE-48E9-A888-B6444CD26BDE}" dt="2022-02-21T17:28:56.363" v="154" actId="14861"/>
          <ac:picMkLst>
            <pc:docMk/>
            <pc:sldMk cId="3861949593" sldId="323"/>
            <ac:picMk id="5" creationId="{3603B787-276E-43FE-883E-4191EC1CD129}"/>
          </ac:picMkLst>
        </pc:picChg>
      </pc:sldChg>
      <pc:sldChg chg="addSp delSp modSp add mod modClrScheme chgLayout">
        <pc:chgData name="Turgeon Valérie" userId="1b450f87-bfaa-4071-9d8b-ae7ea46261a8" providerId="ADAL" clId="{F1BE5722-CFDE-48E9-A888-B6444CD26BDE}" dt="2022-02-22T01:55:31.946" v="730" actId="20577"/>
        <pc:sldMkLst>
          <pc:docMk/>
          <pc:sldMk cId="1326666512" sldId="324"/>
        </pc:sldMkLst>
        <pc:spChg chg="mod ord">
          <ac:chgData name="Turgeon Valérie" userId="1b450f87-bfaa-4071-9d8b-ae7ea46261a8" providerId="ADAL" clId="{F1BE5722-CFDE-48E9-A888-B6444CD26BDE}" dt="2022-02-21T17:24:17.380" v="56" actId="27636"/>
          <ac:spMkLst>
            <pc:docMk/>
            <pc:sldMk cId="1326666512" sldId="324"/>
            <ac:spMk id="2" creationId="{80CCDF0C-D7DE-427C-ADE9-9CE69D0CECDD}"/>
          </ac:spMkLst>
        </pc:spChg>
        <pc:spChg chg="mod ord">
          <ac:chgData name="Turgeon Valérie" userId="1b450f87-bfaa-4071-9d8b-ae7ea46261a8" providerId="ADAL" clId="{F1BE5722-CFDE-48E9-A888-B6444CD26BDE}" dt="2022-02-21T17:26:57.463" v="101" actId="20577"/>
          <ac:spMkLst>
            <pc:docMk/>
            <pc:sldMk cId="1326666512" sldId="324"/>
            <ac:spMk id="3" creationId="{1BC0CB3D-E89C-4E67-B9F6-5E62454CEF1B}"/>
          </ac:spMkLst>
        </pc:spChg>
        <pc:spChg chg="del">
          <ac:chgData name="Turgeon Valérie" userId="1b450f87-bfaa-4071-9d8b-ae7ea46261a8" providerId="ADAL" clId="{F1BE5722-CFDE-48E9-A888-B6444CD26BDE}" dt="2022-02-21T17:25:10.181" v="65" actId="478"/>
          <ac:spMkLst>
            <pc:docMk/>
            <pc:sldMk cId="1326666512" sldId="324"/>
            <ac:spMk id="4" creationId="{86F152E8-A5E7-401E-AAFF-C252E680132A}"/>
          </ac:spMkLst>
        </pc:spChg>
        <pc:spChg chg="add del mod">
          <ac:chgData name="Turgeon Valérie" userId="1b450f87-bfaa-4071-9d8b-ae7ea46261a8" providerId="ADAL" clId="{F1BE5722-CFDE-48E9-A888-B6444CD26BDE}" dt="2022-02-21T17:24:04.157" v="53" actId="6264"/>
          <ac:spMkLst>
            <pc:docMk/>
            <pc:sldMk cId="1326666512" sldId="324"/>
            <ac:spMk id="5" creationId="{6B1452D1-80BF-45D5-8DED-62E45AEECDA4}"/>
          </ac:spMkLst>
        </pc:spChg>
        <pc:spChg chg="add del mod">
          <ac:chgData name="Turgeon Valérie" userId="1b450f87-bfaa-4071-9d8b-ae7ea46261a8" providerId="ADAL" clId="{F1BE5722-CFDE-48E9-A888-B6444CD26BDE}" dt="2022-02-21T17:24:04.157" v="53" actId="6264"/>
          <ac:spMkLst>
            <pc:docMk/>
            <pc:sldMk cId="1326666512" sldId="324"/>
            <ac:spMk id="6" creationId="{95596297-ADC7-4C4C-9F9B-3776C74314B0}"/>
          </ac:spMkLst>
        </pc:spChg>
        <pc:spChg chg="add mod">
          <ac:chgData name="Turgeon Valérie" userId="1b450f87-bfaa-4071-9d8b-ae7ea46261a8" providerId="ADAL" clId="{F1BE5722-CFDE-48E9-A888-B6444CD26BDE}" dt="2022-02-21T17:24:44.101" v="59" actId="571"/>
          <ac:spMkLst>
            <pc:docMk/>
            <pc:sldMk cId="1326666512" sldId="324"/>
            <ac:spMk id="7" creationId="{78B26F5D-9B88-4937-A93E-BE2AE1CA88D1}"/>
          </ac:spMkLst>
        </pc:spChg>
        <pc:spChg chg="add mod">
          <ac:chgData name="Turgeon Valérie" userId="1b450f87-bfaa-4071-9d8b-ae7ea46261a8" providerId="ADAL" clId="{F1BE5722-CFDE-48E9-A888-B6444CD26BDE}" dt="2022-02-22T01:55:31.946" v="730" actId="20577"/>
          <ac:spMkLst>
            <pc:docMk/>
            <pc:sldMk cId="1326666512" sldId="324"/>
            <ac:spMk id="8" creationId="{B24E55AD-7A05-46B1-BF6B-0770514CB008}"/>
          </ac:spMkLst>
        </pc:spChg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2189448087" sldId="324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1732854345" sldId="325"/>
        </pc:sldMkLst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482365193" sldId="326"/>
        </pc:sldMkLst>
      </pc:sldChg>
      <pc:sldChg chg="modSp add mod modClrScheme chgLayout">
        <pc:chgData name="Turgeon Valérie" userId="1b450f87-bfaa-4071-9d8b-ae7ea46261a8" providerId="ADAL" clId="{F1BE5722-CFDE-48E9-A888-B6444CD26BDE}" dt="2022-02-22T03:27:34.770" v="1099" actId="20578"/>
        <pc:sldMkLst>
          <pc:docMk/>
          <pc:sldMk cId="2943493989" sldId="327"/>
        </pc:sldMkLst>
        <pc:spChg chg="mod ord">
          <ac:chgData name="Turgeon Valérie" userId="1b450f87-bfaa-4071-9d8b-ae7ea46261a8" providerId="ADAL" clId="{F1BE5722-CFDE-48E9-A888-B6444CD26BDE}" dt="2022-02-21T17:53:08.404" v="374" actId="207"/>
          <ac:spMkLst>
            <pc:docMk/>
            <pc:sldMk cId="2943493989" sldId="327"/>
            <ac:spMk id="2" creationId="{D8ECB460-A483-436A-9BC2-34602EE5614D}"/>
          </ac:spMkLst>
        </pc:spChg>
        <pc:spChg chg="mod ord">
          <ac:chgData name="Turgeon Valérie" userId="1b450f87-bfaa-4071-9d8b-ae7ea46261a8" providerId="ADAL" clId="{F1BE5722-CFDE-48E9-A888-B6444CD26BDE}" dt="2022-02-22T03:27:34.770" v="1099" actId="20578"/>
          <ac:spMkLst>
            <pc:docMk/>
            <pc:sldMk cId="2943493989" sldId="327"/>
            <ac:spMk id="5" creationId="{1161C427-46BA-4EF4-B12D-93160DD8F1B9}"/>
          </ac:spMkLst>
        </pc:spChg>
        <pc:spChg chg="mod">
          <ac:chgData name="Turgeon Valérie" userId="1b450f87-bfaa-4071-9d8b-ae7ea46261a8" providerId="ADAL" clId="{F1BE5722-CFDE-48E9-A888-B6444CD26BDE}" dt="2022-02-21T17:54:42.836" v="379" actId="1038"/>
          <ac:spMkLst>
            <pc:docMk/>
            <pc:sldMk cId="2943493989" sldId="327"/>
            <ac:spMk id="6" creationId="{558598FB-C2C1-49B5-A052-25446059DEE3}"/>
          </ac:spMkLst>
        </pc:spChg>
        <pc:picChg chg="mod">
          <ac:chgData name="Turgeon Valérie" userId="1b450f87-bfaa-4071-9d8b-ae7ea46261a8" providerId="ADAL" clId="{F1BE5722-CFDE-48E9-A888-B6444CD26BDE}" dt="2022-02-21T17:30:59.982" v="165" actId="1076"/>
          <ac:picMkLst>
            <pc:docMk/>
            <pc:sldMk cId="2943493989" sldId="327"/>
            <ac:picMk id="8" creationId="{4DDC45F4-8F85-4B48-A176-7C507566C5D5}"/>
          </ac:picMkLst>
        </pc:picChg>
      </pc:sldChg>
      <pc:sldChg chg="del">
        <pc:chgData name="Turgeon Valérie" userId="1b450f87-bfaa-4071-9d8b-ae7ea46261a8" providerId="ADAL" clId="{F1BE5722-CFDE-48E9-A888-B6444CD26BDE}" dt="2022-02-21T17:23:03.019" v="51" actId="47"/>
        <pc:sldMkLst>
          <pc:docMk/>
          <pc:sldMk cId="3568036657" sldId="327"/>
        </pc:sldMkLst>
      </pc:sldChg>
      <pc:sldChg chg="modSp add mod modClrScheme chgLayout">
        <pc:chgData name="Turgeon Valérie" userId="1b450f87-bfaa-4071-9d8b-ae7ea46261a8" providerId="ADAL" clId="{F1BE5722-CFDE-48E9-A888-B6444CD26BDE}" dt="2022-02-21T17:59:48.813" v="383" actId="113"/>
        <pc:sldMkLst>
          <pc:docMk/>
          <pc:sldMk cId="3294989862" sldId="328"/>
        </pc:sldMkLst>
        <pc:spChg chg="mod ord">
          <ac:chgData name="Turgeon Valérie" userId="1b450f87-bfaa-4071-9d8b-ae7ea46261a8" providerId="ADAL" clId="{F1BE5722-CFDE-48E9-A888-B6444CD26BDE}" dt="2022-02-21T17:31:59.516" v="169" actId="700"/>
          <ac:spMkLst>
            <pc:docMk/>
            <pc:sldMk cId="3294989862" sldId="328"/>
            <ac:spMk id="2" creationId="{D8ECB460-A483-436A-9BC2-34602EE5614D}"/>
          </ac:spMkLst>
        </pc:spChg>
        <pc:spChg chg="mod ord">
          <ac:chgData name="Turgeon Valérie" userId="1b450f87-bfaa-4071-9d8b-ae7ea46261a8" providerId="ADAL" clId="{F1BE5722-CFDE-48E9-A888-B6444CD26BDE}" dt="2022-02-21T17:59:48.813" v="383" actId="113"/>
          <ac:spMkLst>
            <pc:docMk/>
            <pc:sldMk cId="3294989862" sldId="328"/>
            <ac:spMk id="5" creationId="{1161C427-46BA-4EF4-B12D-93160DD8F1B9}"/>
          </ac:spMkLst>
        </pc:spChg>
        <pc:spChg chg="mod">
          <ac:chgData name="Turgeon Valérie" userId="1b450f87-bfaa-4071-9d8b-ae7ea46261a8" providerId="ADAL" clId="{F1BE5722-CFDE-48E9-A888-B6444CD26BDE}" dt="2022-02-21T17:32:46.115" v="181" actId="1035"/>
          <ac:spMkLst>
            <pc:docMk/>
            <pc:sldMk cId="3294989862" sldId="328"/>
            <ac:spMk id="6" creationId="{558598FB-C2C1-49B5-A052-25446059DEE3}"/>
          </ac:spMkLst>
        </pc:spChg>
        <pc:picChg chg="mod">
          <ac:chgData name="Turgeon Valérie" userId="1b450f87-bfaa-4071-9d8b-ae7ea46261a8" providerId="ADAL" clId="{F1BE5722-CFDE-48E9-A888-B6444CD26BDE}" dt="2022-02-21T17:32:54.553" v="187" actId="1035"/>
          <ac:picMkLst>
            <pc:docMk/>
            <pc:sldMk cId="3294989862" sldId="328"/>
            <ac:picMk id="4" creationId="{413DF19D-933F-4A45-9A96-2C220BF1F10D}"/>
          </ac:picMkLst>
        </pc:picChg>
      </pc:sldChg>
      <pc:sldChg chg="addSp delSp modSp add mod modClrScheme chgLayout">
        <pc:chgData name="Turgeon Valérie" userId="1b450f87-bfaa-4071-9d8b-ae7ea46261a8" providerId="ADAL" clId="{F1BE5722-CFDE-48E9-A888-B6444CD26BDE}" dt="2022-02-22T01:52:26.839" v="723" actId="20577"/>
        <pc:sldMkLst>
          <pc:docMk/>
          <pc:sldMk cId="1251007422" sldId="329"/>
        </pc:sldMkLst>
        <pc:spChg chg="mod ord">
          <ac:chgData name="Turgeon Valérie" userId="1b450f87-bfaa-4071-9d8b-ae7ea46261a8" providerId="ADAL" clId="{F1BE5722-CFDE-48E9-A888-B6444CD26BDE}" dt="2022-02-21T17:49:14.644" v="344" actId="6264"/>
          <ac:spMkLst>
            <pc:docMk/>
            <pc:sldMk cId="1251007422" sldId="329"/>
            <ac:spMk id="2" creationId="{D8ECB460-A483-436A-9BC2-34602EE5614D}"/>
          </ac:spMkLst>
        </pc:spChg>
        <pc:spChg chg="add del mod">
          <ac:chgData name="Turgeon Valérie" userId="1b450f87-bfaa-4071-9d8b-ae7ea46261a8" providerId="ADAL" clId="{F1BE5722-CFDE-48E9-A888-B6444CD26BDE}" dt="2022-02-21T17:49:14.644" v="344" actId="6264"/>
          <ac:spMkLst>
            <pc:docMk/>
            <pc:sldMk cId="1251007422" sldId="329"/>
            <ac:spMk id="3" creationId="{EE120720-4B2E-4D72-BE5C-C211824040B6}"/>
          </ac:spMkLst>
        </pc:spChg>
        <pc:spChg chg="add del mod">
          <ac:chgData name="Turgeon Valérie" userId="1b450f87-bfaa-4071-9d8b-ae7ea46261a8" providerId="ADAL" clId="{F1BE5722-CFDE-48E9-A888-B6444CD26BDE}" dt="2022-02-21T17:49:14.644" v="344" actId="6264"/>
          <ac:spMkLst>
            <pc:docMk/>
            <pc:sldMk cId="1251007422" sldId="329"/>
            <ac:spMk id="4" creationId="{1DC2E18E-D213-41A2-87E9-0ED3BF432E34}"/>
          </ac:spMkLst>
        </pc:spChg>
        <pc:spChg chg="mod ord">
          <ac:chgData name="Turgeon Valérie" userId="1b450f87-bfaa-4071-9d8b-ae7ea46261a8" providerId="ADAL" clId="{F1BE5722-CFDE-48E9-A888-B6444CD26BDE}" dt="2022-02-22T01:52:26.839" v="723" actId="20577"/>
          <ac:spMkLst>
            <pc:docMk/>
            <pc:sldMk cId="1251007422" sldId="329"/>
            <ac:spMk id="5" creationId="{1161C427-46BA-4EF4-B12D-93160DD8F1B9}"/>
          </ac:spMkLst>
        </pc:spChg>
      </pc:sldChg>
      <pc:sldChg chg="addSp delSp modSp add mod modClrScheme chgLayout">
        <pc:chgData name="Turgeon Valérie" userId="1b450f87-bfaa-4071-9d8b-ae7ea46261a8" providerId="ADAL" clId="{F1BE5722-CFDE-48E9-A888-B6444CD26BDE}" dt="2022-02-22T03:48:13.513" v="1162" actId="1076"/>
        <pc:sldMkLst>
          <pc:docMk/>
          <pc:sldMk cId="2069543337" sldId="330"/>
        </pc:sldMkLst>
        <pc:spChg chg="mod ord">
          <ac:chgData name="Turgeon Valérie" userId="1b450f87-bfaa-4071-9d8b-ae7ea46261a8" providerId="ADAL" clId="{F1BE5722-CFDE-48E9-A888-B6444CD26BDE}" dt="2022-02-21T17:40:12.377" v="264" actId="6264"/>
          <ac:spMkLst>
            <pc:docMk/>
            <pc:sldMk cId="2069543337" sldId="330"/>
            <ac:spMk id="2" creationId="{D8ECB460-A483-436A-9BC2-34602EE5614D}"/>
          </ac:spMkLst>
        </pc:spChg>
        <pc:spChg chg="add mod">
          <ac:chgData name="Turgeon Valérie" userId="1b450f87-bfaa-4071-9d8b-ae7ea46261a8" providerId="ADAL" clId="{F1BE5722-CFDE-48E9-A888-B6444CD26BDE}" dt="2022-02-22T03:47:21.405" v="1121" actId="20577"/>
          <ac:spMkLst>
            <pc:docMk/>
            <pc:sldMk cId="2069543337" sldId="330"/>
            <ac:spMk id="3" creationId="{755DD4EA-25AD-4A38-823D-2559D63D1171}"/>
          </ac:spMkLst>
        </pc:spChg>
        <pc:spChg chg="add del mod">
          <ac:chgData name="Turgeon Valérie" userId="1b450f87-bfaa-4071-9d8b-ae7ea46261a8" providerId="ADAL" clId="{F1BE5722-CFDE-48E9-A888-B6444CD26BDE}" dt="2022-02-21T17:40:12.377" v="264" actId="6264"/>
          <ac:spMkLst>
            <pc:docMk/>
            <pc:sldMk cId="2069543337" sldId="330"/>
            <ac:spMk id="3" creationId="{AA880766-0BD3-4D80-967A-178F9C07EFB3}"/>
          </ac:spMkLst>
        </pc:spChg>
        <pc:spChg chg="mod ord">
          <ac:chgData name="Turgeon Valérie" userId="1b450f87-bfaa-4071-9d8b-ae7ea46261a8" providerId="ADAL" clId="{F1BE5722-CFDE-48E9-A888-B6444CD26BDE}" dt="2022-02-22T03:30:19.346" v="1101" actId="207"/>
          <ac:spMkLst>
            <pc:docMk/>
            <pc:sldMk cId="2069543337" sldId="330"/>
            <ac:spMk id="5" creationId="{1161C427-46BA-4EF4-B12D-93160DD8F1B9}"/>
          </ac:spMkLst>
        </pc:spChg>
        <pc:spChg chg="mod">
          <ac:chgData name="Turgeon Valérie" userId="1b450f87-bfaa-4071-9d8b-ae7ea46261a8" providerId="ADAL" clId="{F1BE5722-CFDE-48E9-A888-B6444CD26BDE}" dt="2022-02-22T03:48:13.513" v="1162" actId="1076"/>
          <ac:spMkLst>
            <pc:docMk/>
            <pc:sldMk cId="2069543337" sldId="330"/>
            <ac:spMk id="6" creationId="{558598FB-C2C1-49B5-A052-25446059DEE3}"/>
          </ac:spMkLst>
        </pc:spChg>
        <pc:spChg chg="add del mod">
          <ac:chgData name="Turgeon Valérie" userId="1b450f87-bfaa-4071-9d8b-ae7ea46261a8" providerId="ADAL" clId="{F1BE5722-CFDE-48E9-A888-B6444CD26BDE}" dt="2022-02-21T17:40:12.377" v="264" actId="6264"/>
          <ac:spMkLst>
            <pc:docMk/>
            <pc:sldMk cId="2069543337" sldId="330"/>
            <ac:spMk id="7" creationId="{A6C118A1-282A-4CA0-A42E-5EDEB852CC63}"/>
          </ac:spMkLst>
        </pc:spChg>
        <pc:picChg chg="mod">
          <ac:chgData name="Turgeon Valérie" userId="1b450f87-bfaa-4071-9d8b-ae7ea46261a8" providerId="ADAL" clId="{F1BE5722-CFDE-48E9-A888-B6444CD26BDE}" dt="2022-02-22T03:47:54.974" v="1143" actId="1036"/>
          <ac:picMkLst>
            <pc:docMk/>
            <pc:sldMk cId="2069543337" sldId="330"/>
            <ac:picMk id="4" creationId="{22354EED-0225-443B-B579-0DB914EC8D61}"/>
          </ac:picMkLst>
        </pc:picChg>
      </pc:sldChg>
      <pc:sldChg chg="addSp delSp modSp add mod setBg modClrScheme chgLayout">
        <pc:chgData name="Turgeon Valérie" userId="1b450f87-bfaa-4071-9d8b-ae7ea46261a8" providerId="ADAL" clId="{F1BE5722-CFDE-48E9-A888-B6444CD26BDE}" dt="2022-02-22T02:11:32.442" v="1010" actId="20577"/>
        <pc:sldMkLst>
          <pc:docMk/>
          <pc:sldMk cId="4119595708" sldId="331"/>
        </pc:sldMkLst>
        <pc:spChg chg="mod">
          <ac:chgData name="Turgeon Valérie" userId="1b450f87-bfaa-4071-9d8b-ae7ea46261a8" providerId="ADAL" clId="{F1BE5722-CFDE-48E9-A888-B6444CD26BDE}" dt="2022-02-22T02:09:09.801" v="925" actId="1076"/>
          <ac:spMkLst>
            <pc:docMk/>
            <pc:sldMk cId="4119595708" sldId="331"/>
            <ac:spMk id="2" creationId="{DC1BA32B-1D1A-48B8-9886-85EC1BF8AA63}"/>
          </ac:spMkLst>
        </pc:spChg>
        <pc:spChg chg="add del">
          <ac:chgData name="Turgeon Valérie" userId="1b450f87-bfaa-4071-9d8b-ae7ea46261a8" providerId="ADAL" clId="{F1BE5722-CFDE-48E9-A888-B6444CD26BDE}" dt="2022-02-21T17:38:20.033" v="237" actId="11529"/>
          <ac:spMkLst>
            <pc:docMk/>
            <pc:sldMk cId="4119595708" sldId="331"/>
            <ac:spMk id="3" creationId="{500B7269-B65D-4914-B124-D594A358F62E}"/>
          </ac:spMkLst>
        </pc:spChg>
        <pc:spChg chg="add mod">
          <ac:chgData name="Turgeon Valérie" userId="1b450f87-bfaa-4071-9d8b-ae7ea46261a8" providerId="ADAL" clId="{F1BE5722-CFDE-48E9-A888-B6444CD26BDE}" dt="2022-02-22T02:11:32.442" v="1010" actId="20577"/>
          <ac:spMkLst>
            <pc:docMk/>
            <pc:sldMk cId="4119595708" sldId="331"/>
            <ac:spMk id="3" creationId="{CF11BCA4-CEFE-44C5-9113-C5B68C222971}"/>
          </ac:spMkLst>
        </pc:spChg>
        <pc:spChg chg="mod ord">
          <ac:chgData name="Turgeon Valérie" userId="1b450f87-bfaa-4071-9d8b-ae7ea46261a8" providerId="ADAL" clId="{F1BE5722-CFDE-48E9-A888-B6444CD26BDE}" dt="2022-02-21T17:36:01.112" v="224" actId="403"/>
          <ac:spMkLst>
            <pc:docMk/>
            <pc:sldMk cId="4119595708" sldId="331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1BE5722-CFDE-48E9-A888-B6444CD26BDE}" dt="2022-02-22T02:11:05.754" v="984" actId="20577"/>
          <ac:spMkLst>
            <pc:docMk/>
            <pc:sldMk cId="4119595708" sldId="331"/>
            <ac:spMk id="6" creationId="{00000000-0000-0000-0000-000000000000}"/>
          </ac:spMkLst>
        </pc:spChg>
        <pc:spChg chg="mod">
          <ac:chgData name="Turgeon Valérie" userId="1b450f87-bfaa-4071-9d8b-ae7ea46261a8" providerId="ADAL" clId="{F1BE5722-CFDE-48E9-A888-B6444CD26BDE}" dt="2022-02-22T02:09:05.695" v="924" actId="1076"/>
          <ac:spMkLst>
            <pc:docMk/>
            <pc:sldMk cId="4119595708" sldId="331"/>
            <ac:spMk id="8" creationId="{E001EC66-D98E-4E99-88B5-63BA6D82583D}"/>
          </ac:spMkLst>
        </pc:spChg>
        <pc:picChg chg="del">
          <ac:chgData name="Turgeon Valérie" userId="1b450f87-bfaa-4071-9d8b-ae7ea46261a8" providerId="ADAL" clId="{F1BE5722-CFDE-48E9-A888-B6444CD26BDE}" dt="2022-02-21T17:36:08.737" v="226" actId="478"/>
          <ac:picMkLst>
            <pc:docMk/>
            <pc:sldMk cId="4119595708" sldId="331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1BE5722-CFDE-48E9-A888-B6444CD26BDE}" dt="2022-02-21T17:36:11.971" v="227" actId="478"/>
          <ac:picMkLst>
            <pc:docMk/>
            <pc:sldMk cId="4119595708" sldId="331"/>
            <ac:picMk id="10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F1BE5722-CFDE-48E9-A888-B6444CD26BDE}" dt="2022-02-21T22:35:53.099" v="670" actId="207"/>
        <pc:sldMkLst>
          <pc:docMk/>
          <pc:sldMk cId="3300994569" sldId="332"/>
        </pc:sldMkLst>
        <pc:spChg chg="mod ord">
          <ac:chgData name="Turgeon Valérie" userId="1b450f87-bfaa-4071-9d8b-ae7ea46261a8" providerId="ADAL" clId="{F1BE5722-CFDE-48E9-A888-B6444CD26BDE}" dt="2022-02-21T17:35:05.854" v="212" actId="403"/>
          <ac:spMkLst>
            <pc:docMk/>
            <pc:sldMk cId="3300994569" sldId="332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1BE5722-CFDE-48E9-A888-B6444CD26BDE}" dt="2022-02-21T22:35:53.099" v="670" actId="207"/>
          <ac:spMkLst>
            <pc:docMk/>
            <pc:sldMk cId="3300994569" sldId="332"/>
            <ac:spMk id="6" creationId="{00000000-0000-0000-0000-000000000000}"/>
          </ac:spMkLst>
        </pc:spChg>
        <pc:picChg chg="del">
          <ac:chgData name="Turgeon Valérie" userId="1b450f87-bfaa-4071-9d8b-ae7ea46261a8" providerId="ADAL" clId="{F1BE5722-CFDE-48E9-A888-B6444CD26BDE}" dt="2022-02-21T17:35:15.266" v="215" actId="478"/>
          <ac:picMkLst>
            <pc:docMk/>
            <pc:sldMk cId="3300994569" sldId="332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1BE5722-CFDE-48E9-A888-B6444CD26BDE}" dt="2022-02-21T17:35:17.587" v="216" actId="478"/>
          <ac:picMkLst>
            <pc:docMk/>
            <pc:sldMk cId="3300994569" sldId="332"/>
            <ac:picMk id="10" creationId="{00000000-0000-0000-0000-000000000000}"/>
          </ac:picMkLst>
        </pc:picChg>
        <pc:picChg chg="mod">
          <ac:chgData name="Turgeon Valérie" userId="1b450f87-bfaa-4071-9d8b-ae7ea46261a8" providerId="ADAL" clId="{F1BE5722-CFDE-48E9-A888-B6444CD26BDE}" dt="2022-02-21T17:35:44.190" v="219" actId="1076"/>
          <ac:picMkLst>
            <pc:docMk/>
            <pc:sldMk cId="3300994569" sldId="332"/>
            <ac:picMk id="2050" creationId="{7AAEFEBB-9E39-4B88-8DDF-73ACF27EFD60}"/>
          </ac:picMkLst>
        </pc:picChg>
      </pc:sldChg>
      <pc:sldChg chg="add del">
        <pc:chgData name="Turgeon Valérie" userId="1b450f87-bfaa-4071-9d8b-ae7ea46261a8" providerId="ADAL" clId="{F1BE5722-CFDE-48E9-A888-B6444CD26BDE}" dt="2022-02-22T02:46:07.797" v="1069" actId="2696"/>
        <pc:sldMkLst>
          <pc:docMk/>
          <pc:sldMk cId="405577909" sldId="333"/>
        </pc:sldMkLst>
      </pc:sldChg>
      <pc:sldChg chg="add">
        <pc:chgData name="Turgeon Valérie" userId="1b450f87-bfaa-4071-9d8b-ae7ea46261a8" providerId="ADAL" clId="{F1BE5722-CFDE-48E9-A888-B6444CD26BDE}" dt="2022-02-22T02:46:17.156" v="1070"/>
        <pc:sldMkLst>
          <pc:docMk/>
          <pc:sldMk cId="1283813472" sldId="333"/>
        </pc:sldMkLst>
      </pc:sldChg>
      <pc:sldChg chg="addSp delSp modSp add del mod modClrScheme chgLayout">
        <pc:chgData name="Turgeon Valérie" userId="1b450f87-bfaa-4071-9d8b-ae7ea46261a8" providerId="ADAL" clId="{F1BE5722-CFDE-48E9-A888-B6444CD26BDE}" dt="2022-02-22T01:53:17.159" v="724" actId="2696"/>
        <pc:sldMkLst>
          <pc:docMk/>
          <pc:sldMk cId="1556340422" sldId="333"/>
        </pc:sldMkLst>
        <pc:spChg chg="mod ord">
          <ac:chgData name="Turgeon Valérie" userId="1b450f87-bfaa-4071-9d8b-ae7ea46261a8" providerId="ADAL" clId="{F1BE5722-CFDE-48E9-A888-B6444CD26BDE}" dt="2022-02-21T17:47:04.629" v="322" actId="207"/>
          <ac:spMkLst>
            <pc:docMk/>
            <pc:sldMk cId="1556340422" sldId="333"/>
            <ac:spMk id="2" creationId="{405757D8-AA26-4D16-9173-4BE28838E9C5}"/>
          </ac:spMkLst>
        </pc:spChg>
        <pc:spChg chg="add del mod">
          <ac:chgData name="Turgeon Valérie" userId="1b450f87-bfaa-4071-9d8b-ae7ea46261a8" providerId="ADAL" clId="{F1BE5722-CFDE-48E9-A888-B6444CD26BDE}" dt="2022-02-21T17:46:52.412" v="320" actId="6264"/>
          <ac:spMkLst>
            <pc:docMk/>
            <pc:sldMk cId="1556340422" sldId="333"/>
            <ac:spMk id="3" creationId="{A1FADD62-1293-40DD-823F-A8BF9CF2BFC0}"/>
          </ac:spMkLst>
        </pc:spChg>
        <pc:spChg chg="add mod">
          <ac:chgData name="Turgeon Valérie" userId="1b450f87-bfaa-4071-9d8b-ae7ea46261a8" providerId="ADAL" clId="{F1BE5722-CFDE-48E9-A888-B6444CD26BDE}" dt="2022-02-21T17:47:36.697" v="329" actId="14100"/>
          <ac:spMkLst>
            <pc:docMk/>
            <pc:sldMk cId="1556340422" sldId="333"/>
            <ac:spMk id="5" creationId="{20D5E879-1E1C-4502-950B-7169462DD084}"/>
          </ac:spMkLst>
        </pc:spChg>
        <pc:spChg chg="del mod">
          <ac:chgData name="Turgeon Valérie" userId="1b450f87-bfaa-4071-9d8b-ae7ea46261a8" providerId="ADAL" clId="{F1BE5722-CFDE-48E9-A888-B6444CD26BDE}" dt="2022-02-21T17:48:32.348" v="338" actId="478"/>
          <ac:spMkLst>
            <pc:docMk/>
            <pc:sldMk cId="1556340422" sldId="333"/>
            <ac:spMk id="6" creationId="{FDCCD807-1403-4A9B-B258-7E0A31106962}"/>
          </ac:spMkLst>
        </pc:spChg>
        <pc:spChg chg="add">
          <ac:chgData name="Turgeon Valérie" userId="1b450f87-bfaa-4071-9d8b-ae7ea46261a8" providerId="ADAL" clId="{F1BE5722-CFDE-48E9-A888-B6444CD26BDE}" dt="2022-02-21T17:47:49.762" v="330" actId="11529"/>
          <ac:spMkLst>
            <pc:docMk/>
            <pc:sldMk cId="1556340422" sldId="333"/>
            <ac:spMk id="7" creationId="{9DBDB5C2-FC28-4F39-B847-C32C44A99898}"/>
          </ac:spMkLst>
        </pc:spChg>
        <pc:spChg chg="add mod">
          <ac:chgData name="Turgeon Valérie" userId="1b450f87-bfaa-4071-9d8b-ae7ea46261a8" providerId="ADAL" clId="{F1BE5722-CFDE-48E9-A888-B6444CD26BDE}" dt="2022-02-21T17:48:52.032" v="342" actId="14100"/>
          <ac:spMkLst>
            <pc:docMk/>
            <pc:sldMk cId="1556340422" sldId="333"/>
            <ac:spMk id="8" creationId="{1E3DD9EB-4A97-4940-B292-83490B058C83}"/>
          </ac:spMkLst>
        </pc:spChg>
        <pc:picChg chg="mod">
          <ac:chgData name="Turgeon Valérie" userId="1b450f87-bfaa-4071-9d8b-ae7ea46261a8" providerId="ADAL" clId="{F1BE5722-CFDE-48E9-A888-B6444CD26BDE}" dt="2022-02-21T17:47:10.530" v="324" actId="1076"/>
          <ac:picMkLst>
            <pc:docMk/>
            <pc:sldMk cId="1556340422" sldId="333"/>
            <ac:picMk id="4" creationId="{6B37512D-A7D8-4857-9AE4-F844A3EAC4A2}"/>
          </ac:picMkLst>
        </pc:picChg>
      </pc:sldChg>
      <pc:sldChg chg="delSp modSp add mod modClrScheme chgLayout">
        <pc:chgData name="Turgeon Valérie" userId="1b450f87-bfaa-4071-9d8b-ae7ea46261a8" providerId="ADAL" clId="{F1BE5722-CFDE-48E9-A888-B6444CD26BDE}" dt="2022-02-21T18:06:44.412" v="662" actId="20577"/>
        <pc:sldMkLst>
          <pc:docMk/>
          <pc:sldMk cId="2486832317" sldId="334"/>
        </pc:sldMkLst>
        <pc:spChg chg="mod">
          <ac:chgData name="Turgeon Valérie" userId="1b450f87-bfaa-4071-9d8b-ae7ea46261a8" providerId="ADAL" clId="{F1BE5722-CFDE-48E9-A888-B6444CD26BDE}" dt="2022-02-21T17:50:53.532" v="373" actId="14861"/>
          <ac:spMkLst>
            <pc:docMk/>
            <pc:sldMk cId="2486832317" sldId="334"/>
            <ac:spMk id="3" creationId="{8ED85483-B699-438B-A1D6-6DE360847627}"/>
          </ac:spMkLst>
        </pc:spChg>
        <pc:spChg chg="mod ord">
          <ac:chgData name="Turgeon Valérie" userId="1b450f87-bfaa-4071-9d8b-ae7ea46261a8" providerId="ADAL" clId="{F1BE5722-CFDE-48E9-A888-B6444CD26BDE}" dt="2022-02-21T18:06:44.412" v="662" actId="20577"/>
          <ac:spMkLst>
            <pc:docMk/>
            <pc:sldMk cId="2486832317" sldId="334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1BE5722-CFDE-48E9-A888-B6444CD26BDE}" dt="2022-02-21T17:50:41.736" v="372" actId="404"/>
          <ac:spMkLst>
            <pc:docMk/>
            <pc:sldMk cId="2486832317" sldId="334"/>
            <ac:spMk id="6" creationId="{00000000-0000-0000-0000-000000000000}"/>
          </ac:spMkLst>
        </pc:spChg>
        <pc:picChg chg="del">
          <ac:chgData name="Turgeon Valérie" userId="1b450f87-bfaa-4071-9d8b-ae7ea46261a8" providerId="ADAL" clId="{F1BE5722-CFDE-48E9-A888-B6444CD26BDE}" dt="2022-02-21T17:50:11.365" v="362" actId="478"/>
          <ac:picMkLst>
            <pc:docMk/>
            <pc:sldMk cId="2486832317" sldId="334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1BE5722-CFDE-48E9-A888-B6444CD26BDE}" dt="2022-02-21T17:50:13.728" v="363" actId="478"/>
          <ac:picMkLst>
            <pc:docMk/>
            <pc:sldMk cId="2486832317" sldId="334"/>
            <ac:picMk id="10" creationId="{00000000-0000-0000-0000-000000000000}"/>
          </ac:picMkLst>
        </pc:picChg>
      </pc:sldChg>
      <pc:sldChg chg="addSp delSp modSp add mod modClrScheme chgLayout">
        <pc:chgData name="Turgeon Valérie" userId="1b450f87-bfaa-4071-9d8b-ae7ea46261a8" providerId="ADAL" clId="{F1BE5722-CFDE-48E9-A888-B6444CD26BDE}" dt="2022-02-21T18:06:08.220" v="655" actId="1038"/>
        <pc:sldMkLst>
          <pc:docMk/>
          <pc:sldMk cId="2146038608" sldId="335"/>
        </pc:sldMkLst>
        <pc:spChg chg="del mod">
          <ac:chgData name="Turgeon Valérie" userId="1b450f87-bfaa-4071-9d8b-ae7ea46261a8" providerId="ADAL" clId="{F1BE5722-CFDE-48E9-A888-B6444CD26BDE}" dt="2022-02-21T17:43:44.854" v="298" actId="478"/>
          <ac:spMkLst>
            <pc:docMk/>
            <pc:sldMk cId="2146038608" sldId="335"/>
            <ac:spMk id="2" creationId="{DC1BA32B-1D1A-48B8-9886-85EC1BF8AA63}"/>
          </ac:spMkLst>
        </pc:spChg>
        <pc:spChg chg="add del mod">
          <ac:chgData name="Turgeon Valérie" userId="1b450f87-bfaa-4071-9d8b-ae7ea46261a8" providerId="ADAL" clId="{F1BE5722-CFDE-48E9-A888-B6444CD26BDE}" dt="2022-02-21T17:42:51.865" v="285" actId="6264"/>
          <ac:spMkLst>
            <pc:docMk/>
            <pc:sldMk cId="2146038608" sldId="335"/>
            <ac:spMk id="3" creationId="{D6E54193-B766-405C-A983-7923EB267E97}"/>
          </ac:spMkLst>
        </pc:spChg>
        <pc:spChg chg="add del mod">
          <ac:chgData name="Turgeon Valérie" userId="1b450f87-bfaa-4071-9d8b-ae7ea46261a8" providerId="ADAL" clId="{F1BE5722-CFDE-48E9-A888-B6444CD26BDE}" dt="2022-02-21T17:42:51.865" v="285" actId="6264"/>
          <ac:spMkLst>
            <pc:docMk/>
            <pc:sldMk cId="2146038608" sldId="335"/>
            <ac:spMk id="4" creationId="{89241732-5C03-4551-A8DB-8ACA6B980A1D}"/>
          </ac:spMkLst>
        </pc:spChg>
        <pc:spChg chg="mod ord">
          <ac:chgData name="Turgeon Valérie" userId="1b450f87-bfaa-4071-9d8b-ae7ea46261a8" providerId="ADAL" clId="{F1BE5722-CFDE-48E9-A888-B6444CD26BDE}" dt="2022-02-21T17:42:51.875" v="286" actId="27636"/>
          <ac:spMkLst>
            <pc:docMk/>
            <pc:sldMk cId="2146038608" sldId="335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1BE5722-CFDE-48E9-A888-B6444CD26BDE}" dt="2022-02-21T17:43:05.484" v="290" actId="404"/>
          <ac:spMkLst>
            <pc:docMk/>
            <pc:sldMk cId="2146038608" sldId="335"/>
            <ac:spMk id="6" creationId="{00000000-0000-0000-0000-000000000000}"/>
          </ac:spMkLst>
        </pc:spChg>
        <pc:spChg chg="add del">
          <ac:chgData name="Turgeon Valérie" userId="1b450f87-bfaa-4071-9d8b-ae7ea46261a8" providerId="ADAL" clId="{F1BE5722-CFDE-48E9-A888-B6444CD26BDE}" dt="2022-02-21T17:44:06.627" v="300" actId="11529"/>
          <ac:spMkLst>
            <pc:docMk/>
            <pc:sldMk cId="2146038608" sldId="335"/>
            <ac:spMk id="8" creationId="{3B0E9AFA-A590-4176-9E8C-53D86BCD6755}"/>
          </ac:spMkLst>
        </pc:spChg>
        <pc:spChg chg="mod">
          <ac:chgData name="Turgeon Valérie" userId="1b450f87-bfaa-4071-9d8b-ae7ea46261a8" providerId="ADAL" clId="{F1BE5722-CFDE-48E9-A888-B6444CD26BDE}" dt="2022-02-21T18:06:04.092" v="650" actId="1037"/>
          <ac:spMkLst>
            <pc:docMk/>
            <pc:sldMk cId="2146038608" sldId="335"/>
            <ac:spMk id="9" creationId="{67D36DA4-2C9B-4D00-93D0-5D0726954FD0}"/>
          </ac:spMkLst>
        </pc:spChg>
        <pc:spChg chg="add del mod">
          <ac:chgData name="Turgeon Valérie" userId="1b450f87-bfaa-4071-9d8b-ae7ea46261a8" providerId="ADAL" clId="{F1BE5722-CFDE-48E9-A888-B6444CD26BDE}" dt="2022-02-21T17:44:27.651" v="303" actId="11529"/>
          <ac:spMkLst>
            <pc:docMk/>
            <pc:sldMk cId="2146038608" sldId="335"/>
            <ac:spMk id="11" creationId="{14CE503C-BD51-41ED-BB3D-C67922B6243D}"/>
          </ac:spMkLst>
        </pc:spChg>
        <pc:spChg chg="add mod">
          <ac:chgData name="Turgeon Valérie" userId="1b450f87-bfaa-4071-9d8b-ae7ea46261a8" providerId="ADAL" clId="{F1BE5722-CFDE-48E9-A888-B6444CD26BDE}" dt="2022-02-21T18:06:08.220" v="655" actId="1038"/>
          <ac:spMkLst>
            <pc:docMk/>
            <pc:sldMk cId="2146038608" sldId="335"/>
            <ac:spMk id="12" creationId="{235A6C24-3D78-4179-9B9D-ACFF6D0987F3}"/>
          </ac:spMkLst>
        </pc:spChg>
        <pc:picChg chg="del">
          <ac:chgData name="Turgeon Valérie" userId="1b450f87-bfaa-4071-9d8b-ae7ea46261a8" providerId="ADAL" clId="{F1BE5722-CFDE-48E9-A888-B6444CD26BDE}" dt="2022-02-21T17:42:37.464" v="282" actId="478"/>
          <ac:picMkLst>
            <pc:docMk/>
            <pc:sldMk cId="2146038608" sldId="335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1BE5722-CFDE-48E9-A888-B6444CD26BDE}" dt="2022-02-21T17:42:39.972" v="283" actId="478"/>
          <ac:picMkLst>
            <pc:docMk/>
            <pc:sldMk cId="2146038608" sldId="335"/>
            <ac:picMk id="10" creationId="{00000000-0000-0000-0000-000000000000}"/>
          </ac:picMkLst>
        </pc:picChg>
      </pc:sldChg>
      <pc:sldChg chg="modSp new mod">
        <pc:chgData name="Turgeon Valérie" userId="1b450f87-bfaa-4071-9d8b-ae7ea46261a8" providerId="ADAL" clId="{F1BE5722-CFDE-48E9-A888-B6444CD26BDE}" dt="2022-02-21T18:02:36.119" v="499" actId="20577"/>
        <pc:sldMkLst>
          <pc:docMk/>
          <pc:sldMk cId="3917297567" sldId="336"/>
        </pc:sldMkLst>
        <pc:spChg chg="mod">
          <ac:chgData name="Turgeon Valérie" userId="1b450f87-bfaa-4071-9d8b-ae7ea46261a8" providerId="ADAL" clId="{F1BE5722-CFDE-48E9-A888-B6444CD26BDE}" dt="2022-02-21T18:00:25.900" v="385"/>
          <ac:spMkLst>
            <pc:docMk/>
            <pc:sldMk cId="3917297567" sldId="336"/>
            <ac:spMk id="2" creationId="{77C24956-2FC9-4052-8582-50787F1FAB05}"/>
          </ac:spMkLst>
        </pc:spChg>
        <pc:spChg chg="mod">
          <ac:chgData name="Turgeon Valérie" userId="1b450f87-bfaa-4071-9d8b-ae7ea46261a8" providerId="ADAL" clId="{F1BE5722-CFDE-48E9-A888-B6444CD26BDE}" dt="2022-02-21T18:02:36.119" v="499" actId="20577"/>
          <ac:spMkLst>
            <pc:docMk/>
            <pc:sldMk cId="3917297567" sldId="336"/>
            <ac:spMk id="3" creationId="{FBBB7E99-B13B-4495-84C2-ACDBD25B67BF}"/>
          </ac:spMkLst>
        </pc:spChg>
      </pc:sldChg>
      <pc:sldChg chg="modSp new mod">
        <pc:chgData name="Turgeon Valérie" userId="1b450f87-bfaa-4071-9d8b-ae7ea46261a8" providerId="ADAL" clId="{F1BE5722-CFDE-48E9-A888-B6444CD26BDE}" dt="2022-02-21T18:04:19.367" v="636"/>
        <pc:sldMkLst>
          <pc:docMk/>
          <pc:sldMk cId="4107818100" sldId="337"/>
        </pc:sldMkLst>
        <pc:spChg chg="mod">
          <ac:chgData name="Turgeon Valérie" userId="1b450f87-bfaa-4071-9d8b-ae7ea46261a8" providerId="ADAL" clId="{F1BE5722-CFDE-48E9-A888-B6444CD26BDE}" dt="2022-02-21T18:03:13.128" v="501"/>
          <ac:spMkLst>
            <pc:docMk/>
            <pc:sldMk cId="4107818100" sldId="337"/>
            <ac:spMk id="2" creationId="{B743F91B-D6B6-4157-954B-088808D73411}"/>
          </ac:spMkLst>
        </pc:spChg>
        <pc:spChg chg="mod">
          <ac:chgData name="Turgeon Valérie" userId="1b450f87-bfaa-4071-9d8b-ae7ea46261a8" providerId="ADAL" clId="{F1BE5722-CFDE-48E9-A888-B6444CD26BDE}" dt="2022-02-21T18:04:19.367" v="636"/>
          <ac:spMkLst>
            <pc:docMk/>
            <pc:sldMk cId="4107818100" sldId="337"/>
            <ac:spMk id="3" creationId="{FA92245A-BADE-490C-AD6E-C6743245D5EF}"/>
          </ac:spMkLst>
        </pc:spChg>
      </pc:sldChg>
      <pc:sldChg chg="modSp add mod">
        <pc:chgData name="Turgeon Valérie" userId="1b450f87-bfaa-4071-9d8b-ae7ea46261a8" providerId="ADAL" clId="{F1BE5722-CFDE-48E9-A888-B6444CD26BDE}" dt="2022-02-21T22:47:17.865" v="718" actId="20577"/>
        <pc:sldMkLst>
          <pc:docMk/>
          <pc:sldMk cId="2854297651" sldId="338"/>
        </pc:sldMkLst>
        <pc:spChg chg="mod">
          <ac:chgData name="Turgeon Valérie" userId="1b450f87-bfaa-4071-9d8b-ae7ea46261a8" providerId="ADAL" clId="{F1BE5722-CFDE-48E9-A888-B6444CD26BDE}" dt="2022-02-21T18:05:32.136" v="638"/>
          <ac:spMkLst>
            <pc:docMk/>
            <pc:sldMk cId="2854297651" sldId="338"/>
            <ac:spMk id="2" creationId="{77C24956-2FC9-4052-8582-50787F1FAB05}"/>
          </ac:spMkLst>
        </pc:spChg>
        <pc:spChg chg="mod">
          <ac:chgData name="Turgeon Valérie" userId="1b450f87-bfaa-4071-9d8b-ae7ea46261a8" providerId="ADAL" clId="{F1BE5722-CFDE-48E9-A888-B6444CD26BDE}" dt="2022-02-21T22:47:17.865" v="718" actId="20577"/>
          <ac:spMkLst>
            <pc:docMk/>
            <pc:sldMk cId="2854297651" sldId="338"/>
            <ac:spMk id="3" creationId="{FBBB7E99-B13B-4495-84C2-ACDBD25B67BF}"/>
          </ac:spMkLst>
        </pc:spChg>
      </pc:sldChg>
      <pc:sldChg chg="modSp">
        <pc:chgData name="Turgeon Valérie" userId="1b450f87-bfaa-4071-9d8b-ae7ea46261a8" providerId="ADAL" clId="{F1BE5722-CFDE-48E9-A888-B6444CD26BDE}" dt="2022-02-21T21:09:47.152" v="663" actId="404"/>
        <pc:sldMkLst>
          <pc:docMk/>
          <pc:sldMk cId="312186544" sldId="339"/>
        </pc:sldMkLst>
        <pc:spChg chg="mod">
          <ac:chgData name="Turgeon Valérie" userId="1b450f87-bfaa-4071-9d8b-ae7ea46261a8" providerId="ADAL" clId="{F1BE5722-CFDE-48E9-A888-B6444CD26BDE}" dt="2022-02-21T21:09:47.152" v="663" actId="404"/>
          <ac:spMkLst>
            <pc:docMk/>
            <pc:sldMk cId="312186544" sldId="339"/>
            <ac:spMk id="3" creationId="{60ED2663-1285-4808-891B-8D940BADD223}"/>
          </ac:spMkLst>
        </pc:spChg>
      </pc:sldChg>
      <pc:sldChg chg="modSp">
        <pc:chgData name="Turgeon Valérie" userId="1b450f87-bfaa-4071-9d8b-ae7ea46261a8" providerId="ADAL" clId="{F1BE5722-CFDE-48E9-A888-B6444CD26BDE}" dt="2022-02-21T21:09:54.407" v="664" actId="404"/>
        <pc:sldMkLst>
          <pc:docMk/>
          <pc:sldMk cId="2975750761" sldId="340"/>
        </pc:sldMkLst>
        <pc:spChg chg="mod">
          <ac:chgData name="Turgeon Valérie" userId="1b450f87-bfaa-4071-9d8b-ae7ea46261a8" providerId="ADAL" clId="{F1BE5722-CFDE-48E9-A888-B6444CD26BDE}" dt="2022-02-21T21:09:54.407" v="664" actId="404"/>
          <ac:spMkLst>
            <pc:docMk/>
            <pc:sldMk cId="2975750761" sldId="340"/>
            <ac:spMk id="3" creationId="{2A25E19E-27C9-495F-86D2-CD6C7062BFC9}"/>
          </ac:spMkLst>
        </pc:spChg>
      </pc:sldChg>
      <pc:sldChg chg="modSp">
        <pc:chgData name="Turgeon Valérie" userId="1b450f87-bfaa-4071-9d8b-ae7ea46261a8" providerId="ADAL" clId="{F1BE5722-CFDE-48E9-A888-B6444CD26BDE}" dt="2022-02-21T21:10:43.403" v="666" actId="404"/>
        <pc:sldMkLst>
          <pc:docMk/>
          <pc:sldMk cId="2458287225" sldId="341"/>
        </pc:sldMkLst>
        <pc:spChg chg="mod">
          <ac:chgData name="Turgeon Valérie" userId="1b450f87-bfaa-4071-9d8b-ae7ea46261a8" providerId="ADAL" clId="{F1BE5722-CFDE-48E9-A888-B6444CD26BDE}" dt="2022-02-21T21:10:43.403" v="666" actId="404"/>
          <ac:spMkLst>
            <pc:docMk/>
            <pc:sldMk cId="2458287225" sldId="341"/>
            <ac:spMk id="3" creationId="{D3063A28-4CF7-4D2E-9CF4-055BD358035C}"/>
          </ac:spMkLst>
        </pc:spChg>
      </pc:sldChg>
      <pc:sldChg chg="modSp">
        <pc:chgData name="Turgeon Valérie" userId="1b450f87-bfaa-4071-9d8b-ae7ea46261a8" providerId="ADAL" clId="{F1BE5722-CFDE-48E9-A888-B6444CD26BDE}" dt="2022-02-21T21:10:35.219" v="665" actId="404"/>
        <pc:sldMkLst>
          <pc:docMk/>
          <pc:sldMk cId="1208960356" sldId="342"/>
        </pc:sldMkLst>
        <pc:spChg chg="mod">
          <ac:chgData name="Turgeon Valérie" userId="1b450f87-bfaa-4071-9d8b-ae7ea46261a8" providerId="ADAL" clId="{F1BE5722-CFDE-48E9-A888-B6444CD26BDE}" dt="2022-02-21T21:10:35.219" v="665" actId="404"/>
          <ac:spMkLst>
            <pc:docMk/>
            <pc:sldMk cId="1208960356" sldId="342"/>
            <ac:spMk id="3" creationId="{6BE0F7D6-14F7-4FAF-BE29-19EDFD3F0305}"/>
          </ac:spMkLst>
        </pc:spChg>
      </pc:sldChg>
      <pc:sldChg chg="modSp new mod">
        <pc:chgData name="Turgeon Valérie" userId="1b450f87-bfaa-4071-9d8b-ae7ea46261a8" providerId="ADAL" clId="{F1BE5722-CFDE-48E9-A888-B6444CD26BDE}" dt="2022-02-22T02:01:50.017" v="923" actId="114"/>
        <pc:sldMkLst>
          <pc:docMk/>
          <pc:sldMk cId="3143922135" sldId="343"/>
        </pc:sldMkLst>
        <pc:spChg chg="mod">
          <ac:chgData name="Turgeon Valérie" userId="1b450f87-bfaa-4071-9d8b-ae7ea46261a8" providerId="ADAL" clId="{F1BE5722-CFDE-48E9-A888-B6444CD26BDE}" dt="2022-02-22T01:57:49.835" v="758" actId="207"/>
          <ac:spMkLst>
            <pc:docMk/>
            <pc:sldMk cId="3143922135" sldId="343"/>
            <ac:spMk id="2" creationId="{35BB302E-C184-4D84-B3FA-F5C4FD7CCE9E}"/>
          </ac:spMkLst>
        </pc:spChg>
        <pc:spChg chg="mod">
          <ac:chgData name="Turgeon Valérie" userId="1b450f87-bfaa-4071-9d8b-ae7ea46261a8" providerId="ADAL" clId="{F1BE5722-CFDE-48E9-A888-B6444CD26BDE}" dt="2022-02-22T02:01:50.017" v="923" actId="114"/>
          <ac:spMkLst>
            <pc:docMk/>
            <pc:sldMk cId="3143922135" sldId="343"/>
            <ac:spMk id="3" creationId="{BD87D398-5E78-40C9-98CB-C1AC0D5B1FCB}"/>
          </ac:spMkLst>
        </pc:spChg>
        <pc:spChg chg="mod">
          <ac:chgData name="Turgeon Valérie" userId="1b450f87-bfaa-4071-9d8b-ae7ea46261a8" providerId="ADAL" clId="{F1BE5722-CFDE-48E9-A888-B6444CD26BDE}" dt="2022-02-22T01:57:23.106" v="755" actId="207"/>
          <ac:spMkLst>
            <pc:docMk/>
            <pc:sldMk cId="3143922135" sldId="343"/>
            <ac:spMk id="4" creationId="{CBE82FDA-0510-4A46-A66C-75DBD62DF87B}"/>
          </ac:spMkLst>
        </pc:spChg>
      </pc:sldChg>
      <pc:sldChg chg="delSp modSp add del mod">
        <pc:chgData name="Turgeon Valérie" userId="1b450f87-bfaa-4071-9d8b-ae7ea46261a8" providerId="ADAL" clId="{F1BE5722-CFDE-48E9-A888-B6444CD26BDE}" dt="2022-02-22T03:29:40.978" v="1100" actId="2696"/>
        <pc:sldMkLst>
          <pc:docMk/>
          <pc:sldMk cId="197538596" sldId="344"/>
        </pc:sldMkLst>
        <pc:spChg chg="mod">
          <ac:chgData name="Turgeon Valérie" userId="1b450f87-bfaa-4071-9d8b-ae7ea46261a8" providerId="ADAL" clId="{F1BE5722-CFDE-48E9-A888-B6444CD26BDE}" dt="2022-02-22T02:23:21.416" v="1017" actId="20577"/>
          <ac:spMkLst>
            <pc:docMk/>
            <pc:sldMk cId="197538596" sldId="344"/>
            <ac:spMk id="2" creationId="{D8ECB460-A483-436A-9BC2-34602EE5614D}"/>
          </ac:spMkLst>
        </pc:spChg>
        <pc:spChg chg="mod">
          <ac:chgData name="Turgeon Valérie" userId="1b450f87-bfaa-4071-9d8b-ae7ea46261a8" providerId="ADAL" clId="{F1BE5722-CFDE-48E9-A888-B6444CD26BDE}" dt="2022-02-22T02:23:35.785" v="1047" actId="20577"/>
          <ac:spMkLst>
            <pc:docMk/>
            <pc:sldMk cId="197538596" sldId="344"/>
            <ac:spMk id="5" creationId="{1161C427-46BA-4EF4-B12D-93160DD8F1B9}"/>
          </ac:spMkLst>
        </pc:spChg>
        <pc:spChg chg="mod">
          <ac:chgData name="Turgeon Valérie" userId="1b450f87-bfaa-4071-9d8b-ae7ea46261a8" providerId="ADAL" clId="{F1BE5722-CFDE-48E9-A888-B6444CD26BDE}" dt="2022-02-22T02:24:12.976" v="1067" actId="20577"/>
          <ac:spMkLst>
            <pc:docMk/>
            <pc:sldMk cId="197538596" sldId="344"/>
            <ac:spMk id="6" creationId="{558598FB-C2C1-49B5-A052-25446059DEE3}"/>
          </ac:spMkLst>
        </pc:spChg>
        <pc:picChg chg="del">
          <ac:chgData name="Turgeon Valérie" userId="1b450f87-bfaa-4071-9d8b-ae7ea46261a8" providerId="ADAL" clId="{F1BE5722-CFDE-48E9-A888-B6444CD26BDE}" dt="2022-02-22T02:24:15.558" v="1068" actId="478"/>
          <ac:picMkLst>
            <pc:docMk/>
            <pc:sldMk cId="197538596" sldId="344"/>
            <ac:picMk id="4" creationId="{22354EED-0225-443B-B579-0DB914EC8D61}"/>
          </ac:picMkLst>
        </pc:picChg>
      </pc:sldChg>
      <pc:sldChg chg="delSp modSp add mod">
        <pc:chgData name="Turgeon Valérie" userId="1b450f87-bfaa-4071-9d8b-ae7ea46261a8" providerId="ADAL" clId="{F1BE5722-CFDE-48E9-A888-B6444CD26BDE}" dt="2022-02-22T03:50:39.874" v="1177" actId="478"/>
        <pc:sldMkLst>
          <pc:docMk/>
          <pc:sldMk cId="2291039347" sldId="344"/>
        </pc:sldMkLst>
        <pc:spChg chg="mod">
          <ac:chgData name="Turgeon Valérie" userId="1b450f87-bfaa-4071-9d8b-ae7ea46261a8" providerId="ADAL" clId="{F1BE5722-CFDE-48E9-A888-B6444CD26BDE}" dt="2022-02-22T03:48:29.643" v="1165" actId="20577"/>
          <ac:spMkLst>
            <pc:docMk/>
            <pc:sldMk cId="2291039347" sldId="344"/>
            <ac:spMk id="2" creationId="{D8ECB460-A483-436A-9BC2-34602EE5614D}"/>
          </ac:spMkLst>
        </pc:spChg>
        <pc:spChg chg="del mod">
          <ac:chgData name="Turgeon Valérie" userId="1b450f87-bfaa-4071-9d8b-ae7ea46261a8" providerId="ADAL" clId="{F1BE5722-CFDE-48E9-A888-B6444CD26BDE}" dt="2022-02-22T03:50:39.874" v="1177" actId="478"/>
          <ac:spMkLst>
            <pc:docMk/>
            <pc:sldMk cId="2291039347" sldId="344"/>
            <ac:spMk id="3" creationId="{755DD4EA-25AD-4A38-823D-2559D63D1171}"/>
          </ac:spMkLst>
        </pc:spChg>
        <pc:spChg chg="mod">
          <ac:chgData name="Turgeon Valérie" userId="1b450f87-bfaa-4071-9d8b-ae7ea46261a8" providerId="ADAL" clId="{F1BE5722-CFDE-48E9-A888-B6444CD26BDE}" dt="2022-02-22T03:50:25.685" v="1175" actId="20577"/>
          <ac:spMkLst>
            <pc:docMk/>
            <pc:sldMk cId="2291039347" sldId="344"/>
            <ac:spMk id="6" creationId="{558598FB-C2C1-49B5-A052-25446059DEE3}"/>
          </ac:spMkLst>
        </pc:spChg>
      </pc:sldChg>
      <pc:sldChg chg="add del">
        <pc:chgData name="Turgeon Valérie" userId="1b450f87-bfaa-4071-9d8b-ae7ea46261a8" providerId="ADAL" clId="{F1BE5722-CFDE-48E9-A888-B6444CD26BDE}" dt="2022-02-22T03:48:21.611" v="1163" actId="2696"/>
        <pc:sldMkLst>
          <pc:docMk/>
          <pc:sldMk cId="3759540264" sldId="344"/>
        </pc:sldMkLst>
      </pc:sldChg>
    </pc:docChg>
  </pc:docChgLst>
  <pc:docChgLst>
    <pc:chgData name="Valérie" userId="1b450f87-bfaa-4071-9d8b-ae7ea46261a8" providerId="ADAL" clId="{5A0EEFAD-CFEF-4E2D-B120-02240788C0E9}"/>
    <pc:docChg chg="custSel addSld modSld sldOrd">
      <pc:chgData name="Valérie" userId="1b450f87-bfaa-4071-9d8b-ae7ea46261a8" providerId="ADAL" clId="{5A0EEFAD-CFEF-4E2D-B120-02240788C0E9}" dt="2022-02-21T19:17:35.670" v="1117"/>
      <pc:docMkLst>
        <pc:docMk/>
      </pc:docMkLst>
      <pc:sldChg chg="modSp mod">
        <pc:chgData name="Valérie" userId="1b450f87-bfaa-4071-9d8b-ae7ea46261a8" providerId="ADAL" clId="{5A0EEFAD-CFEF-4E2D-B120-02240788C0E9}" dt="2022-02-21T19:07:40.583" v="886" actId="20577"/>
        <pc:sldMkLst>
          <pc:docMk/>
          <pc:sldMk cId="1326666512" sldId="324"/>
        </pc:sldMkLst>
        <pc:spChg chg="mod">
          <ac:chgData name="Valérie" userId="1b450f87-bfaa-4071-9d8b-ae7ea46261a8" providerId="ADAL" clId="{5A0EEFAD-CFEF-4E2D-B120-02240788C0E9}" dt="2022-02-21T19:07:40.583" v="886" actId="20577"/>
          <ac:spMkLst>
            <pc:docMk/>
            <pc:sldMk cId="1326666512" sldId="324"/>
            <ac:spMk id="3" creationId="{1BC0CB3D-E89C-4E67-B9F6-5E62454CEF1B}"/>
          </ac:spMkLst>
        </pc:spChg>
        <pc:spChg chg="mod">
          <ac:chgData name="Valérie" userId="1b450f87-bfaa-4071-9d8b-ae7ea46261a8" providerId="ADAL" clId="{5A0EEFAD-CFEF-4E2D-B120-02240788C0E9}" dt="2022-02-21T18:30:36.949" v="349" actId="1076"/>
          <ac:spMkLst>
            <pc:docMk/>
            <pc:sldMk cId="1326666512" sldId="324"/>
            <ac:spMk id="8" creationId="{B24E55AD-7A05-46B1-BF6B-0770514CB008}"/>
          </ac:spMkLst>
        </pc:spChg>
      </pc:sldChg>
      <pc:sldChg chg="modSp new mod">
        <pc:chgData name="Valérie" userId="1b450f87-bfaa-4071-9d8b-ae7ea46261a8" providerId="ADAL" clId="{5A0EEFAD-CFEF-4E2D-B120-02240788C0E9}" dt="2022-02-21T18:28:20.217" v="296" actId="20577"/>
        <pc:sldMkLst>
          <pc:docMk/>
          <pc:sldMk cId="312186544" sldId="339"/>
        </pc:sldMkLst>
        <pc:spChg chg="mod">
          <ac:chgData name="Valérie" userId="1b450f87-bfaa-4071-9d8b-ae7ea46261a8" providerId="ADAL" clId="{5A0EEFAD-CFEF-4E2D-B120-02240788C0E9}" dt="2022-02-21T18:22:12.507" v="29" actId="20577"/>
          <ac:spMkLst>
            <pc:docMk/>
            <pc:sldMk cId="312186544" sldId="339"/>
            <ac:spMk id="2" creationId="{8F54A224-5DEB-48D6-9379-DF802DB84A25}"/>
          </ac:spMkLst>
        </pc:spChg>
        <pc:spChg chg="mod">
          <ac:chgData name="Valérie" userId="1b450f87-bfaa-4071-9d8b-ae7ea46261a8" providerId="ADAL" clId="{5A0EEFAD-CFEF-4E2D-B120-02240788C0E9}" dt="2022-02-21T18:28:20.217" v="296" actId="20577"/>
          <ac:spMkLst>
            <pc:docMk/>
            <pc:sldMk cId="312186544" sldId="339"/>
            <ac:spMk id="3" creationId="{60ED2663-1285-4808-891B-8D940BADD223}"/>
          </ac:spMkLst>
        </pc:spChg>
      </pc:sldChg>
      <pc:sldChg chg="modSp new mod">
        <pc:chgData name="Valérie" userId="1b450f87-bfaa-4071-9d8b-ae7ea46261a8" providerId="ADAL" clId="{5A0EEFAD-CFEF-4E2D-B120-02240788C0E9}" dt="2022-02-21T18:47:27" v="735" actId="20577"/>
        <pc:sldMkLst>
          <pc:docMk/>
          <pc:sldMk cId="2975750761" sldId="340"/>
        </pc:sldMkLst>
        <pc:spChg chg="mod">
          <ac:chgData name="Valérie" userId="1b450f87-bfaa-4071-9d8b-ae7ea46261a8" providerId="ADAL" clId="{5A0EEFAD-CFEF-4E2D-B120-02240788C0E9}" dt="2022-02-21T18:32:44.103" v="454" actId="20577"/>
          <ac:spMkLst>
            <pc:docMk/>
            <pc:sldMk cId="2975750761" sldId="340"/>
            <ac:spMk id="2" creationId="{C989A7B5-B584-4CD0-B859-3B0EECE398B7}"/>
          </ac:spMkLst>
        </pc:spChg>
        <pc:spChg chg="mod">
          <ac:chgData name="Valérie" userId="1b450f87-bfaa-4071-9d8b-ae7ea46261a8" providerId="ADAL" clId="{5A0EEFAD-CFEF-4E2D-B120-02240788C0E9}" dt="2022-02-21T18:47:27" v="735" actId="20577"/>
          <ac:spMkLst>
            <pc:docMk/>
            <pc:sldMk cId="2975750761" sldId="340"/>
            <ac:spMk id="3" creationId="{2A25E19E-27C9-495F-86D2-CD6C7062BFC9}"/>
          </ac:spMkLst>
        </pc:spChg>
      </pc:sldChg>
      <pc:sldChg chg="modSp new mod">
        <pc:chgData name="Valérie" userId="1b450f87-bfaa-4071-9d8b-ae7ea46261a8" providerId="ADAL" clId="{5A0EEFAD-CFEF-4E2D-B120-02240788C0E9}" dt="2022-02-21T18:51:36.798" v="874" actId="20577"/>
        <pc:sldMkLst>
          <pc:docMk/>
          <pc:sldMk cId="2458287225" sldId="341"/>
        </pc:sldMkLst>
        <pc:spChg chg="mod">
          <ac:chgData name="Valérie" userId="1b450f87-bfaa-4071-9d8b-ae7ea46261a8" providerId="ADAL" clId="{5A0EEFAD-CFEF-4E2D-B120-02240788C0E9}" dt="2022-02-21T18:48:36.623" v="757" actId="20577"/>
          <ac:spMkLst>
            <pc:docMk/>
            <pc:sldMk cId="2458287225" sldId="341"/>
            <ac:spMk id="2" creationId="{09305A04-F329-467D-8109-A33A147C5F53}"/>
          </ac:spMkLst>
        </pc:spChg>
        <pc:spChg chg="mod">
          <ac:chgData name="Valérie" userId="1b450f87-bfaa-4071-9d8b-ae7ea46261a8" providerId="ADAL" clId="{5A0EEFAD-CFEF-4E2D-B120-02240788C0E9}" dt="2022-02-21T18:51:36.798" v="874" actId="20577"/>
          <ac:spMkLst>
            <pc:docMk/>
            <pc:sldMk cId="2458287225" sldId="341"/>
            <ac:spMk id="3" creationId="{D3063A28-4CF7-4D2E-9CF4-055BD358035C}"/>
          </ac:spMkLst>
        </pc:spChg>
      </pc:sldChg>
      <pc:sldChg chg="modSp new mod ord">
        <pc:chgData name="Valérie" userId="1b450f87-bfaa-4071-9d8b-ae7ea46261a8" providerId="ADAL" clId="{5A0EEFAD-CFEF-4E2D-B120-02240788C0E9}" dt="2022-02-21T19:17:35.670" v="1117"/>
        <pc:sldMkLst>
          <pc:docMk/>
          <pc:sldMk cId="1208960356" sldId="342"/>
        </pc:sldMkLst>
        <pc:spChg chg="mod">
          <ac:chgData name="Valérie" userId="1b450f87-bfaa-4071-9d8b-ae7ea46261a8" providerId="ADAL" clId="{5A0EEFAD-CFEF-4E2D-B120-02240788C0E9}" dt="2022-02-21T19:08:29.197" v="909" actId="20577"/>
          <ac:spMkLst>
            <pc:docMk/>
            <pc:sldMk cId="1208960356" sldId="342"/>
            <ac:spMk id="2" creationId="{8B294077-A66A-4C7D-BE16-D3B502901240}"/>
          </ac:spMkLst>
        </pc:spChg>
        <pc:spChg chg="mod">
          <ac:chgData name="Valérie" userId="1b450f87-bfaa-4071-9d8b-ae7ea46261a8" providerId="ADAL" clId="{5A0EEFAD-CFEF-4E2D-B120-02240788C0E9}" dt="2022-02-21T19:17:35.670" v="1117"/>
          <ac:spMkLst>
            <pc:docMk/>
            <pc:sldMk cId="1208960356" sldId="342"/>
            <ac:spMk id="3" creationId="{6BE0F7D6-14F7-4FAF-BE29-19EDFD3F0305}"/>
          </ac:spMkLst>
        </pc:spChg>
      </pc:sldChg>
    </pc:docChg>
  </pc:docChgLst>
  <pc:docChgLst>
    <pc:chgData name="Turgeon Valérie" userId="1b450f87-bfaa-4071-9d8b-ae7ea46261a8" providerId="ADAL" clId="{F3583D5F-6B1B-41F6-9C5A-0C5AFB6DED23}"/>
    <pc:docChg chg="undo custSel addSld delSld modSld sldOrd">
      <pc:chgData name="Turgeon Valérie" userId="1b450f87-bfaa-4071-9d8b-ae7ea46261a8" providerId="ADAL" clId="{F3583D5F-6B1B-41F6-9C5A-0C5AFB6DED23}" dt="2022-02-11T14:05:42.641" v="744" actId="20577"/>
      <pc:docMkLst>
        <pc:docMk/>
      </pc:docMkLst>
      <pc:sldChg chg="modSp add del mod modClrScheme chgLayout">
        <pc:chgData name="Turgeon Valérie" userId="1b450f87-bfaa-4071-9d8b-ae7ea46261a8" providerId="ADAL" clId="{F3583D5F-6B1B-41F6-9C5A-0C5AFB6DED23}" dt="2022-02-10T12:27:19.701" v="215" actId="207"/>
        <pc:sldMkLst>
          <pc:docMk/>
          <pc:sldMk cId="108638824" sldId="256"/>
        </pc:sldMkLst>
        <pc:spChg chg="mod">
          <ac:chgData name="Turgeon Valérie" userId="1b450f87-bfaa-4071-9d8b-ae7ea46261a8" providerId="ADAL" clId="{F3583D5F-6B1B-41F6-9C5A-0C5AFB6DED23}" dt="2022-02-10T12:27:09.907" v="214" actId="14861"/>
          <ac:spMkLst>
            <pc:docMk/>
            <pc:sldMk cId="108638824" sldId="256"/>
            <ac:spMk id="6" creationId="{D0FEBF0E-91E4-440B-94AD-9EBF27AA1AC8}"/>
          </ac:spMkLst>
        </pc:spChg>
        <pc:spChg chg="mod ord">
          <ac:chgData name="Turgeon Valérie" userId="1b450f87-bfaa-4071-9d8b-ae7ea46261a8" providerId="ADAL" clId="{F3583D5F-6B1B-41F6-9C5A-0C5AFB6DED23}" dt="2022-02-10T12:26:15.384" v="208" actId="27636"/>
          <ac:spMkLst>
            <pc:docMk/>
            <pc:sldMk cId="108638824" sldId="256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F3583D5F-6B1B-41F6-9C5A-0C5AFB6DED23}" dt="2022-02-10T12:27:19.701" v="215" actId="207"/>
          <ac:spMkLst>
            <pc:docMk/>
            <pc:sldMk cId="108638824" sldId="256"/>
            <ac:spMk id="24" creationId="{00000000-0000-0000-0000-000000000000}"/>
          </ac:spMkLst>
        </pc:sp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257028256" sldId="277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3683653239" sldId="279"/>
        </pc:sldMkLst>
      </pc:sldChg>
      <pc:sldChg chg="addSp delSp modSp add mod modClrScheme delCm chgLayout">
        <pc:chgData name="Turgeon Valérie" userId="1b450f87-bfaa-4071-9d8b-ae7ea46261a8" providerId="ADAL" clId="{F3583D5F-6B1B-41F6-9C5A-0C5AFB6DED23}" dt="2022-02-10T12:11:26.872" v="91" actId="478"/>
        <pc:sldMkLst>
          <pc:docMk/>
          <pc:sldMk cId="3675875962" sldId="289"/>
        </pc:sldMkLst>
        <pc:spChg chg="add mod ord">
          <ac:chgData name="Turgeon Valérie" userId="1b450f87-bfaa-4071-9d8b-ae7ea46261a8" providerId="ADAL" clId="{F3583D5F-6B1B-41F6-9C5A-0C5AFB6DED23}" dt="2022-02-10T12:08:17.681" v="43" actId="207"/>
          <ac:spMkLst>
            <pc:docMk/>
            <pc:sldMk cId="3675875962" sldId="289"/>
            <ac:spMk id="4" creationId="{8ACFC2AD-789A-4DD9-9F4B-0FC045335C29}"/>
          </ac:spMkLst>
        </pc:spChg>
        <pc:spChg chg="del mod">
          <ac:chgData name="Turgeon Valérie" userId="1b450f87-bfaa-4071-9d8b-ae7ea46261a8" providerId="ADAL" clId="{F3583D5F-6B1B-41F6-9C5A-0C5AFB6DED23}" dt="2022-02-10T12:07:57.120" v="40" actId="478"/>
          <ac:spMkLst>
            <pc:docMk/>
            <pc:sldMk cId="3675875962" sldId="289"/>
            <ac:spMk id="5" creationId="{8346D1AF-E62A-412A-AC60-5F56955FF137}"/>
          </ac:spMkLst>
        </pc:spChg>
        <pc:spChg chg="mod ord">
          <ac:chgData name="Turgeon Valérie" userId="1b450f87-bfaa-4071-9d8b-ae7ea46261a8" providerId="ADAL" clId="{F3583D5F-6B1B-41F6-9C5A-0C5AFB6DED23}" dt="2022-02-10T12:07:29.858" v="32" actId="27636"/>
          <ac:spMkLst>
            <pc:docMk/>
            <pc:sldMk cId="3675875962" sldId="289"/>
            <ac:spMk id="27" creationId="{00000000-0000-0000-0000-000000000000}"/>
          </ac:spMkLst>
        </pc:spChg>
        <pc:graphicFrameChg chg="mod">
          <ac:chgData name="Turgeon Valérie" userId="1b450f87-bfaa-4071-9d8b-ae7ea46261a8" providerId="ADAL" clId="{F3583D5F-6B1B-41F6-9C5A-0C5AFB6DED23}" dt="2022-02-10T12:11:20.881" v="90"/>
          <ac:graphicFrameMkLst>
            <pc:docMk/>
            <pc:sldMk cId="3675875962" sldId="289"/>
            <ac:graphicFrameMk id="2" creationId="{6024C3A3-C7A3-4FC8-88F1-2AC86E808846}"/>
          </ac:graphicFrameMkLst>
        </pc:graphicFrameChg>
        <pc:picChg chg="del">
          <ac:chgData name="Turgeon Valérie" userId="1b450f87-bfaa-4071-9d8b-ae7ea46261a8" providerId="ADAL" clId="{F3583D5F-6B1B-41F6-9C5A-0C5AFB6DED23}" dt="2022-02-10T12:11:26.872" v="91" actId="478"/>
          <ac:picMkLst>
            <pc:docMk/>
            <pc:sldMk cId="3675875962" sldId="289"/>
            <ac:picMk id="3" creationId="{61BCDDD2-D118-4588-BFC4-12882DD4BB7C}"/>
          </ac:picMkLst>
        </pc:picChg>
      </pc:sldChg>
      <pc:sldChg chg="addSp delSp modSp add mod modClrScheme chgLayout">
        <pc:chgData name="Turgeon Valérie" userId="1b450f87-bfaa-4071-9d8b-ae7ea46261a8" providerId="ADAL" clId="{F3583D5F-6B1B-41F6-9C5A-0C5AFB6DED23}" dt="2022-02-10T12:22:27.507" v="158" actId="207"/>
        <pc:sldMkLst>
          <pc:docMk/>
          <pc:sldMk cId="1586291412" sldId="290"/>
        </pc:sldMkLst>
        <pc:spChg chg="add del mod">
          <ac:chgData name="Turgeon Valérie" userId="1b450f87-bfaa-4071-9d8b-ae7ea46261a8" providerId="ADAL" clId="{F3583D5F-6B1B-41F6-9C5A-0C5AFB6DED23}" dt="2022-02-10T12:20:50.146" v="140" actId="478"/>
          <ac:spMkLst>
            <pc:docMk/>
            <pc:sldMk cId="1586291412" sldId="290"/>
            <ac:spMk id="2" creationId="{67F7B69B-68A3-4135-AF46-869C88B369C7}"/>
          </ac:spMkLst>
        </pc:spChg>
        <pc:spChg chg="del mod">
          <ac:chgData name="Turgeon Valérie" userId="1b450f87-bfaa-4071-9d8b-ae7ea46261a8" providerId="ADAL" clId="{F3583D5F-6B1B-41F6-9C5A-0C5AFB6DED23}" dt="2022-02-10T12:20:50.146" v="142"/>
          <ac:spMkLst>
            <pc:docMk/>
            <pc:sldMk cId="1586291412" sldId="290"/>
            <ac:spMk id="3" creationId="{D046BEBA-6323-4D43-B79B-168DE2B10E9E}"/>
          </ac:spMkLst>
        </pc:spChg>
        <pc:spChg chg="mod ord">
          <ac:chgData name="Turgeon Valérie" userId="1b450f87-bfaa-4071-9d8b-ae7ea46261a8" providerId="ADAL" clId="{F3583D5F-6B1B-41F6-9C5A-0C5AFB6DED23}" dt="2022-02-10T12:20:37.558" v="138" actId="207"/>
          <ac:spMkLst>
            <pc:docMk/>
            <pc:sldMk cId="1586291412" sldId="290"/>
            <ac:spMk id="4" creationId="{C9D6571C-CC25-4301-A5C8-4D5D86EE464B}"/>
          </ac:spMkLst>
        </pc:spChg>
        <pc:spChg chg="add del mod ord">
          <ac:chgData name="Turgeon Valérie" userId="1b450f87-bfaa-4071-9d8b-ae7ea46261a8" providerId="ADAL" clId="{F3583D5F-6B1B-41F6-9C5A-0C5AFB6DED23}" dt="2022-02-10T12:19:04.362" v="119" actId="700"/>
          <ac:spMkLst>
            <pc:docMk/>
            <pc:sldMk cId="1586291412" sldId="290"/>
            <ac:spMk id="6" creationId="{89413BAB-BA1D-4641-ACBB-D33F6C2BD09F}"/>
          </ac:spMkLst>
        </pc:spChg>
        <pc:spChg chg="add del mod ord">
          <ac:chgData name="Turgeon Valérie" userId="1b450f87-bfaa-4071-9d8b-ae7ea46261a8" providerId="ADAL" clId="{F3583D5F-6B1B-41F6-9C5A-0C5AFB6DED23}" dt="2022-02-10T12:19:39.635" v="124" actId="478"/>
          <ac:spMkLst>
            <pc:docMk/>
            <pc:sldMk cId="1586291412" sldId="290"/>
            <ac:spMk id="7" creationId="{AF602588-60AC-4DA1-9300-EE44C3CB49A5}"/>
          </ac:spMkLst>
        </pc:spChg>
        <pc:spChg chg="add mod ord">
          <ac:chgData name="Turgeon Valérie" userId="1b450f87-bfaa-4071-9d8b-ae7ea46261a8" providerId="ADAL" clId="{F3583D5F-6B1B-41F6-9C5A-0C5AFB6DED23}" dt="2022-02-10T12:22:15.372" v="157" actId="207"/>
          <ac:spMkLst>
            <pc:docMk/>
            <pc:sldMk cId="1586291412" sldId="290"/>
            <ac:spMk id="8" creationId="{907070F0-CD9F-4F1E-8937-0558BAD0EE6F}"/>
          </ac:spMkLst>
        </pc:spChg>
        <pc:spChg chg="add mod ord">
          <ac:chgData name="Turgeon Valérie" userId="1b450f87-bfaa-4071-9d8b-ae7ea46261a8" providerId="ADAL" clId="{F3583D5F-6B1B-41F6-9C5A-0C5AFB6DED23}" dt="2022-02-10T12:22:27.507" v="158" actId="207"/>
          <ac:spMkLst>
            <pc:docMk/>
            <pc:sldMk cId="1586291412" sldId="290"/>
            <ac:spMk id="9" creationId="{CF415935-41F3-4DEE-94A7-CA490B0F35B3}"/>
          </ac:spMkLst>
        </pc:spChg>
        <pc:picChg chg="del">
          <ac:chgData name="Turgeon Valérie" userId="1b450f87-bfaa-4071-9d8b-ae7ea46261a8" providerId="ADAL" clId="{F3583D5F-6B1B-41F6-9C5A-0C5AFB6DED23}" dt="2022-02-10T12:19:42.256" v="125" actId="478"/>
          <ac:picMkLst>
            <pc:docMk/>
            <pc:sldMk cId="1586291412" sldId="290"/>
            <ac:picMk id="5" creationId="{4CC61D3E-2EE7-449F-A870-FE65102BB9C9}"/>
          </ac:picMkLst>
        </pc:picChg>
      </pc:sldChg>
      <pc:sldChg chg="addSp delSp modSp add mod modClrScheme delAnim chgLayout">
        <pc:chgData name="Turgeon Valérie" userId="1b450f87-bfaa-4071-9d8b-ae7ea46261a8" providerId="ADAL" clId="{F3583D5F-6B1B-41F6-9C5A-0C5AFB6DED23}" dt="2022-02-10T12:37:59.328" v="352" actId="14861"/>
        <pc:sldMkLst>
          <pc:docMk/>
          <pc:sldMk cId="3434665300" sldId="294"/>
        </pc:sldMkLst>
        <pc:spChg chg="add mod">
          <ac:chgData name="Turgeon Valérie" userId="1b450f87-bfaa-4071-9d8b-ae7ea46261a8" providerId="ADAL" clId="{F3583D5F-6B1B-41F6-9C5A-0C5AFB6DED23}" dt="2022-02-10T12:37:59.328" v="352" actId="14861"/>
          <ac:spMkLst>
            <pc:docMk/>
            <pc:sldMk cId="3434665300" sldId="294"/>
            <ac:spMk id="2" creationId="{D3369249-9E47-4F86-9537-0875CA053291}"/>
          </ac:spMkLst>
        </pc:spChg>
        <pc:spChg chg="del mod">
          <ac:chgData name="Turgeon Valérie" userId="1b450f87-bfaa-4071-9d8b-ae7ea46261a8" providerId="ADAL" clId="{F3583D5F-6B1B-41F6-9C5A-0C5AFB6DED23}" dt="2022-02-10T12:37:16.851" v="343" actId="478"/>
          <ac:spMkLst>
            <pc:docMk/>
            <pc:sldMk cId="3434665300" sldId="294"/>
            <ac:spMk id="9" creationId="{02BC8934-2B5F-4100-A15B-2AA74F8BF4F1}"/>
          </ac:spMkLst>
        </pc:spChg>
        <pc:spChg chg="mod ord">
          <ac:chgData name="Turgeon Valérie" userId="1b450f87-bfaa-4071-9d8b-ae7ea46261a8" providerId="ADAL" clId="{F3583D5F-6B1B-41F6-9C5A-0C5AFB6DED23}" dt="2022-02-10T12:36:09.422" v="336" actId="20577"/>
          <ac:spMkLst>
            <pc:docMk/>
            <pc:sldMk cId="3434665300" sldId="294"/>
            <ac:spMk id="23" creationId="{00000000-0000-0000-0000-000000000000}"/>
          </ac:spMkLst>
        </pc:spChg>
        <pc:graphicFrameChg chg="mod">
          <ac:chgData name="Turgeon Valérie" userId="1b450f87-bfaa-4071-9d8b-ae7ea46261a8" providerId="ADAL" clId="{F3583D5F-6B1B-41F6-9C5A-0C5AFB6DED23}" dt="2022-02-10T12:36:24.956" v="337" actId="1076"/>
          <ac:graphicFrameMkLst>
            <pc:docMk/>
            <pc:sldMk cId="3434665300" sldId="294"/>
            <ac:graphicFrameMk id="3" creationId="{3EA41E7A-5096-41E3-8F25-DFE75522C7F4}"/>
          </ac:graphicFrameMkLst>
        </pc:graphicFrameChg>
        <pc:picChg chg="mod">
          <ac:chgData name="Turgeon Valérie" userId="1b450f87-bfaa-4071-9d8b-ae7ea46261a8" providerId="ADAL" clId="{F3583D5F-6B1B-41F6-9C5A-0C5AFB6DED23}" dt="2022-02-10T12:36:24.956" v="337" actId="1076"/>
          <ac:picMkLst>
            <pc:docMk/>
            <pc:sldMk cId="3434665300" sldId="294"/>
            <ac:picMk id="7" creationId="{17917C8A-A28B-4691-A20A-DF86A7363550}"/>
          </ac:picMkLst>
        </pc:picChg>
        <pc:picChg chg="del">
          <ac:chgData name="Turgeon Valérie" userId="1b450f87-bfaa-4071-9d8b-ae7ea46261a8" providerId="ADAL" clId="{F3583D5F-6B1B-41F6-9C5A-0C5AFB6DED23}" dt="2022-02-10T12:36:02.996" v="335" actId="478"/>
          <ac:picMkLst>
            <pc:docMk/>
            <pc:sldMk cId="3434665300" sldId="294"/>
            <ac:picMk id="8" creationId="{B15C2173-19EB-44D1-BD27-B5D0015F1472}"/>
          </ac:picMkLst>
        </pc:picChg>
        <pc:picChg chg="mod">
          <ac:chgData name="Turgeon Valérie" userId="1b450f87-bfaa-4071-9d8b-ae7ea46261a8" providerId="ADAL" clId="{F3583D5F-6B1B-41F6-9C5A-0C5AFB6DED23}" dt="2022-02-10T12:36:24.956" v="337" actId="1076"/>
          <ac:picMkLst>
            <pc:docMk/>
            <pc:sldMk cId="3434665300" sldId="294"/>
            <ac:picMk id="11" creationId="{10611917-3497-458C-87B2-9617094AC6EC}"/>
          </ac:picMkLst>
        </pc:picChg>
        <pc:picChg chg="mod">
          <ac:chgData name="Turgeon Valérie" userId="1b450f87-bfaa-4071-9d8b-ae7ea46261a8" providerId="ADAL" clId="{F3583D5F-6B1B-41F6-9C5A-0C5AFB6DED23}" dt="2022-02-10T12:36:24.956" v="337" actId="1076"/>
          <ac:picMkLst>
            <pc:docMk/>
            <pc:sldMk cId="3434665300" sldId="294"/>
            <ac:picMk id="17" creationId="{18742C22-C708-440B-8353-060CDF06BB24}"/>
          </ac:picMkLst>
        </pc:picChg>
      </pc:sldChg>
      <pc:sldChg chg="addSp delSp modSp add mod modClrScheme chgLayout">
        <pc:chgData name="Turgeon Valérie" userId="1b450f87-bfaa-4071-9d8b-ae7ea46261a8" providerId="ADAL" clId="{F3583D5F-6B1B-41F6-9C5A-0C5AFB6DED23}" dt="2022-02-10T12:14:41.010" v="111" actId="255"/>
        <pc:sldMkLst>
          <pc:docMk/>
          <pc:sldMk cId="1579930883" sldId="299"/>
        </pc:sldMkLst>
        <pc:spChg chg="add del mod ord">
          <ac:chgData name="Turgeon Valérie" userId="1b450f87-bfaa-4071-9d8b-ae7ea46261a8" providerId="ADAL" clId="{F3583D5F-6B1B-41F6-9C5A-0C5AFB6DED23}" dt="2022-02-10T12:12:35.936" v="98" actId="478"/>
          <ac:spMkLst>
            <pc:docMk/>
            <pc:sldMk cId="1579930883" sldId="299"/>
            <ac:spMk id="2" creationId="{D484FF9E-445E-4D1E-B3F9-C0434523CA01}"/>
          </ac:spMkLst>
        </pc:spChg>
        <pc:spChg chg="mod ord">
          <ac:chgData name="Turgeon Valérie" userId="1b450f87-bfaa-4071-9d8b-ae7ea46261a8" providerId="ADAL" clId="{F3583D5F-6B1B-41F6-9C5A-0C5AFB6DED23}" dt="2022-02-10T12:14:41.010" v="111" actId="255"/>
          <ac:spMkLst>
            <pc:docMk/>
            <pc:sldMk cId="1579930883" sldId="299"/>
            <ac:spMk id="5" creationId="{00000000-0000-0000-0000-000000000000}"/>
          </ac:spMkLst>
        </pc:spChg>
        <pc:graphicFrameChg chg="mod">
          <ac:chgData name="Turgeon Valérie" userId="1b450f87-bfaa-4071-9d8b-ae7ea46261a8" providerId="ADAL" clId="{F3583D5F-6B1B-41F6-9C5A-0C5AFB6DED23}" dt="2022-02-10T12:13:01.063" v="104" actId="1076"/>
          <ac:graphicFrameMkLst>
            <pc:docMk/>
            <pc:sldMk cId="1579930883" sldId="299"/>
            <ac:graphicFrameMk id="9" creationId="{25A2DD8E-94DB-48A5-9676-2F869F79B91D}"/>
          </ac:graphicFrameMkLst>
        </pc:graphicFrameChg>
      </pc:sldChg>
      <pc:sldChg chg="delSp modSp add mod modClrScheme delAnim chgLayout">
        <pc:chgData name="Turgeon Valérie" userId="1b450f87-bfaa-4071-9d8b-ae7ea46261a8" providerId="ADAL" clId="{F3583D5F-6B1B-41F6-9C5A-0C5AFB6DED23}" dt="2022-02-10T12:24:08.051" v="181" actId="207"/>
        <pc:sldMkLst>
          <pc:docMk/>
          <pc:sldMk cId="2452893735" sldId="301"/>
        </pc:sldMkLst>
        <pc:spChg chg="mod ord">
          <ac:chgData name="Turgeon Valérie" userId="1b450f87-bfaa-4071-9d8b-ae7ea46261a8" providerId="ADAL" clId="{F3583D5F-6B1B-41F6-9C5A-0C5AFB6DED23}" dt="2022-02-10T12:24:08.051" v="181" actId="207"/>
          <ac:spMkLst>
            <pc:docMk/>
            <pc:sldMk cId="2452893735" sldId="301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3583D5F-6B1B-41F6-9C5A-0C5AFB6DED23}" dt="2022-02-10T12:23:35.884" v="172" actId="27636"/>
          <ac:spMkLst>
            <pc:docMk/>
            <pc:sldMk cId="2452893735" sldId="301"/>
            <ac:spMk id="27" creationId="{00000000-0000-0000-0000-000000000000}"/>
          </ac:spMkLst>
        </pc:spChg>
        <pc:spChg chg="del">
          <ac:chgData name="Turgeon Valérie" userId="1b450f87-bfaa-4071-9d8b-ae7ea46261a8" providerId="ADAL" clId="{F3583D5F-6B1B-41F6-9C5A-0C5AFB6DED23}" dt="2022-02-10T12:23:40.639" v="173" actId="478"/>
          <ac:spMkLst>
            <pc:docMk/>
            <pc:sldMk cId="2452893735" sldId="301"/>
            <ac:spMk id="30" creationId="{00000000-0000-0000-0000-000000000000}"/>
          </ac:spMkLst>
        </pc:spChg>
        <pc:picChg chg="del mod">
          <ac:chgData name="Turgeon Valérie" userId="1b450f87-bfaa-4071-9d8b-ae7ea46261a8" providerId="ADAL" clId="{F3583D5F-6B1B-41F6-9C5A-0C5AFB6DED23}" dt="2022-02-10T12:23:42.823" v="175" actId="478"/>
          <ac:picMkLst>
            <pc:docMk/>
            <pc:sldMk cId="2452893735" sldId="301"/>
            <ac:picMk id="29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F3583D5F-6B1B-41F6-9C5A-0C5AFB6DED23}" dt="2022-02-10T12:23:27.017" v="170" actId="478"/>
        <pc:sldMkLst>
          <pc:docMk/>
          <pc:sldMk cId="2047882743" sldId="302"/>
        </pc:sldMkLst>
        <pc:spChg chg="mod ord">
          <ac:chgData name="Turgeon Valérie" userId="1b450f87-bfaa-4071-9d8b-ae7ea46261a8" providerId="ADAL" clId="{F3583D5F-6B1B-41F6-9C5A-0C5AFB6DED23}" dt="2022-02-10T12:23:20.265" v="168" actId="20577"/>
          <ac:spMkLst>
            <pc:docMk/>
            <pc:sldMk cId="2047882743" sldId="302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3583D5F-6B1B-41F6-9C5A-0C5AFB6DED23}" dt="2022-02-10T12:22:56.705" v="161" actId="700"/>
          <ac:spMkLst>
            <pc:docMk/>
            <pc:sldMk cId="2047882743" sldId="302"/>
            <ac:spMk id="6" creationId="{00000000-0000-0000-0000-000000000000}"/>
          </ac:spMkLst>
        </pc:spChg>
        <pc:picChg chg="del">
          <ac:chgData name="Turgeon Valérie" userId="1b450f87-bfaa-4071-9d8b-ae7ea46261a8" providerId="ADAL" clId="{F3583D5F-6B1B-41F6-9C5A-0C5AFB6DED23}" dt="2022-02-10T12:23:24.343" v="169" actId="478"/>
          <ac:picMkLst>
            <pc:docMk/>
            <pc:sldMk cId="2047882743" sldId="302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3583D5F-6B1B-41F6-9C5A-0C5AFB6DED23}" dt="2022-02-10T12:23:27.017" v="170" actId="478"/>
          <ac:picMkLst>
            <pc:docMk/>
            <pc:sldMk cId="2047882743" sldId="302"/>
            <ac:picMk id="10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F3583D5F-6B1B-41F6-9C5A-0C5AFB6DED23}" dt="2022-02-10T12:22:47.708" v="160" actId="404"/>
        <pc:sldMkLst>
          <pc:docMk/>
          <pc:sldMk cId="1661313423" sldId="306"/>
        </pc:sldMkLst>
        <pc:spChg chg="mod ord">
          <ac:chgData name="Turgeon Valérie" userId="1b450f87-bfaa-4071-9d8b-ae7ea46261a8" providerId="ADAL" clId="{F3583D5F-6B1B-41F6-9C5A-0C5AFB6DED23}" dt="2022-02-10T12:14:31.296" v="110" actId="255"/>
          <ac:spMkLst>
            <pc:docMk/>
            <pc:sldMk cId="1661313423" sldId="306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3583D5F-6B1B-41F6-9C5A-0C5AFB6DED23}" dt="2022-02-10T12:22:47.708" v="160" actId="404"/>
          <ac:spMkLst>
            <pc:docMk/>
            <pc:sldMk cId="1661313423" sldId="306"/>
            <ac:spMk id="6" creationId="{00000000-0000-0000-0000-000000000000}"/>
          </ac:spMkLst>
        </pc:spChg>
        <pc:picChg chg="del">
          <ac:chgData name="Turgeon Valérie" userId="1b450f87-bfaa-4071-9d8b-ae7ea46261a8" providerId="ADAL" clId="{F3583D5F-6B1B-41F6-9C5A-0C5AFB6DED23}" dt="2022-02-10T12:13:27.099" v="107" actId="478"/>
          <ac:picMkLst>
            <pc:docMk/>
            <pc:sldMk cId="1661313423" sldId="306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F3583D5F-6B1B-41F6-9C5A-0C5AFB6DED23}" dt="2022-02-10T12:13:29.466" v="108" actId="478"/>
          <ac:picMkLst>
            <pc:docMk/>
            <pc:sldMk cId="1661313423" sldId="306"/>
            <ac:picMk id="10" creationId="{00000000-0000-0000-0000-000000000000}"/>
          </ac:picMkLst>
        </pc:picChg>
      </pc:sldChg>
      <pc:sldChg chg="addSp delSp modSp add mod modClrScheme chgLayout">
        <pc:chgData name="Turgeon Valérie" userId="1b450f87-bfaa-4071-9d8b-ae7ea46261a8" providerId="ADAL" clId="{F3583D5F-6B1B-41F6-9C5A-0C5AFB6DED23}" dt="2022-02-10T12:33:48.745" v="315" actId="14861"/>
        <pc:sldMkLst>
          <pc:docMk/>
          <pc:sldMk cId="2674063956" sldId="309"/>
        </pc:sldMkLst>
        <pc:spChg chg="mod ord">
          <ac:chgData name="Turgeon Valérie" userId="1b450f87-bfaa-4071-9d8b-ae7ea46261a8" providerId="ADAL" clId="{F3583D5F-6B1B-41F6-9C5A-0C5AFB6DED23}" dt="2022-02-10T12:30:04.026" v="236" actId="20577"/>
          <ac:spMkLst>
            <pc:docMk/>
            <pc:sldMk cId="2674063956" sldId="309"/>
            <ac:spMk id="2" creationId="{0AD56321-CD1A-420C-88B1-14D44224D481}"/>
          </ac:spMkLst>
        </pc:spChg>
        <pc:spChg chg="del mod">
          <ac:chgData name="Turgeon Valérie" userId="1b450f87-bfaa-4071-9d8b-ae7ea46261a8" providerId="ADAL" clId="{F3583D5F-6B1B-41F6-9C5A-0C5AFB6DED23}" dt="2022-02-10T12:30:51.895" v="297" actId="478"/>
          <ac:spMkLst>
            <pc:docMk/>
            <pc:sldMk cId="2674063956" sldId="309"/>
            <ac:spMk id="3" creationId="{19FD1F71-A98B-437F-9F34-92EFEB638286}"/>
          </ac:spMkLst>
        </pc:spChg>
        <pc:spChg chg="add mod">
          <ac:chgData name="Turgeon Valérie" userId="1b450f87-bfaa-4071-9d8b-ae7ea46261a8" providerId="ADAL" clId="{F3583D5F-6B1B-41F6-9C5A-0C5AFB6DED23}" dt="2022-02-10T12:33:48.745" v="315" actId="14861"/>
          <ac:spMkLst>
            <pc:docMk/>
            <pc:sldMk cId="2674063956" sldId="309"/>
            <ac:spMk id="7" creationId="{A7B1F9DA-20C5-469C-88AF-5BBB7CBBEE98}"/>
          </ac:spMkLst>
        </pc:spChg>
        <pc:spChg chg="add del mod">
          <ac:chgData name="Turgeon Valérie" userId="1b450f87-bfaa-4071-9d8b-ae7ea46261a8" providerId="ADAL" clId="{F3583D5F-6B1B-41F6-9C5A-0C5AFB6DED23}" dt="2022-02-10T12:33:35.865" v="313"/>
          <ac:spMkLst>
            <pc:docMk/>
            <pc:sldMk cId="2674063956" sldId="309"/>
            <ac:spMk id="8" creationId="{5B27A8D5-AB0C-42D5-BED7-35415A38BCF6}"/>
          </ac:spMkLst>
        </pc:spChg>
        <pc:picChg chg="mod ord">
          <ac:chgData name="Turgeon Valérie" userId="1b450f87-bfaa-4071-9d8b-ae7ea46261a8" providerId="ADAL" clId="{F3583D5F-6B1B-41F6-9C5A-0C5AFB6DED23}" dt="2022-02-10T12:33:32.452" v="311" actId="166"/>
          <ac:picMkLst>
            <pc:docMk/>
            <pc:sldMk cId="2674063956" sldId="309"/>
            <ac:picMk id="4" creationId="{A97B8D79-37C2-4FF6-AE53-8B17E56545BF}"/>
          </ac:picMkLst>
        </pc:picChg>
      </pc:sldChg>
      <pc:sldChg chg="modSp add mod ord modClrScheme chgLayout">
        <pc:chgData name="Turgeon Valérie" userId="1b450f87-bfaa-4071-9d8b-ae7ea46261a8" providerId="ADAL" clId="{F3583D5F-6B1B-41F6-9C5A-0C5AFB6DED23}" dt="2022-02-11T13:57:57.272" v="513"/>
        <pc:sldMkLst>
          <pc:docMk/>
          <pc:sldMk cId="3901102083" sldId="316"/>
        </pc:sldMkLst>
        <pc:spChg chg="mod">
          <ac:chgData name="Turgeon Valérie" userId="1b450f87-bfaa-4071-9d8b-ae7ea46261a8" providerId="ADAL" clId="{F3583D5F-6B1B-41F6-9C5A-0C5AFB6DED23}" dt="2022-02-10T12:39:09.449" v="375" actId="1036"/>
          <ac:spMkLst>
            <pc:docMk/>
            <pc:sldMk cId="3901102083" sldId="316"/>
            <ac:spMk id="4" creationId="{CBC63D80-A02C-44B4-A821-D7E0CC23A680}"/>
          </ac:spMkLst>
        </pc:spChg>
        <pc:spChg chg="mod">
          <ac:chgData name="Turgeon Valérie" userId="1b450f87-bfaa-4071-9d8b-ae7ea46261a8" providerId="ADAL" clId="{F3583D5F-6B1B-41F6-9C5A-0C5AFB6DED23}" dt="2022-02-10T12:39:09.449" v="375" actId="1036"/>
          <ac:spMkLst>
            <pc:docMk/>
            <pc:sldMk cId="3901102083" sldId="316"/>
            <ac:spMk id="5" creationId="{6BCF698A-CA21-41CD-8423-B4BD395D7DAE}"/>
          </ac:spMkLst>
        </pc:spChg>
        <pc:spChg chg="mod">
          <ac:chgData name="Turgeon Valérie" userId="1b450f87-bfaa-4071-9d8b-ae7ea46261a8" providerId="ADAL" clId="{F3583D5F-6B1B-41F6-9C5A-0C5AFB6DED23}" dt="2022-02-10T12:39:09.449" v="375" actId="1036"/>
          <ac:spMkLst>
            <pc:docMk/>
            <pc:sldMk cId="3901102083" sldId="316"/>
            <ac:spMk id="6" creationId="{92A009D7-F00E-4142-BD1E-6CD7E1844AF1}"/>
          </ac:spMkLst>
        </pc:spChg>
        <pc:spChg chg="mod ord">
          <ac:chgData name="Turgeon Valérie" userId="1b450f87-bfaa-4071-9d8b-ae7ea46261a8" providerId="ADAL" clId="{F3583D5F-6B1B-41F6-9C5A-0C5AFB6DED23}" dt="2022-02-10T12:39:03.382" v="370" actId="207"/>
          <ac:spMkLst>
            <pc:docMk/>
            <pc:sldMk cId="3901102083" sldId="316"/>
            <ac:spMk id="27" creationId="{00000000-0000-0000-0000-000000000000}"/>
          </ac:spMkLst>
        </pc:spChg>
        <pc:picChg chg="mod">
          <ac:chgData name="Turgeon Valérie" userId="1b450f87-bfaa-4071-9d8b-ae7ea46261a8" providerId="ADAL" clId="{F3583D5F-6B1B-41F6-9C5A-0C5AFB6DED23}" dt="2022-02-10T12:39:09.449" v="375" actId="1036"/>
          <ac:picMkLst>
            <pc:docMk/>
            <pc:sldMk cId="3901102083" sldId="316"/>
            <ac:picMk id="3" creationId="{1E3AE0C0-F79E-4305-BA67-67E539BEAF62}"/>
          </ac:picMkLst>
        </pc:pic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449871938" sldId="317"/>
        </pc:sldMkLst>
      </pc:sldChg>
      <pc:sldChg chg="modSp add mod ord modClrScheme chgLayout">
        <pc:chgData name="Turgeon Valérie" userId="1b450f87-bfaa-4071-9d8b-ae7ea46261a8" providerId="ADAL" clId="{F3583D5F-6B1B-41F6-9C5A-0C5AFB6DED23}" dt="2022-02-11T13:57:57.272" v="513"/>
        <pc:sldMkLst>
          <pc:docMk/>
          <pc:sldMk cId="2144198938" sldId="317"/>
        </pc:sldMkLst>
        <pc:spChg chg="mod">
          <ac:chgData name="Turgeon Valérie" userId="1b450f87-bfaa-4071-9d8b-ae7ea46261a8" providerId="ADAL" clId="{F3583D5F-6B1B-41F6-9C5A-0C5AFB6DED23}" dt="2022-02-10T12:38:29.234" v="365" actId="1036"/>
          <ac:spMkLst>
            <pc:docMk/>
            <pc:sldMk cId="2144198938" sldId="317"/>
            <ac:spMk id="4" creationId="{F10BE278-DD35-4528-9D0C-5260E708C338}"/>
          </ac:spMkLst>
        </pc:spChg>
        <pc:spChg chg="mod">
          <ac:chgData name="Turgeon Valérie" userId="1b450f87-bfaa-4071-9d8b-ae7ea46261a8" providerId="ADAL" clId="{F3583D5F-6B1B-41F6-9C5A-0C5AFB6DED23}" dt="2022-02-10T12:38:29.234" v="365" actId="1036"/>
          <ac:spMkLst>
            <pc:docMk/>
            <pc:sldMk cId="2144198938" sldId="317"/>
            <ac:spMk id="7" creationId="{4985C0DD-B4DE-43D4-BBAE-7C7EBB659B7E}"/>
          </ac:spMkLst>
        </pc:spChg>
        <pc:spChg chg="mod">
          <ac:chgData name="Turgeon Valérie" userId="1b450f87-bfaa-4071-9d8b-ae7ea46261a8" providerId="ADAL" clId="{F3583D5F-6B1B-41F6-9C5A-0C5AFB6DED23}" dt="2022-02-10T12:38:29.234" v="365" actId="1036"/>
          <ac:spMkLst>
            <pc:docMk/>
            <pc:sldMk cId="2144198938" sldId="317"/>
            <ac:spMk id="8" creationId="{28A20F10-F135-4380-884F-66FDE1B45030}"/>
          </ac:spMkLst>
        </pc:spChg>
        <pc:spChg chg="mod ord">
          <ac:chgData name="Turgeon Valérie" userId="1b450f87-bfaa-4071-9d8b-ae7ea46261a8" providerId="ADAL" clId="{F3583D5F-6B1B-41F6-9C5A-0C5AFB6DED23}" dt="2022-02-10T12:38:43.462" v="367" actId="20577"/>
          <ac:spMkLst>
            <pc:docMk/>
            <pc:sldMk cId="2144198938" sldId="317"/>
            <ac:spMk id="27" creationId="{00000000-0000-0000-0000-000000000000}"/>
          </ac:spMkLst>
        </pc:spChg>
        <pc:picChg chg="mod">
          <ac:chgData name="Turgeon Valérie" userId="1b450f87-bfaa-4071-9d8b-ae7ea46261a8" providerId="ADAL" clId="{F3583D5F-6B1B-41F6-9C5A-0C5AFB6DED23}" dt="2022-02-10T12:38:29.234" v="365" actId="1036"/>
          <ac:picMkLst>
            <pc:docMk/>
            <pc:sldMk cId="2144198938" sldId="317"/>
            <ac:picMk id="2" creationId="{7AC7D16F-CCEE-438B-953D-475692C6DFEA}"/>
          </ac:picMkLst>
        </pc:picChg>
      </pc:sldChg>
      <pc:sldChg chg="modSp add mod modClrScheme chgLayout">
        <pc:chgData name="Turgeon Valérie" userId="1b450f87-bfaa-4071-9d8b-ae7ea46261a8" providerId="ADAL" clId="{F3583D5F-6B1B-41F6-9C5A-0C5AFB6DED23}" dt="2022-02-10T12:35:26.784" v="333" actId="14861"/>
        <pc:sldMkLst>
          <pc:docMk/>
          <pc:sldMk cId="3345752967" sldId="318"/>
        </pc:sldMkLst>
        <pc:spChg chg="mod ord">
          <ac:chgData name="Turgeon Valérie" userId="1b450f87-bfaa-4071-9d8b-ae7ea46261a8" providerId="ADAL" clId="{F3583D5F-6B1B-41F6-9C5A-0C5AFB6DED23}" dt="2022-02-10T12:34:03.861" v="316" actId="700"/>
          <ac:spMkLst>
            <pc:docMk/>
            <pc:sldMk cId="3345752967" sldId="318"/>
            <ac:spMk id="2" creationId="{AC7F2955-D73A-4107-9E85-064AB267F503}"/>
          </ac:spMkLst>
        </pc:spChg>
        <pc:spChg chg="mod ord">
          <ac:chgData name="Turgeon Valérie" userId="1b450f87-bfaa-4071-9d8b-ae7ea46261a8" providerId="ADAL" clId="{F3583D5F-6B1B-41F6-9C5A-0C5AFB6DED23}" dt="2022-02-10T12:35:26.784" v="333" actId="14861"/>
          <ac:spMkLst>
            <pc:docMk/>
            <pc:sldMk cId="3345752967" sldId="318"/>
            <ac:spMk id="3" creationId="{944879EC-FA12-4665-831F-D93EC8E6772D}"/>
          </ac:spMkLst>
        </pc:sp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3467933497" sldId="318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058209930" sldId="319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525934316" sldId="320"/>
        </pc:sldMkLst>
      </pc:sldChg>
      <pc:sldChg chg="modSp mod">
        <pc:chgData name="Turgeon Valérie" userId="1b450f87-bfaa-4071-9d8b-ae7ea46261a8" providerId="ADAL" clId="{F3583D5F-6B1B-41F6-9C5A-0C5AFB6DED23}" dt="2022-02-10T12:05:21.366" v="28" actId="20577"/>
        <pc:sldMkLst>
          <pc:docMk/>
          <pc:sldMk cId="70311221" sldId="321"/>
        </pc:sldMkLst>
        <pc:spChg chg="mod">
          <ac:chgData name="Turgeon Valérie" userId="1b450f87-bfaa-4071-9d8b-ae7ea46261a8" providerId="ADAL" clId="{F3583D5F-6B1B-41F6-9C5A-0C5AFB6DED23}" dt="2022-02-10T12:05:21.366" v="28" actId="20577"/>
          <ac:spMkLst>
            <pc:docMk/>
            <pc:sldMk cId="70311221" sldId="321"/>
            <ac:spMk id="3" creationId="{F96AC91D-5401-461C-BD9F-7E1AB456C4CA}"/>
          </ac:spMkLst>
        </pc:spChg>
      </pc:sldChg>
      <pc:sldChg chg="modSp add mod modClrScheme chgLayout">
        <pc:chgData name="Turgeon Valérie" userId="1b450f87-bfaa-4071-9d8b-ae7ea46261a8" providerId="ADAL" clId="{F3583D5F-6B1B-41F6-9C5A-0C5AFB6DED23}" dt="2022-02-10T12:26:01.411" v="206" actId="404"/>
        <pc:sldMkLst>
          <pc:docMk/>
          <pc:sldMk cId="1570886382" sldId="322"/>
        </pc:sldMkLst>
        <pc:spChg chg="mod">
          <ac:chgData name="Turgeon Valérie" userId="1b450f87-bfaa-4071-9d8b-ae7ea46261a8" providerId="ADAL" clId="{F3583D5F-6B1B-41F6-9C5A-0C5AFB6DED23}" dt="2022-02-10T12:24:32.446" v="190" actId="1036"/>
          <ac:spMkLst>
            <pc:docMk/>
            <pc:sldMk cId="1570886382" sldId="322"/>
            <ac:spMk id="4" creationId="{32A2CBAE-C2F9-4FC4-9F38-470F6707D498}"/>
          </ac:spMkLst>
        </pc:spChg>
        <pc:spChg chg="mod ord">
          <ac:chgData name="Turgeon Valérie" userId="1b450f87-bfaa-4071-9d8b-ae7ea46261a8" providerId="ADAL" clId="{F3583D5F-6B1B-41F6-9C5A-0C5AFB6DED23}" dt="2022-02-10T12:26:01.411" v="206" actId="404"/>
          <ac:spMkLst>
            <pc:docMk/>
            <pc:sldMk cId="1570886382" sldId="322"/>
            <ac:spMk id="5" creationId="{00000000-0000-0000-0000-000000000000}"/>
          </ac:spMkLst>
        </pc:spChg>
        <pc:graphicFrameChg chg="mod">
          <ac:chgData name="Turgeon Valérie" userId="1b450f87-bfaa-4071-9d8b-ae7ea46261a8" providerId="ADAL" clId="{F3583D5F-6B1B-41F6-9C5A-0C5AFB6DED23}" dt="2022-02-10T12:25:18.284" v="199" actId="207"/>
          <ac:graphicFrameMkLst>
            <pc:docMk/>
            <pc:sldMk cId="1570886382" sldId="322"/>
            <ac:graphicFrameMk id="9" creationId="{25A2DD8E-94DB-48A5-9676-2F869F79B91D}"/>
          </ac:graphicFrameMkLst>
        </pc:graphicFrameChg>
        <pc:picChg chg="mod">
          <ac:chgData name="Turgeon Valérie" userId="1b450f87-bfaa-4071-9d8b-ae7ea46261a8" providerId="ADAL" clId="{F3583D5F-6B1B-41F6-9C5A-0C5AFB6DED23}" dt="2022-02-10T12:24:32.446" v="190" actId="1036"/>
          <ac:picMkLst>
            <pc:docMk/>
            <pc:sldMk cId="1570886382" sldId="322"/>
            <ac:picMk id="3" creationId="{3F14CA77-C308-4249-9FA5-AD16C71EAAE7}"/>
          </ac:picMkLst>
        </pc:picChg>
        <pc:picChg chg="mod">
          <ac:chgData name="Turgeon Valérie" userId="1b450f87-bfaa-4071-9d8b-ae7ea46261a8" providerId="ADAL" clId="{F3583D5F-6B1B-41F6-9C5A-0C5AFB6DED23}" dt="2022-02-10T12:24:32.446" v="190" actId="1036"/>
          <ac:picMkLst>
            <pc:docMk/>
            <pc:sldMk cId="1570886382" sldId="322"/>
            <ac:picMk id="7" creationId="{1F068A0A-96DA-40FF-A751-1E0B01F727F0}"/>
          </ac:picMkLst>
        </pc:picChg>
        <pc:picChg chg="mod">
          <ac:chgData name="Turgeon Valérie" userId="1b450f87-bfaa-4071-9d8b-ae7ea46261a8" providerId="ADAL" clId="{F3583D5F-6B1B-41F6-9C5A-0C5AFB6DED23}" dt="2022-02-10T12:25:31.325" v="203" actId="1038"/>
          <ac:picMkLst>
            <pc:docMk/>
            <pc:sldMk cId="1570886382" sldId="322"/>
            <ac:picMk id="10" creationId="{A1162288-ED24-4C4D-8E97-3B7A0BCD0FDF}"/>
          </ac:picMkLst>
        </pc:pic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2115581630" sldId="322"/>
        </pc:sldMkLst>
      </pc:sldChg>
      <pc:sldChg chg="add del">
        <pc:chgData name="Turgeon Valérie" userId="1b450f87-bfaa-4071-9d8b-ae7ea46261a8" providerId="ADAL" clId="{F3583D5F-6B1B-41F6-9C5A-0C5AFB6DED23}" dt="2022-02-10T12:25:53.569" v="205" actId="47"/>
        <pc:sldMkLst>
          <pc:docMk/>
          <pc:sldMk cId="2083415826" sldId="323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2503246954" sldId="323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562583808" sldId="324"/>
        </pc:sldMkLst>
      </pc:sldChg>
      <pc:sldChg chg="delSp modSp add mod modClrScheme chgLayout">
        <pc:chgData name="Turgeon Valérie" userId="1b450f87-bfaa-4071-9d8b-ae7ea46261a8" providerId="ADAL" clId="{F3583D5F-6B1B-41F6-9C5A-0C5AFB6DED23}" dt="2022-02-10T12:29:02.938" v="230" actId="207"/>
        <pc:sldMkLst>
          <pc:docMk/>
          <pc:sldMk cId="2189448087" sldId="324"/>
        </pc:sldMkLst>
        <pc:spChg chg="mod ord">
          <ac:chgData name="Turgeon Valérie" userId="1b450f87-bfaa-4071-9d8b-ae7ea46261a8" providerId="ADAL" clId="{F3583D5F-6B1B-41F6-9C5A-0C5AFB6DED23}" dt="2022-02-10T12:27:45.691" v="220" actId="207"/>
          <ac:spMkLst>
            <pc:docMk/>
            <pc:sldMk cId="2189448087" sldId="324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F3583D5F-6B1B-41F6-9C5A-0C5AFB6DED23}" dt="2022-02-10T12:29:02.938" v="230" actId="207"/>
          <ac:spMkLst>
            <pc:docMk/>
            <pc:sldMk cId="2189448087" sldId="324"/>
            <ac:spMk id="6" creationId="{00000000-0000-0000-0000-000000000000}"/>
          </ac:spMkLst>
        </pc:spChg>
        <pc:picChg chg="del">
          <ac:chgData name="Turgeon Valérie" userId="1b450f87-bfaa-4071-9d8b-ae7ea46261a8" providerId="ADAL" clId="{F3583D5F-6B1B-41F6-9C5A-0C5AFB6DED23}" dt="2022-02-10T12:27:31.568" v="217" actId="478"/>
          <ac:picMkLst>
            <pc:docMk/>
            <pc:sldMk cId="2189448087" sldId="324"/>
            <ac:picMk id="7" creationId="{00000000-0000-0000-0000-000000000000}"/>
          </ac:picMkLst>
        </pc:picChg>
        <pc:picChg chg="del mod">
          <ac:chgData name="Turgeon Valérie" userId="1b450f87-bfaa-4071-9d8b-ae7ea46261a8" providerId="ADAL" clId="{F3583D5F-6B1B-41F6-9C5A-0C5AFB6DED23}" dt="2022-02-10T12:27:35.296" v="219" actId="478"/>
          <ac:picMkLst>
            <pc:docMk/>
            <pc:sldMk cId="2189448087" sldId="324"/>
            <ac:picMk id="10" creationId="{00000000-0000-0000-0000-000000000000}"/>
          </ac:picMkLst>
        </pc:picChg>
      </pc:sldChg>
      <pc:sldChg chg="addSp delSp modSp add mod">
        <pc:chgData name="Turgeon Valérie" userId="1b450f87-bfaa-4071-9d8b-ae7ea46261a8" providerId="ADAL" clId="{F3583D5F-6B1B-41F6-9C5A-0C5AFB6DED23}" dt="2022-02-11T13:55:19.634" v="467" actId="1035"/>
        <pc:sldMkLst>
          <pc:docMk/>
          <pc:sldMk cId="1732854345" sldId="325"/>
        </pc:sldMkLst>
        <pc:spChg chg="mod">
          <ac:chgData name="Turgeon Valérie" userId="1b450f87-bfaa-4071-9d8b-ae7ea46261a8" providerId="ADAL" clId="{F3583D5F-6B1B-41F6-9C5A-0C5AFB6DED23}" dt="2022-02-11T13:55:05.766" v="457" actId="1076"/>
          <ac:spMkLst>
            <pc:docMk/>
            <pc:sldMk cId="1732854345" sldId="325"/>
            <ac:spMk id="4" creationId="{F10BE278-DD35-4528-9D0C-5260E708C338}"/>
          </ac:spMkLst>
        </pc:spChg>
        <pc:spChg chg="mod">
          <ac:chgData name="Turgeon Valérie" userId="1b450f87-bfaa-4071-9d8b-ae7ea46261a8" providerId="ADAL" clId="{F3583D5F-6B1B-41F6-9C5A-0C5AFB6DED23}" dt="2022-02-11T13:54:42.730" v="411" actId="1037"/>
          <ac:spMkLst>
            <pc:docMk/>
            <pc:sldMk cId="1732854345" sldId="325"/>
            <ac:spMk id="7" creationId="{4985C0DD-B4DE-43D4-BBAE-7C7EBB659B7E}"/>
          </ac:spMkLst>
        </pc:spChg>
        <pc:spChg chg="mod">
          <ac:chgData name="Turgeon Valérie" userId="1b450f87-bfaa-4071-9d8b-ae7ea46261a8" providerId="ADAL" clId="{F3583D5F-6B1B-41F6-9C5A-0C5AFB6DED23}" dt="2022-02-11T13:54:56.169" v="455" actId="1037"/>
          <ac:spMkLst>
            <pc:docMk/>
            <pc:sldMk cId="1732854345" sldId="325"/>
            <ac:spMk id="8" creationId="{28A20F10-F135-4380-884F-66FDE1B45030}"/>
          </ac:spMkLst>
        </pc:spChg>
        <pc:spChg chg="mod">
          <ac:chgData name="Turgeon Valérie" userId="1b450f87-bfaa-4071-9d8b-ae7ea46261a8" providerId="ADAL" clId="{F3583D5F-6B1B-41F6-9C5A-0C5AFB6DED23}" dt="2022-02-10T12:39:43.270" v="389" actId="20577"/>
          <ac:spMkLst>
            <pc:docMk/>
            <pc:sldMk cId="1732854345" sldId="325"/>
            <ac:spMk id="27" creationId="{00000000-0000-0000-0000-000000000000}"/>
          </ac:spMkLst>
        </pc:spChg>
        <pc:picChg chg="del mod">
          <ac:chgData name="Turgeon Valérie" userId="1b450f87-bfaa-4071-9d8b-ae7ea46261a8" providerId="ADAL" clId="{F3583D5F-6B1B-41F6-9C5A-0C5AFB6DED23}" dt="2022-02-10T12:39:47.634" v="391" actId="478"/>
          <ac:picMkLst>
            <pc:docMk/>
            <pc:sldMk cId="1732854345" sldId="325"/>
            <ac:picMk id="2" creationId="{7AC7D16F-CCEE-438B-953D-475692C6DFEA}"/>
          </ac:picMkLst>
        </pc:picChg>
        <pc:picChg chg="add mod ord">
          <ac:chgData name="Turgeon Valérie" userId="1b450f87-bfaa-4071-9d8b-ae7ea46261a8" providerId="ADAL" clId="{F3583D5F-6B1B-41F6-9C5A-0C5AFB6DED23}" dt="2022-02-11T13:55:19.634" v="467" actId="1035"/>
          <ac:picMkLst>
            <pc:docMk/>
            <pc:sldMk cId="1732854345" sldId="325"/>
            <ac:picMk id="3" creationId="{6875F27D-4C54-4346-B167-BE2C2625F411}"/>
          </ac:picMkLst>
        </pc:pic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2838501780" sldId="325"/>
        </pc:sldMkLst>
      </pc:sldChg>
      <pc:sldChg chg="addSp delSp modSp add mod">
        <pc:chgData name="Turgeon Valérie" userId="1b450f87-bfaa-4071-9d8b-ae7ea46261a8" providerId="ADAL" clId="{F3583D5F-6B1B-41F6-9C5A-0C5AFB6DED23}" dt="2022-02-11T13:57:46.581" v="511" actId="1035"/>
        <pc:sldMkLst>
          <pc:docMk/>
          <pc:sldMk cId="482365193" sldId="326"/>
        </pc:sldMkLst>
        <pc:spChg chg="mod">
          <ac:chgData name="Turgeon Valérie" userId="1b450f87-bfaa-4071-9d8b-ae7ea46261a8" providerId="ADAL" clId="{F3583D5F-6B1B-41F6-9C5A-0C5AFB6DED23}" dt="2022-02-11T13:57:46.581" v="511" actId="1035"/>
          <ac:spMkLst>
            <pc:docMk/>
            <pc:sldMk cId="482365193" sldId="326"/>
            <ac:spMk id="4" creationId="{CBC63D80-A02C-44B4-A821-D7E0CC23A680}"/>
          </ac:spMkLst>
        </pc:spChg>
        <pc:spChg chg="mod">
          <ac:chgData name="Turgeon Valérie" userId="1b450f87-bfaa-4071-9d8b-ae7ea46261a8" providerId="ADAL" clId="{F3583D5F-6B1B-41F6-9C5A-0C5AFB6DED23}" dt="2022-02-11T13:57:35.388" v="510" actId="1036"/>
          <ac:spMkLst>
            <pc:docMk/>
            <pc:sldMk cId="482365193" sldId="326"/>
            <ac:spMk id="5" creationId="{6BCF698A-CA21-41CD-8423-B4BD395D7DAE}"/>
          </ac:spMkLst>
        </pc:spChg>
        <pc:spChg chg="mod">
          <ac:chgData name="Turgeon Valérie" userId="1b450f87-bfaa-4071-9d8b-ae7ea46261a8" providerId="ADAL" clId="{F3583D5F-6B1B-41F6-9C5A-0C5AFB6DED23}" dt="2022-02-11T13:57:14.186" v="470" actId="1076"/>
          <ac:spMkLst>
            <pc:docMk/>
            <pc:sldMk cId="482365193" sldId="326"/>
            <ac:spMk id="6" creationId="{92A009D7-F00E-4142-BD1E-6CD7E1844AF1}"/>
          </ac:spMkLst>
        </pc:spChg>
        <pc:spChg chg="mod">
          <ac:chgData name="Turgeon Valérie" userId="1b450f87-bfaa-4071-9d8b-ae7ea46261a8" providerId="ADAL" clId="{F3583D5F-6B1B-41F6-9C5A-0C5AFB6DED23}" dt="2022-02-10T12:40:01.339" v="405" actId="20577"/>
          <ac:spMkLst>
            <pc:docMk/>
            <pc:sldMk cId="482365193" sldId="326"/>
            <ac:spMk id="27" creationId="{00000000-0000-0000-0000-000000000000}"/>
          </ac:spMkLst>
        </pc:spChg>
        <pc:picChg chg="del">
          <ac:chgData name="Turgeon Valérie" userId="1b450f87-bfaa-4071-9d8b-ae7ea46261a8" providerId="ADAL" clId="{F3583D5F-6B1B-41F6-9C5A-0C5AFB6DED23}" dt="2022-02-10T12:39:53.899" v="392" actId="478"/>
          <ac:picMkLst>
            <pc:docMk/>
            <pc:sldMk cId="482365193" sldId="326"/>
            <ac:picMk id="3" creationId="{1E3AE0C0-F79E-4305-BA67-67E539BEAF62}"/>
          </ac:picMkLst>
        </pc:picChg>
        <pc:picChg chg="add ord">
          <ac:chgData name="Turgeon Valérie" userId="1b450f87-bfaa-4071-9d8b-ae7ea46261a8" providerId="ADAL" clId="{F3583D5F-6B1B-41F6-9C5A-0C5AFB6DED23}" dt="2022-02-11T13:57:07.492" v="469" actId="167"/>
          <ac:picMkLst>
            <pc:docMk/>
            <pc:sldMk cId="482365193" sldId="326"/>
            <ac:picMk id="3" creationId="{3643C659-3969-420A-A31F-40825CB37A8A}"/>
          </ac:picMkLst>
        </pc:pic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604043644" sldId="326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3048211294" sldId="327"/>
        </pc:sldMkLst>
      </pc:sldChg>
      <pc:sldChg chg="addSp delSp modSp new mod">
        <pc:chgData name="Turgeon Valérie" userId="1b450f87-bfaa-4071-9d8b-ae7ea46261a8" providerId="ADAL" clId="{F3583D5F-6B1B-41F6-9C5A-0C5AFB6DED23}" dt="2022-02-11T14:05:42.641" v="744" actId="20577"/>
        <pc:sldMkLst>
          <pc:docMk/>
          <pc:sldMk cId="3568036657" sldId="327"/>
        </pc:sldMkLst>
        <pc:spChg chg="mod">
          <ac:chgData name="Turgeon Valérie" userId="1b450f87-bfaa-4071-9d8b-ae7ea46261a8" providerId="ADAL" clId="{F3583D5F-6B1B-41F6-9C5A-0C5AFB6DED23}" dt="2022-02-11T14:05:42.641" v="744" actId="20577"/>
          <ac:spMkLst>
            <pc:docMk/>
            <pc:sldMk cId="3568036657" sldId="327"/>
            <ac:spMk id="2" creationId="{34B72710-6CF7-45B2-A8BE-0475916D52ED}"/>
          </ac:spMkLst>
        </pc:spChg>
        <pc:spChg chg="add mod">
          <ac:chgData name="Turgeon Valérie" userId="1b450f87-bfaa-4071-9d8b-ae7ea46261a8" providerId="ADAL" clId="{F3583D5F-6B1B-41F6-9C5A-0C5AFB6DED23}" dt="2022-02-11T14:01:51.565" v="574" actId="14100"/>
          <ac:spMkLst>
            <pc:docMk/>
            <pc:sldMk cId="3568036657" sldId="327"/>
            <ac:spMk id="7" creationId="{1218E26B-7D6D-48CC-8DF7-5F1E3150C158}"/>
          </ac:spMkLst>
        </pc:spChg>
        <pc:spChg chg="add mod">
          <ac:chgData name="Turgeon Valérie" userId="1b450f87-bfaa-4071-9d8b-ae7ea46261a8" providerId="ADAL" clId="{F3583D5F-6B1B-41F6-9C5A-0C5AFB6DED23}" dt="2022-02-11T14:02:16.782" v="586" actId="20577"/>
          <ac:spMkLst>
            <pc:docMk/>
            <pc:sldMk cId="3568036657" sldId="327"/>
            <ac:spMk id="8" creationId="{6837D5C5-9C3B-4F06-81F6-D8D36D0DC361}"/>
          </ac:spMkLst>
        </pc:spChg>
        <pc:spChg chg="add mod">
          <ac:chgData name="Turgeon Valérie" userId="1b450f87-bfaa-4071-9d8b-ae7ea46261a8" providerId="ADAL" clId="{F3583D5F-6B1B-41F6-9C5A-0C5AFB6DED23}" dt="2022-02-11T14:02:44.088" v="613" actId="6549"/>
          <ac:spMkLst>
            <pc:docMk/>
            <pc:sldMk cId="3568036657" sldId="327"/>
            <ac:spMk id="9" creationId="{B9559586-6AEC-469F-A7F0-90B72BBD8F60}"/>
          </ac:spMkLst>
        </pc:spChg>
        <pc:spChg chg="add mod">
          <ac:chgData name="Turgeon Valérie" userId="1b450f87-bfaa-4071-9d8b-ae7ea46261a8" providerId="ADAL" clId="{F3583D5F-6B1B-41F6-9C5A-0C5AFB6DED23}" dt="2022-02-11T14:03:54.780" v="680" actId="207"/>
          <ac:spMkLst>
            <pc:docMk/>
            <pc:sldMk cId="3568036657" sldId="327"/>
            <ac:spMk id="10" creationId="{DEBC5D80-D008-4385-A56C-CE7C89F3C586}"/>
          </ac:spMkLst>
        </pc:spChg>
        <pc:spChg chg="add mod">
          <ac:chgData name="Turgeon Valérie" userId="1b450f87-bfaa-4071-9d8b-ae7ea46261a8" providerId="ADAL" clId="{F3583D5F-6B1B-41F6-9C5A-0C5AFB6DED23}" dt="2022-02-11T14:04:45.041" v="715" actId="14100"/>
          <ac:spMkLst>
            <pc:docMk/>
            <pc:sldMk cId="3568036657" sldId="327"/>
            <ac:spMk id="11" creationId="{90293C3A-E604-412F-AF44-8D2A8E2A37D8}"/>
          </ac:spMkLst>
        </pc:spChg>
        <pc:spChg chg="add mod">
          <ac:chgData name="Turgeon Valérie" userId="1b450f87-bfaa-4071-9d8b-ae7ea46261a8" providerId="ADAL" clId="{F3583D5F-6B1B-41F6-9C5A-0C5AFB6DED23}" dt="2022-02-11T14:05:23.191" v="730" actId="14100"/>
          <ac:spMkLst>
            <pc:docMk/>
            <pc:sldMk cId="3568036657" sldId="327"/>
            <ac:spMk id="12" creationId="{0E3DD144-C8EC-4E84-A2D0-B8A409C0DA9F}"/>
          </ac:spMkLst>
        </pc:spChg>
        <pc:picChg chg="add del mod">
          <ac:chgData name="Turgeon Valérie" userId="1b450f87-bfaa-4071-9d8b-ae7ea46261a8" providerId="ADAL" clId="{F3583D5F-6B1B-41F6-9C5A-0C5AFB6DED23}" dt="2022-02-11T14:00:30.778" v="538" actId="478"/>
          <ac:picMkLst>
            <pc:docMk/>
            <pc:sldMk cId="3568036657" sldId="327"/>
            <ac:picMk id="4" creationId="{ABDE98CB-E912-496B-BFDF-DD6E59372958}"/>
          </ac:picMkLst>
        </pc:picChg>
        <pc:picChg chg="add mod">
          <ac:chgData name="Turgeon Valérie" userId="1b450f87-bfaa-4071-9d8b-ae7ea46261a8" providerId="ADAL" clId="{F3583D5F-6B1B-41F6-9C5A-0C5AFB6DED23}" dt="2022-02-11T14:02:55.898" v="615" actId="1076"/>
          <ac:picMkLst>
            <pc:docMk/>
            <pc:sldMk cId="3568036657" sldId="327"/>
            <ac:picMk id="6" creationId="{D2A6BE4F-DD13-4CBC-A106-89FED5F2B4F9}"/>
          </ac:picMkLst>
        </pc:picChg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824529438" sldId="328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234044703" sldId="329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1659622554" sldId="330"/>
        </pc:sldMkLst>
      </pc:sldChg>
      <pc:sldChg chg="del">
        <pc:chgData name="Turgeon Valérie" userId="1b450f87-bfaa-4071-9d8b-ae7ea46261a8" providerId="ADAL" clId="{F3583D5F-6B1B-41F6-9C5A-0C5AFB6DED23}" dt="2022-02-10T12:05:32.265" v="29" actId="47"/>
        <pc:sldMkLst>
          <pc:docMk/>
          <pc:sldMk cId="253353901" sldId="331"/>
        </pc:sldMkLst>
      </pc:sldChg>
    </pc:docChg>
  </pc:docChgLst>
  <pc:docChgLst>
    <pc:chgData name="Turgeon Valérie" userId="1b450f87-bfaa-4071-9d8b-ae7ea46261a8" providerId="ADAL" clId="{7928B669-9A86-4DC0-B4D9-8B2992028071}"/>
    <pc:docChg chg="undo redo custSel addSld delSld modSld modMainMaster">
      <pc:chgData name="Turgeon Valérie" userId="1b450f87-bfaa-4071-9d8b-ae7ea46261a8" providerId="ADAL" clId="{7928B669-9A86-4DC0-B4D9-8B2992028071}" dt="2022-01-31T20:00:28.201" v="525" actId="14100"/>
      <pc:docMkLst>
        <pc:docMk/>
      </pc:docMkLst>
      <pc:sldChg chg="addSp modSp add mod modClrScheme chgLayout">
        <pc:chgData name="Turgeon Valérie" userId="1b450f87-bfaa-4071-9d8b-ae7ea46261a8" providerId="ADAL" clId="{7928B669-9A86-4DC0-B4D9-8B2992028071}" dt="2022-01-31T19:52:43.238" v="482" actId="14861"/>
        <pc:sldMkLst>
          <pc:docMk/>
          <pc:sldMk cId="108638824" sldId="256"/>
        </pc:sldMkLst>
        <pc:spChg chg="mod">
          <ac:chgData name="Turgeon Valérie" userId="1b450f87-bfaa-4071-9d8b-ae7ea46261a8" providerId="ADAL" clId="{7928B669-9A86-4DC0-B4D9-8B2992028071}" dt="2022-01-31T19:52:34.128" v="480" actId="1076"/>
          <ac:spMkLst>
            <pc:docMk/>
            <pc:sldMk cId="108638824" sldId="256"/>
            <ac:spMk id="4" creationId="{C4CB0491-5745-45B3-991E-246C4F24207C}"/>
          </ac:spMkLst>
        </pc:spChg>
        <pc:spChg chg="mo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6" creationId="{4B70A5BB-4FBE-443B-A260-5DF634027B66}"/>
          </ac:spMkLst>
        </pc:spChg>
        <pc:spChg chg="mod">
          <ac:chgData name="Turgeon Valérie" userId="1b450f87-bfaa-4071-9d8b-ae7ea46261a8" providerId="ADAL" clId="{7928B669-9A86-4DC0-B4D9-8B2992028071}" dt="2022-01-31T19:25:44.929" v="112" actId="207"/>
          <ac:spMkLst>
            <pc:docMk/>
            <pc:sldMk cId="108638824" sldId="256"/>
            <ac:spMk id="7" creationId="{7DD92DB9-627B-4B2F-97BA-D2B054A88282}"/>
          </ac:spMkLst>
        </pc:spChg>
        <pc:spChg chg="mod">
          <ac:chgData name="Turgeon Valérie" userId="1b450f87-bfaa-4071-9d8b-ae7ea46261a8" providerId="ADAL" clId="{7928B669-9A86-4DC0-B4D9-8B2992028071}" dt="2022-01-31T19:26:39.334" v="123" actId="14100"/>
          <ac:spMkLst>
            <pc:docMk/>
            <pc:sldMk cId="108638824" sldId="256"/>
            <ac:spMk id="8" creationId="{B0B59F51-CB0A-45D6-B7AC-60619D2F38DF}"/>
          </ac:spMkLst>
        </pc:spChg>
        <pc:spChg chg="add mo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9" creationId="{BF4DE953-4C2E-4751-ABF7-7A7F92A20D54}"/>
          </ac:spMkLst>
        </pc:spChg>
        <pc:spChg chg="mod">
          <ac:chgData name="Turgeon Valérie" userId="1b450f87-bfaa-4071-9d8b-ae7ea46261a8" providerId="ADAL" clId="{7928B669-9A86-4DC0-B4D9-8B2992028071}" dt="2022-01-31T19:25:44.929" v="112" actId="207"/>
          <ac:spMkLst>
            <pc:docMk/>
            <pc:sldMk cId="108638824" sldId="256"/>
            <ac:spMk id="10" creationId="{26D6EA80-3B40-4E35-A1B4-6DF00C3C0587}"/>
          </ac:spMkLst>
        </pc:spChg>
        <pc:spChg chg="add mo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11" creationId="{816D90BF-51EB-4DB6-A94B-93D5B7B9193F}"/>
          </ac:spMkLst>
        </pc:spChg>
        <pc:spChg chg="mod ord">
          <ac:chgData name="Turgeon Valérie" userId="1b450f87-bfaa-4071-9d8b-ae7ea46261a8" providerId="ADAL" clId="{7928B669-9A86-4DC0-B4D9-8B2992028071}" dt="2022-01-31T19:24:33.801" v="96" actId="108"/>
          <ac:spMkLst>
            <pc:docMk/>
            <pc:sldMk cId="108638824" sldId="256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2:43.238" v="482" actId="14861"/>
          <ac:spMkLst>
            <pc:docMk/>
            <pc:sldMk cId="108638824" sldId="256"/>
            <ac:spMk id="24" creationId="{00000000-0000-0000-0000-000000000000}"/>
          </ac:spMkLst>
        </pc:spChg>
      </pc:sldChg>
      <pc:sldChg chg="addSp delSp modSp add mod modClrScheme chgLayout">
        <pc:chgData name="Turgeon Valérie" userId="1b450f87-bfaa-4071-9d8b-ae7ea46261a8" providerId="ADAL" clId="{7928B669-9A86-4DC0-B4D9-8B2992028071}" dt="2022-01-31T19:57:32.601" v="522" actId="14100"/>
        <pc:sldMkLst>
          <pc:docMk/>
          <pc:sldMk cId="1257028256" sldId="277"/>
        </pc:sldMkLst>
        <pc:spChg chg="add del mod ord">
          <ac:chgData name="Turgeon Valérie" userId="1b450f87-bfaa-4071-9d8b-ae7ea46261a8" providerId="ADAL" clId="{7928B669-9A86-4DC0-B4D9-8B2992028071}" dt="2022-01-31T19:41:36.978" v="351" actId="700"/>
          <ac:spMkLst>
            <pc:docMk/>
            <pc:sldMk cId="1257028256" sldId="277"/>
            <ac:spMk id="2" creationId="{27E537B2-5CB8-4DD0-8460-6E2D486A809E}"/>
          </ac:spMkLst>
        </pc:spChg>
        <pc:spChg chg="add mod ord">
          <ac:chgData name="Turgeon Valérie" userId="1b450f87-bfaa-4071-9d8b-ae7ea46261a8" providerId="ADAL" clId="{7928B669-9A86-4DC0-B4D9-8B2992028071}" dt="2022-01-31T19:46:09.851" v="430" actId="403"/>
          <ac:spMkLst>
            <pc:docMk/>
            <pc:sldMk cId="1257028256" sldId="277"/>
            <ac:spMk id="3" creationId="{91C830B5-6FF4-4D28-99F2-063812C2B31C}"/>
          </ac:spMkLst>
        </pc:spChg>
        <pc:spChg chg="mod ord">
          <ac:chgData name="Turgeon Valérie" userId="1b450f87-bfaa-4071-9d8b-ae7ea46261a8" providerId="ADAL" clId="{7928B669-9A86-4DC0-B4D9-8B2992028071}" dt="2022-01-31T19:57:32.601" v="522" actId="14100"/>
          <ac:spMkLst>
            <pc:docMk/>
            <pc:sldMk cId="1257028256" sldId="277"/>
            <ac:spMk id="9" creationId="{00000000-0000-0000-0000-000000000000}"/>
          </ac:spMkLst>
        </pc:spChg>
        <pc:spChg chg="mod">
          <ac:chgData name="Turgeon Valérie" userId="1b450f87-bfaa-4071-9d8b-ae7ea46261a8" providerId="ADAL" clId="{7928B669-9A86-4DC0-B4D9-8B2992028071}" dt="2022-01-31T19:41:43.528" v="353" actId="27636"/>
          <ac:spMkLst>
            <pc:docMk/>
            <pc:sldMk cId="1257028256" sldId="277"/>
            <ac:spMk id="14" creationId="{4FCF23E1-1FFD-430F-B257-66FB99462847}"/>
          </ac:spMkLst>
        </pc:spChg>
        <pc:picChg chg="del mod">
          <ac:chgData name="Turgeon Valérie" userId="1b450f87-bfaa-4071-9d8b-ae7ea46261a8" providerId="ADAL" clId="{7928B669-9A86-4DC0-B4D9-8B2992028071}" dt="2022-01-31T19:41:55.077" v="357" actId="478"/>
          <ac:picMkLst>
            <pc:docMk/>
            <pc:sldMk cId="1257028256" sldId="277"/>
            <ac:picMk id="11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7928B669-9A86-4DC0-B4D9-8B2992028071}" dt="2022-01-31T19:52:25.353" v="479" actId="255"/>
        <pc:sldMkLst>
          <pc:docMk/>
          <pc:sldMk cId="3683653239" sldId="279"/>
        </pc:sldMkLst>
        <pc:spChg chg="mod ord">
          <ac:chgData name="Turgeon Valérie" userId="1b450f87-bfaa-4071-9d8b-ae7ea46261a8" providerId="ADAL" clId="{7928B669-9A86-4DC0-B4D9-8B2992028071}" dt="2022-01-31T19:52:25.353" v="479" actId="255"/>
          <ac:spMkLst>
            <pc:docMk/>
            <pc:sldMk cId="3683653239" sldId="27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2:01.733" v="476" actId="14861"/>
          <ac:spMkLst>
            <pc:docMk/>
            <pc:sldMk cId="3683653239" sldId="279"/>
            <ac:spMk id="8" creationId="{4990AE99-7B40-40F1-82B5-721951C08501}"/>
          </ac:spMkLst>
        </pc:spChg>
        <pc:spChg chg="mod">
          <ac:chgData name="Turgeon Valérie" userId="1b450f87-bfaa-4071-9d8b-ae7ea46261a8" providerId="ADAL" clId="{7928B669-9A86-4DC0-B4D9-8B2992028071}" dt="2022-01-31T19:28:51.560" v="149" actId="207"/>
          <ac:spMkLst>
            <pc:docMk/>
            <pc:sldMk cId="3683653239" sldId="279"/>
            <ac:spMk id="11" creationId="{909D54B0-E18A-41EA-988E-8C42BA147DC2}"/>
          </ac:spMkLst>
        </pc:spChg>
        <pc:picChg chg="del">
          <ac:chgData name="Turgeon Valérie" userId="1b450f87-bfaa-4071-9d8b-ae7ea46261a8" providerId="ADAL" clId="{7928B669-9A86-4DC0-B4D9-8B2992028071}" dt="2022-01-31T19:28:17.422" v="141" actId="478"/>
          <ac:picMkLst>
            <pc:docMk/>
            <pc:sldMk cId="3683653239" sldId="279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7928B669-9A86-4DC0-B4D9-8B2992028071}" dt="2022-01-31T19:28:19.856" v="142" actId="478"/>
          <ac:picMkLst>
            <pc:docMk/>
            <pc:sldMk cId="3683653239" sldId="279"/>
            <ac:picMk id="10" creationId="{00000000-0000-0000-0000-000000000000}"/>
          </ac:picMkLst>
        </pc:picChg>
      </pc:sldChg>
      <pc:sldChg chg="add del">
        <pc:chgData name="Turgeon Valérie" userId="1b450f87-bfaa-4071-9d8b-ae7ea46261a8" providerId="ADAL" clId="{7928B669-9A86-4DC0-B4D9-8B2992028071}" dt="2022-01-31T19:22:16.443" v="75" actId="47"/>
        <pc:sldMkLst>
          <pc:docMk/>
          <pc:sldMk cId="71119493" sldId="314"/>
        </pc:sldMkLst>
      </pc:sldChg>
      <pc:sldChg chg="delSp modSp add mod modClrScheme chgLayout">
        <pc:chgData name="Turgeon Valérie" userId="1b450f87-bfaa-4071-9d8b-ae7ea46261a8" providerId="ADAL" clId="{7928B669-9A86-4DC0-B4D9-8B2992028071}" dt="2022-01-31T19:54:19.234" v="490" actId="1076"/>
        <pc:sldMkLst>
          <pc:docMk/>
          <pc:sldMk cId="1449871938" sldId="317"/>
        </pc:sldMkLst>
        <pc:spChg chg="mod ord">
          <ac:chgData name="Turgeon Valérie" userId="1b450f87-bfaa-4071-9d8b-ae7ea46261a8" providerId="ADAL" clId="{7928B669-9A86-4DC0-B4D9-8B2992028071}" dt="2022-01-31T19:54:19.234" v="490" actId="1076"/>
          <ac:spMkLst>
            <pc:docMk/>
            <pc:sldMk cId="1449871938" sldId="317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3:57.437" v="487" actId="404"/>
          <ac:spMkLst>
            <pc:docMk/>
            <pc:sldMk cId="1449871938" sldId="317"/>
            <ac:spMk id="24" creationId="{00000000-0000-0000-0000-000000000000}"/>
          </ac:spMkLst>
        </pc:spChg>
        <pc:picChg chg="del">
          <ac:chgData name="Turgeon Valérie" userId="1b450f87-bfaa-4071-9d8b-ae7ea46261a8" providerId="ADAL" clId="{7928B669-9A86-4DC0-B4D9-8B2992028071}" dt="2022-01-31T19:45:31.082" v="418" actId="478"/>
          <ac:picMkLst>
            <pc:docMk/>
            <pc:sldMk cId="1449871938" sldId="317"/>
            <ac:picMk id="6" creationId="{EB50CF65-3B70-4A69-99FB-A01F85334F4F}"/>
          </ac:picMkLst>
        </pc:picChg>
      </pc:sldChg>
      <pc:sldChg chg="modSp add mod modClrScheme chgLayout">
        <pc:chgData name="Turgeon Valérie" userId="1b450f87-bfaa-4071-9d8b-ae7ea46261a8" providerId="ADAL" clId="{7928B669-9A86-4DC0-B4D9-8B2992028071}" dt="2022-01-31T19:56:27.708" v="510" actId="1076"/>
        <pc:sldMkLst>
          <pc:docMk/>
          <pc:sldMk cId="3467933497" sldId="318"/>
        </pc:sldMkLst>
        <pc:spChg chg="mod">
          <ac:chgData name="Turgeon Valérie" userId="1b450f87-bfaa-4071-9d8b-ae7ea46261a8" providerId="ADAL" clId="{7928B669-9A86-4DC0-B4D9-8B2992028071}" dt="2022-01-31T19:56:20.225" v="509" actId="1076"/>
          <ac:spMkLst>
            <pc:docMk/>
            <pc:sldMk cId="3467933497" sldId="318"/>
            <ac:spMk id="3" creationId="{7505D39C-71EC-49CA-9FA3-03142A822427}"/>
          </ac:spMkLst>
        </pc:spChg>
        <pc:spChg chg="mod">
          <ac:chgData name="Turgeon Valérie" userId="1b450f87-bfaa-4071-9d8b-ae7ea46261a8" providerId="ADAL" clId="{7928B669-9A86-4DC0-B4D9-8B2992028071}" dt="2022-01-31T19:56:13.776" v="508" actId="14861"/>
          <ac:spMkLst>
            <pc:docMk/>
            <pc:sldMk cId="3467933497" sldId="318"/>
            <ac:spMk id="5" creationId="{4F949E09-94DC-4CB1-B620-2FB2AA7EA9F9}"/>
          </ac:spMkLst>
        </pc:spChg>
        <pc:spChg chg="mod ord">
          <ac:chgData name="Turgeon Valérie" userId="1b450f87-bfaa-4071-9d8b-ae7ea46261a8" providerId="ADAL" clId="{7928B669-9A86-4DC0-B4D9-8B2992028071}" dt="2022-01-31T19:54:25.945" v="491" actId="108"/>
          <ac:spMkLst>
            <pc:docMk/>
            <pc:sldMk cId="3467933497" sldId="318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6:27.708" v="510" actId="1076"/>
          <ac:spMkLst>
            <pc:docMk/>
            <pc:sldMk cId="3467933497" sldId="318"/>
            <ac:spMk id="24" creationId="{00000000-0000-0000-0000-000000000000}"/>
          </ac:spMkLst>
        </pc:spChg>
      </pc:sldChg>
      <pc:sldChg chg="delSp modSp add mod modClrScheme chgLayout">
        <pc:chgData name="Turgeon Valérie" userId="1b450f87-bfaa-4071-9d8b-ae7ea46261a8" providerId="ADAL" clId="{7928B669-9A86-4DC0-B4D9-8B2992028071}" dt="2022-01-31T19:52:58.158" v="484"/>
        <pc:sldMkLst>
          <pc:docMk/>
          <pc:sldMk cId="1058209930" sldId="319"/>
        </pc:sldMkLst>
        <pc:spChg chg="mod ord">
          <ac:chgData name="Turgeon Valérie" userId="1b450f87-bfaa-4071-9d8b-ae7ea46261a8" providerId="ADAL" clId="{7928B669-9A86-4DC0-B4D9-8B2992028071}" dt="2022-01-31T19:23:48.661" v="91" actId="20577"/>
          <ac:spMkLst>
            <pc:docMk/>
            <pc:sldMk cId="1058209930" sldId="31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22:35.508" v="79" actId="27636"/>
          <ac:spMkLst>
            <pc:docMk/>
            <pc:sldMk cId="1058209930" sldId="319"/>
            <ac:spMk id="27" creationId="{00000000-0000-0000-0000-000000000000}"/>
          </ac:spMkLst>
        </pc:spChg>
        <pc:graphicFrameChg chg="mod">
          <ac:chgData name="Turgeon Valérie" userId="1b450f87-bfaa-4071-9d8b-ae7ea46261a8" providerId="ADAL" clId="{7928B669-9A86-4DC0-B4D9-8B2992028071}" dt="2022-01-31T19:52:58.158" v="484"/>
          <ac:graphicFrameMkLst>
            <pc:docMk/>
            <pc:sldMk cId="1058209930" sldId="319"/>
            <ac:graphicFrameMk id="2" creationId="{DC4123B8-F18A-4A23-87DD-70FB4BCD05CF}"/>
          </ac:graphicFrameMkLst>
        </pc:graphicFrameChg>
        <pc:picChg chg="del mod">
          <ac:chgData name="Turgeon Valérie" userId="1b450f87-bfaa-4071-9d8b-ae7ea46261a8" providerId="ADAL" clId="{7928B669-9A86-4DC0-B4D9-8B2992028071}" dt="2022-01-31T19:22:23.317" v="77" actId="478"/>
          <ac:picMkLst>
            <pc:docMk/>
            <pc:sldMk cId="1058209930" sldId="319"/>
            <ac:picMk id="7" creationId="{34DE776B-1F20-41D6-9342-0502A28294B8}"/>
          </ac:picMkLst>
        </pc:picChg>
      </pc:sldChg>
      <pc:sldChg chg="delSp modSp add mod modClrScheme chgLayout">
        <pc:chgData name="Turgeon Valérie" userId="1b450f87-bfaa-4071-9d8b-ae7ea46261a8" providerId="ADAL" clId="{7928B669-9A86-4DC0-B4D9-8B2992028071}" dt="2022-01-31T19:53:49.687" v="485" actId="1076"/>
        <pc:sldMkLst>
          <pc:docMk/>
          <pc:sldMk cId="1525934316" sldId="320"/>
        </pc:sldMkLst>
        <pc:spChg chg="mod ord">
          <ac:chgData name="Turgeon Valérie" userId="1b450f87-bfaa-4071-9d8b-ae7ea46261a8" providerId="ADAL" clId="{7928B669-9A86-4DC0-B4D9-8B2992028071}" dt="2022-01-31T19:47:44.988" v="440" actId="403"/>
          <ac:spMkLst>
            <pc:docMk/>
            <pc:sldMk cId="1525934316" sldId="320"/>
            <ac:spMk id="23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3:49.687" v="485" actId="1076"/>
          <ac:spMkLst>
            <pc:docMk/>
            <pc:sldMk cId="1525934316" sldId="320"/>
            <ac:spMk id="24" creationId="{00000000-0000-0000-0000-000000000000}"/>
          </ac:spMkLst>
        </pc:spChg>
        <pc:picChg chg="del mod">
          <ac:chgData name="Turgeon Valérie" userId="1b450f87-bfaa-4071-9d8b-ae7ea46261a8" providerId="ADAL" clId="{7928B669-9A86-4DC0-B4D9-8B2992028071}" dt="2022-01-31T19:43:28.731" v="367" actId="478"/>
          <ac:picMkLst>
            <pc:docMk/>
            <pc:sldMk cId="1525934316" sldId="320"/>
            <ac:picMk id="5" creationId="{00000000-0000-0000-0000-000000000000}"/>
          </ac:picMkLst>
        </pc:picChg>
      </pc:sldChg>
      <pc:sldChg chg="modSp mod">
        <pc:chgData name="Turgeon Valérie" userId="1b450f87-bfaa-4071-9d8b-ae7ea46261a8" providerId="ADAL" clId="{7928B669-9A86-4DC0-B4D9-8B2992028071}" dt="2022-01-31T19:10:11.214" v="47" actId="20577"/>
        <pc:sldMkLst>
          <pc:docMk/>
          <pc:sldMk cId="70311221" sldId="321"/>
        </pc:sldMkLst>
        <pc:spChg chg="mod">
          <ac:chgData name="Turgeon Valérie" userId="1b450f87-bfaa-4071-9d8b-ae7ea46261a8" providerId="ADAL" clId="{7928B669-9A86-4DC0-B4D9-8B2992028071}" dt="2022-01-31T19:10:11.214" v="47" actId="20577"/>
          <ac:spMkLst>
            <pc:docMk/>
            <pc:sldMk cId="70311221" sldId="321"/>
            <ac:spMk id="3" creationId="{F96AC91D-5401-461C-BD9F-7E1AB456C4CA}"/>
          </ac:spMkLst>
        </pc:spChg>
      </pc:sldChg>
      <pc:sldChg chg="modSp mod">
        <pc:chgData name="Turgeon Valérie" userId="1b450f87-bfaa-4071-9d8b-ae7ea46261a8" providerId="ADAL" clId="{7928B669-9A86-4DC0-B4D9-8B2992028071}" dt="2022-01-31T20:00:28.201" v="525" actId="14100"/>
        <pc:sldMkLst>
          <pc:docMk/>
          <pc:sldMk cId="2115581630" sldId="322"/>
        </pc:sldMkLst>
        <pc:spChg chg="mod">
          <ac:chgData name="Turgeon Valérie" userId="1b450f87-bfaa-4071-9d8b-ae7ea46261a8" providerId="ADAL" clId="{7928B669-9A86-4DC0-B4D9-8B2992028071}" dt="2022-01-31T19:11:30.331" v="74" actId="20577"/>
          <ac:spMkLst>
            <pc:docMk/>
            <pc:sldMk cId="2115581630" sldId="322"/>
            <ac:spMk id="2" creationId="{97CB1C53-71D4-476A-AA6D-6D7EF9CADE65}"/>
          </ac:spMkLst>
        </pc:spChg>
        <pc:spChg chg="mod">
          <ac:chgData name="Turgeon Valérie" userId="1b450f87-bfaa-4071-9d8b-ae7ea46261a8" providerId="ADAL" clId="{7928B669-9A86-4DC0-B4D9-8B2992028071}" dt="2022-01-31T20:00:28.201" v="525" actId="14100"/>
          <ac:spMkLst>
            <pc:docMk/>
            <pc:sldMk cId="2115581630" sldId="322"/>
            <ac:spMk id="3" creationId="{16059A91-E696-4BD3-9198-8D1EF1458D20}"/>
          </ac:spMkLst>
        </pc:spChg>
      </pc:sldChg>
      <pc:sldChg chg="modSp add mod modClrScheme chgLayout">
        <pc:chgData name="Turgeon Valérie" userId="1b450f87-bfaa-4071-9d8b-ae7ea46261a8" providerId="ADAL" clId="{7928B669-9A86-4DC0-B4D9-8B2992028071}" dt="2022-01-31T19:52:12.458" v="477" actId="14861"/>
        <pc:sldMkLst>
          <pc:docMk/>
          <pc:sldMk cId="2503246954" sldId="323"/>
        </pc:sldMkLst>
        <pc:spChg chg="mod ord">
          <ac:chgData name="Turgeon Valérie" userId="1b450f87-bfaa-4071-9d8b-ae7ea46261a8" providerId="ADAL" clId="{7928B669-9A86-4DC0-B4D9-8B2992028071}" dt="2022-01-31T19:26:50.595" v="124" actId="700"/>
          <ac:spMkLst>
            <pc:docMk/>
            <pc:sldMk cId="2503246954" sldId="323"/>
            <ac:spMk id="2" creationId="{9258B9D3-12C1-47E4-A44D-4602B3AA7EA9}"/>
          </ac:spMkLst>
        </pc:spChg>
        <pc:spChg chg="mod ord">
          <ac:chgData name="Turgeon Valérie" userId="1b450f87-bfaa-4071-9d8b-ae7ea46261a8" providerId="ADAL" clId="{7928B669-9A86-4DC0-B4D9-8B2992028071}" dt="2022-01-31T19:27:22.250" v="134" actId="207"/>
          <ac:spMkLst>
            <pc:docMk/>
            <pc:sldMk cId="2503246954" sldId="323"/>
            <ac:spMk id="3" creationId="{F97235B4-523C-4B3F-8646-5C0A3AAA9F9F}"/>
          </ac:spMkLst>
        </pc:spChg>
        <pc:spChg chg="mod">
          <ac:chgData name="Turgeon Valérie" userId="1b450f87-bfaa-4071-9d8b-ae7ea46261a8" providerId="ADAL" clId="{7928B669-9A86-4DC0-B4D9-8B2992028071}" dt="2022-01-31T19:52:12.458" v="477" actId="14861"/>
          <ac:spMkLst>
            <pc:docMk/>
            <pc:sldMk cId="2503246954" sldId="323"/>
            <ac:spMk id="4" creationId="{B2B042DE-EB59-4337-8BBB-7B0EF2E85409}"/>
          </ac:spMkLst>
        </pc:spChg>
        <pc:spChg chg="mod">
          <ac:chgData name="Turgeon Valérie" userId="1b450f87-bfaa-4071-9d8b-ae7ea46261a8" providerId="ADAL" clId="{7928B669-9A86-4DC0-B4D9-8B2992028071}" dt="2022-01-31T19:52:12.458" v="477" actId="14861"/>
          <ac:spMkLst>
            <pc:docMk/>
            <pc:sldMk cId="2503246954" sldId="323"/>
            <ac:spMk id="6" creationId="{AC8EFD66-F598-460E-8B9F-1C771F038B75}"/>
          </ac:spMkLst>
        </pc:spChg>
        <pc:spChg chg="mod">
          <ac:chgData name="Turgeon Valérie" userId="1b450f87-bfaa-4071-9d8b-ae7ea46261a8" providerId="ADAL" clId="{7928B669-9A86-4DC0-B4D9-8B2992028071}" dt="2022-01-31T19:52:12.458" v="477" actId="14861"/>
          <ac:spMkLst>
            <pc:docMk/>
            <pc:sldMk cId="2503246954" sldId="323"/>
            <ac:spMk id="8" creationId="{E79956C1-8C8F-48FF-BF0C-98B83E02FBFF}"/>
          </ac:spMkLst>
        </pc:spChg>
      </pc:sldChg>
      <pc:sldChg chg="modSp add mod modClrScheme chgLayout">
        <pc:chgData name="Turgeon Valérie" userId="1b450f87-bfaa-4071-9d8b-ae7ea46261a8" providerId="ADAL" clId="{7928B669-9A86-4DC0-B4D9-8B2992028071}" dt="2022-01-31T19:28:29.552" v="143" actId="1076"/>
        <pc:sldMkLst>
          <pc:docMk/>
          <pc:sldMk cId="1562583808" sldId="324"/>
        </pc:sldMkLst>
        <pc:spChg chg="mod ord">
          <ac:chgData name="Turgeon Valérie" userId="1b450f87-bfaa-4071-9d8b-ae7ea46261a8" providerId="ADAL" clId="{7928B669-9A86-4DC0-B4D9-8B2992028071}" dt="2022-01-31T19:27:32.228" v="135" actId="700"/>
          <ac:spMkLst>
            <pc:docMk/>
            <pc:sldMk cId="1562583808" sldId="324"/>
            <ac:spMk id="2" creationId="{9258B9D3-12C1-47E4-A44D-4602B3AA7EA9}"/>
          </ac:spMkLst>
        </pc:spChg>
        <pc:spChg chg="mod ord">
          <ac:chgData name="Turgeon Valérie" userId="1b450f87-bfaa-4071-9d8b-ae7ea46261a8" providerId="ADAL" clId="{7928B669-9A86-4DC0-B4D9-8B2992028071}" dt="2022-01-31T19:27:51.172" v="140" actId="207"/>
          <ac:spMkLst>
            <pc:docMk/>
            <pc:sldMk cId="1562583808" sldId="324"/>
            <ac:spMk id="3" creationId="{F97235B4-523C-4B3F-8646-5C0A3AAA9F9F}"/>
          </ac:spMkLst>
        </pc:spChg>
        <pc:picChg chg="mod">
          <ac:chgData name="Turgeon Valérie" userId="1b450f87-bfaa-4071-9d8b-ae7ea46261a8" providerId="ADAL" clId="{7928B669-9A86-4DC0-B4D9-8B2992028071}" dt="2022-01-31T19:28:29.552" v="143" actId="1076"/>
          <ac:picMkLst>
            <pc:docMk/>
            <pc:sldMk cId="1562583808" sldId="324"/>
            <ac:picMk id="7" creationId="{95EC47AE-0E32-4363-8658-818EC2739BE9}"/>
          </ac:picMkLst>
        </pc:picChg>
      </pc:sldChg>
      <pc:sldChg chg="addSp delSp modSp add mod modClrScheme chgLayout">
        <pc:chgData name="Turgeon Valérie" userId="1b450f87-bfaa-4071-9d8b-ae7ea46261a8" providerId="ADAL" clId="{7928B669-9A86-4DC0-B4D9-8B2992028071}" dt="2022-01-31T19:50:29.716" v="459" actId="403"/>
        <pc:sldMkLst>
          <pc:docMk/>
          <pc:sldMk cId="2838501780" sldId="325"/>
        </pc:sldMkLst>
        <pc:spChg chg="mod ord">
          <ac:chgData name="Turgeon Valérie" userId="1b450f87-bfaa-4071-9d8b-ae7ea46261a8" providerId="ADAL" clId="{7928B669-9A86-4DC0-B4D9-8B2992028071}" dt="2022-01-31T19:50:29.716" v="459" actId="403"/>
          <ac:spMkLst>
            <pc:docMk/>
            <pc:sldMk cId="2838501780" sldId="325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0:00.975" v="450" actId="14861"/>
          <ac:spMkLst>
            <pc:docMk/>
            <pc:sldMk cId="2838501780" sldId="325"/>
            <ac:spMk id="8" creationId="{4990AE99-7B40-40F1-82B5-721951C08501}"/>
          </ac:spMkLst>
        </pc:spChg>
        <pc:spChg chg="add del mod">
          <ac:chgData name="Turgeon Valérie" userId="1b450f87-bfaa-4071-9d8b-ae7ea46261a8" providerId="ADAL" clId="{7928B669-9A86-4DC0-B4D9-8B2992028071}" dt="2022-01-31T19:36:16.234" v="276" actId="207"/>
          <ac:spMkLst>
            <pc:docMk/>
            <pc:sldMk cId="2838501780" sldId="325"/>
            <ac:spMk id="9" creationId="{1F5AAB75-D08D-42D2-9780-92A3B38512BF}"/>
          </ac:spMkLst>
        </pc:spChg>
        <pc:spChg chg="mod">
          <ac:chgData name="Turgeon Valérie" userId="1b450f87-bfaa-4071-9d8b-ae7ea46261a8" providerId="ADAL" clId="{7928B669-9A86-4DC0-B4D9-8B2992028071}" dt="2022-01-31T19:36:16.234" v="276" actId="207"/>
          <ac:spMkLst>
            <pc:docMk/>
            <pc:sldMk cId="2838501780" sldId="325"/>
            <ac:spMk id="11" creationId="{909D54B0-E18A-41EA-988E-8C42BA147DC2}"/>
          </ac:spMkLst>
        </pc:spChg>
        <pc:spChg chg="mod">
          <ac:chgData name="Turgeon Valérie" userId="1b450f87-bfaa-4071-9d8b-ae7ea46261a8" providerId="ADAL" clId="{7928B669-9A86-4DC0-B4D9-8B2992028071}" dt="2022-01-31T19:50:00.975" v="450" actId="14861"/>
          <ac:spMkLst>
            <pc:docMk/>
            <pc:sldMk cId="2838501780" sldId="325"/>
            <ac:spMk id="12" creationId="{A5EEAA26-4BDC-45F2-A5B2-A2B32FEADB09}"/>
          </ac:spMkLst>
        </pc:spChg>
        <pc:spChg chg="add mod">
          <ac:chgData name="Turgeon Valérie" userId="1b450f87-bfaa-4071-9d8b-ae7ea46261a8" providerId="ADAL" clId="{7928B669-9A86-4DC0-B4D9-8B2992028071}" dt="2022-01-31T19:36:09.688" v="275" actId="571"/>
          <ac:spMkLst>
            <pc:docMk/>
            <pc:sldMk cId="2838501780" sldId="325"/>
            <ac:spMk id="13" creationId="{1367E26C-0946-4F01-A906-85695CD5CDEA}"/>
          </ac:spMkLst>
        </pc:spChg>
        <pc:spChg chg="del mod">
          <ac:chgData name="Turgeon Valérie" userId="1b450f87-bfaa-4071-9d8b-ae7ea46261a8" providerId="ADAL" clId="{7928B669-9A86-4DC0-B4D9-8B2992028071}" dt="2022-01-31T19:37:19.998" v="288" actId="478"/>
          <ac:spMkLst>
            <pc:docMk/>
            <pc:sldMk cId="2838501780" sldId="325"/>
            <ac:spMk id="14" creationId="{38C78045-BDAC-49DA-A83E-BFB7AE918DFC}"/>
          </ac:spMkLst>
        </pc:spChg>
        <pc:spChg chg="add mod">
          <ac:chgData name="Turgeon Valérie" userId="1b450f87-bfaa-4071-9d8b-ae7ea46261a8" providerId="ADAL" clId="{7928B669-9A86-4DC0-B4D9-8B2992028071}" dt="2022-01-31T19:36:09.688" v="275" actId="571"/>
          <ac:spMkLst>
            <pc:docMk/>
            <pc:sldMk cId="2838501780" sldId="325"/>
            <ac:spMk id="15" creationId="{5D062C67-57EB-460E-87AE-76FFDFCE947B}"/>
          </ac:spMkLst>
        </pc:spChg>
        <pc:picChg chg="del">
          <ac:chgData name="Turgeon Valérie" userId="1b450f87-bfaa-4071-9d8b-ae7ea46261a8" providerId="ADAL" clId="{7928B669-9A86-4DC0-B4D9-8B2992028071}" dt="2022-01-31T19:34:28.811" v="246" actId="478"/>
          <ac:picMkLst>
            <pc:docMk/>
            <pc:sldMk cId="2838501780" sldId="325"/>
            <ac:picMk id="7" creationId="{00000000-0000-0000-0000-000000000000}"/>
          </ac:picMkLst>
        </pc:picChg>
        <pc:picChg chg="del">
          <ac:chgData name="Turgeon Valérie" userId="1b450f87-bfaa-4071-9d8b-ae7ea46261a8" providerId="ADAL" clId="{7928B669-9A86-4DC0-B4D9-8B2992028071}" dt="2022-01-31T19:34:31.045" v="247" actId="478"/>
          <ac:picMkLst>
            <pc:docMk/>
            <pc:sldMk cId="2838501780" sldId="325"/>
            <ac:picMk id="10" creationId="{00000000-0000-0000-0000-000000000000}"/>
          </ac:picMkLst>
        </pc:picChg>
      </pc:sldChg>
      <pc:sldChg chg="modSp add mod modClrScheme chgLayout">
        <pc:chgData name="Turgeon Valérie" userId="1b450f87-bfaa-4071-9d8b-ae7ea46261a8" providerId="ADAL" clId="{7928B669-9A86-4DC0-B4D9-8B2992028071}" dt="2022-01-31T19:30:37.206" v="164" actId="700"/>
        <pc:sldMkLst>
          <pc:docMk/>
          <pc:sldMk cId="604043644" sldId="326"/>
        </pc:sldMkLst>
        <pc:spChg chg="mod ord">
          <ac:chgData name="Turgeon Valérie" userId="1b450f87-bfaa-4071-9d8b-ae7ea46261a8" providerId="ADAL" clId="{7928B669-9A86-4DC0-B4D9-8B2992028071}" dt="2022-01-31T19:30:37.206" v="164" actId="700"/>
          <ac:spMkLst>
            <pc:docMk/>
            <pc:sldMk cId="604043644" sldId="326"/>
            <ac:spMk id="2" creationId="{B0CA6BD2-C1EB-4F2B-8F00-81A1118F138C}"/>
          </ac:spMkLst>
        </pc:spChg>
        <pc:spChg chg="mod ord">
          <ac:chgData name="Turgeon Valérie" userId="1b450f87-bfaa-4071-9d8b-ae7ea46261a8" providerId="ADAL" clId="{7928B669-9A86-4DC0-B4D9-8B2992028071}" dt="2022-01-31T19:30:37.206" v="164" actId="700"/>
          <ac:spMkLst>
            <pc:docMk/>
            <pc:sldMk cId="604043644" sldId="326"/>
            <ac:spMk id="3" creationId="{AB0F2AB2-EFE9-44E1-AC6A-55C606207BEB}"/>
          </ac:spMkLst>
        </pc:spChg>
      </pc:sldChg>
      <pc:sldChg chg="modSp add mod modClrScheme chgLayout">
        <pc:chgData name="Turgeon Valérie" userId="1b450f87-bfaa-4071-9d8b-ae7ea46261a8" providerId="ADAL" clId="{7928B669-9A86-4DC0-B4D9-8B2992028071}" dt="2022-01-31T19:51:50.775" v="475" actId="14861"/>
        <pc:sldMkLst>
          <pc:docMk/>
          <pc:sldMk cId="3048211294" sldId="327"/>
        </pc:sldMkLst>
        <pc:spChg chg="mod ord">
          <ac:chgData name="Turgeon Valérie" userId="1b450f87-bfaa-4071-9d8b-ae7ea46261a8" providerId="ADAL" clId="{7928B669-9A86-4DC0-B4D9-8B2992028071}" dt="2022-01-31T19:30:48.748" v="165" actId="700"/>
          <ac:spMkLst>
            <pc:docMk/>
            <pc:sldMk cId="3048211294" sldId="327"/>
            <ac:spMk id="2" creationId="{B0CA6BD2-C1EB-4F2B-8F00-81A1118F138C}"/>
          </ac:spMkLst>
        </pc:spChg>
        <pc:spChg chg="mod">
          <ac:chgData name="Turgeon Valérie" userId="1b450f87-bfaa-4071-9d8b-ae7ea46261a8" providerId="ADAL" clId="{7928B669-9A86-4DC0-B4D9-8B2992028071}" dt="2022-01-31T19:51:50.775" v="475" actId="14861"/>
          <ac:spMkLst>
            <pc:docMk/>
            <pc:sldMk cId="3048211294" sldId="327"/>
            <ac:spMk id="5" creationId="{FE5A8883-C800-4761-B580-0A57F5CD0372}"/>
          </ac:spMkLst>
        </pc:spChg>
      </pc:sldChg>
      <pc:sldChg chg="addSp modSp add mod modClrScheme modAnim chgLayout">
        <pc:chgData name="Turgeon Valérie" userId="1b450f87-bfaa-4071-9d8b-ae7ea46261a8" providerId="ADAL" clId="{7928B669-9A86-4DC0-B4D9-8B2992028071}" dt="2022-01-31T19:32:21.911" v="219" actId="20577"/>
        <pc:sldMkLst>
          <pc:docMk/>
          <pc:sldMk cId="1824529438" sldId="328"/>
        </pc:sldMkLst>
        <pc:spChg chg="mod ord">
          <ac:chgData name="Turgeon Valérie" userId="1b450f87-bfaa-4071-9d8b-ae7ea46261a8" providerId="ADAL" clId="{7928B669-9A86-4DC0-B4D9-8B2992028071}" dt="2022-01-31T19:32:21.911" v="219" actId="20577"/>
          <ac:spMkLst>
            <pc:docMk/>
            <pc:sldMk cId="1824529438" sldId="328"/>
            <ac:spMk id="2" creationId="{4C4899AC-D30E-4ADF-8AC4-49D5DB379A1A}"/>
          </ac:spMkLst>
        </pc:spChg>
        <pc:spChg chg="add mod ord">
          <ac:chgData name="Turgeon Valérie" userId="1b450f87-bfaa-4071-9d8b-ae7ea46261a8" providerId="ADAL" clId="{7928B669-9A86-4DC0-B4D9-8B2992028071}" dt="2022-01-31T19:32:07.068" v="215" actId="20577"/>
          <ac:spMkLst>
            <pc:docMk/>
            <pc:sldMk cId="1824529438" sldId="328"/>
            <ac:spMk id="3" creationId="{C79D9B70-72E3-4FC5-B96B-034ADFFA4FDD}"/>
          </ac:spMkLst>
        </pc:spChg>
      </pc:sldChg>
      <pc:sldChg chg="delSp modSp add mod modClrScheme chgLayout">
        <pc:chgData name="Turgeon Valérie" userId="1b450f87-bfaa-4071-9d8b-ae7ea46261a8" providerId="ADAL" clId="{7928B669-9A86-4DC0-B4D9-8B2992028071}" dt="2022-01-31T19:51:37.718" v="473" actId="207"/>
        <pc:sldMkLst>
          <pc:docMk/>
          <pc:sldMk cId="234044703" sldId="329"/>
        </pc:sldMkLst>
        <pc:spChg chg="mod ord">
          <ac:chgData name="Turgeon Valérie" userId="1b450f87-bfaa-4071-9d8b-ae7ea46261a8" providerId="ADAL" clId="{7928B669-9A86-4DC0-B4D9-8B2992028071}" dt="2022-01-31T19:50:54.034" v="466" actId="403"/>
          <ac:spMkLst>
            <pc:docMk/>
            <pc:sldMk cId="234044703" sldId="329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51:37.718" v="473" actId="207"/>
          <ac:spMkLst>
            <pc:docMk/>
            <pc:sldMk cId="234044703" sldId="329"/>
            <ac:spMk id="8" creationId="{4990AE99-7B40-40F1-82B5-721951C08501}"/>
          </ac:spMkLst>
        </pc:spChg>
        <pc:spChg chg="mod">
          <ac:chgData name="Turgeon Valérie" userId="1b450f87-bfaa-4071-9d8b-ae7ea46261a8" providerId="ADAL" clId="{7928B669-9A86-4DC0-B4D9-8B2992028071}" dt="2022-01-31T19:33:33.685" v="239" actId="404"/>
          <ac:spMkLst>
            <pc:docMk/>
            <pc:sldMk cId="234044703" sldId="329"/>
            <ac:spMk id="9" creationId="{CA7E9756-16AA-4373-AE2D-9D79C1AB0929}"/>
          </ac:spMkLst>
        </pc:spChg>
        <pc:spChg chg="mod">
          <ac:chgData name="Turgeon Valérie" userId="1b450f87-bfaa-4071-9d8b-ae7ea46261a8" providerId="ADAL" clId="{7928B669-9A86-4DC0-B4D9-8B2992028071}" dt="2022-01-31T19:33:33.685" v="239" actId="404"/>
          <ac:spMkLst>
            <pc:docMk/>
            <pc:sldMk cId="234044703" sldId="329"/>
            <ac:spMk id="11" creationId="{909D54B0-E18A-41EA-988E-8C42BA147DC2}"/>
          </ac:spMkLst>
        </pc:spChg>
        <pc:spChg chg="mod">
          <ac:chgData name="Turgeon Valérie" userId="1b450f87-bfaa-4071-9d8b-ae7ea46261a8" providerId="ADAL" clId="{7928B669-9A86-4DC0-B4D9-8B2992028071}" dt="2022-01-31T19:51:09.310" v="469" actId="552"/>
          <ac:spMkLst>
            <pc:docMk/>
            <pc:sldMk cId="234044703" sldId="329"/>
            <ac:spMk id="12" creationId="{A8805F54-9605-45D3-A9AC-7C38196908BD}"/>
          </ac:spMkLst>
        </pc:spChg>
        <pc:picChg chg="del">
          <ac:chgData name="Turgeon Valérie" userId="1b450f87-bfaa-4071-9d8b-ae7ea46261a8" providerId="ADAL" clId="{7928B669-9A86-4DC0-B4D9-8B2992028071}" dt="2022-01-31T19:32:38.981" v="220" actId="478"/>
          <ac:picMkLst>
            <pc:docMk/>
            <pc:sldMk cId="234044703" sldId="329"/>
            <ac:picMk id="7" creationId="{00000000-0000-0000-0000-000000000000}"/>
          </ac:picMkLst>
        </pc:picChg>
        <pc:picChg chg="del mod">
          <ac:chgData name="Turgeon Valérie" userId="1b450f87-bfaa-4071-9d8b-ae7ea46261a8" providerId="ADAL" clId="{7928B669-9A86-4DC0-B4D9-8B2992028071}" dt="2022-01-31T19:32:42.135" v="222" actId="478"/>
          <ac:picMkLst>
            <pc:docMk/>
            <pc:sldMk cId="234044703" sldId="329"/>
            <ac:picMk id="10" creationId="{00000000-0000-0000-0000-000000000000}"/>
          </ac:picMkLst>
        </pc:picChg>
      </pc:sldChg>
      <pc:sldChg chg="delSp modSp add mod modClrScheme chgLayout">
        <pc:chgData name="Turgeon Valérie" userId="1b450f87-bfaa-4071-9d8b-ae7ea46261a8" providerId="ADAL" clId="{7928B669-9A86-4DC0-B4D9-8B2992028071}" dt="2022-01-31T19:50:15.431" v="455" actId="403"/>
        <pc:sldMkLst>
          <pc:docMk/>
          <pc:sldMk cId="1659622554" sldId="330"/>
        </pc:sldMkLst>
        <pc:spChg chg="mod ord">
          <ac:chgData name="Turgeon Valérie" userId="1b450f87-bfaa-4071-9d8b-ae7ea46261a8" providerId="ADAL" clId="{7928B669-9A86-4DC0-B4D9-8B2992028071}" dt="2022-01-31T19:50:15.431" v="455" actId="403"/>
          <ac:spMkLst>
            <pc:docMk/>
            <pc:sldMk cId="1659622554" sldId="330"/>
            <ac:spMk id="5" creationId="{00000000-0000-0000-0000-000000000000}"/>
          </ac:spMkLst>
        </pc:spChg>
        <pc:spChg chg="mod ord">
          <ac:chgData name="Turgeon Valérie" userId="1b450f87-bfaa-4071-9d8b-ae7ea46261a8" providerId="ADAL" clId="{7928B669-9A86-4DC0-B4D9-8B2992028071}" dt="2022-01-31T19:49:15.998" v="445" actId="14861"/>
          <ac:spMkLst>
            <pc:docMk/>
            <pc:sldMk cId="1659622554" sldId="330"/>
            <ac:spMk id="8" creationId="{4990AE99-7B40-40F1-82B5-721951C08501}"/>
          </ac:spMkLst>
        </pc:spChg>
        <pc:spChg chg="mod">
          <ac:chgData name="Turgeon Valérie" userId="1b450f87-bfaa-4071-9d8b-ae7ea46261a8" providerId="ADAL" clId="{7928B669-9A86-4DC0-B4D9-8B2992028071}" dt="2022-01-31T19:49:34.565" v="448" actId="14100"/>
          <ac:spMkLst>
            <pc:docMk/>
            <pc:sldMk cId="1659622554" sldId="330"/>
            <ac:spMk id="9" creationId="{FE7D8AB0-7B83-49A7-8789-B52FF0A04FFE}"/>
          </ac:spMkLst>
        </pc:spChg>
        <pc:spChg chg="mod">
          <ac:chgData name="Turgeon Valérie" userId="1b450f87-bfaa-4071-9d8b-ae7ea46261a8" providerId="ADAL" clId="{7928B669-9A86-4DC0-B4D9-8B2992028071}" dt="2022-01-31T19:49:15.998" v="445" actId="14861"/>
          <ac:spMkLst>
            <pc:docMk/>
            <pc:sldMk cId="1659622554" sldId="330"/>
            <ac:spMk id="10" creationId="{A82F1D67-546A-42FD-8D49-B2E647C30783}"/>
          </ac:spMkLst>
        </pc:spChg>
        <pc:spChg chg="mod">
          <ac:chgData name="Turgeon Valérie" userId="1b450f87-bfaa-4071-9d8b-ae7ea46261a8" providerId="ADAL" clId="{7928B669-9A86-4DC0-B4D9-8B2992028071}" dt="2022-01-31T19:49:34.565" v="448" actId="14100"/>
          <ac:spMkLst>
            <pc:docMk/>
            <pc:sldMk cId="1659622554" sldId="330"/>
            <ac:spMk id="11" creationId="{909D54B0-E18A-41EA-988E-8C42BA147DC2}"/>
          </ac:spMkLst>
        </pc:spChg>
        <pc:picChg chg="del">
          <ac:chgData name="Turgeon Valérie" userId="1b450f87-bfaa-4071-9d8b-ae7ea46261a8" providerId="ADAL" clId="{7928B669-9A86-4DC0-B4D9-8B2992028071}" dt="2022-01-31T19:38:30.989" v="295" actId="478"/>
          <ac:picMkLst>
            <pc:docMk/>
            <pc:sldMk cId="1659622554" sldId="330"/>
            <ac:picMk id="7" creationId="{00000000-0000-0000-0000-000000000000}"/>
          </ac:picMkLst>
        </pc:picChg>
      </pc:sldChg>
      <pc:sldChg chg="modSp new mod">
        <pc:chgData name="Turgeon Valérie" userId="1b450f87-bfaa-4071-9d8b-ae7ea46261a8" providerId="ADAL" clId="{7928B669-9A86-4DC0-B4D9-8B2992028071}" dt="2022-01-31T19:41:19.748" v="348" actId="20577"/>
        <pc:sldMkLst>
          <pc:docMk/>
          <pc:sldMk cId="253353901" sldId="331"/>
        </pc:sldMkLst>
        <pc:spChg chg="mod">
          <ac:chgData name="Turgeon Valérie" userId="1b450f87-bfaa-4071-9d8b-ae7ea46261a8" providerId="ADAL" clId="{7928B669-9A86-4DC0-B4D9-8B2992028071}" dt="2022-01-31T19:41:00.835" v="320" actId="20577"/>
          <ac:spMkLst>
            <pc:docMk/>
            <pc:sldMk cId="253353901" sldId="331"/>
            <ac:spMk id="2" creationId="{41ED3C29-DA66-417C-B121-4C0F7A87E7FE}"/>
          </ac:spMkLst>
        </pc:spChg>
        <pc:spChg chg="mod">
          <ac:chgData name="Turgeon Valérie" userId="1b450f87-bfaa-4071-9d8b-ae7ea46261a8" providerId="ADAL" clId="{7928B669-9A86-4DC0-B4D9-8B2992028071}" dt="2022-01-31T19:41:19.748" v="348" actId="20577"/>
          <ac:spMkLst>
            <pc:docMk/>
            <pc:sldMk cId="253353901" sldId="331"/>
            <ac:spMk id="3" creationId="{B3930D9E-7FC0-4170-9070-EEF40B10F661}"/>
          </ac:spMkLst>
        </pc:spChg>
      </pc:sldChg>
      <pc:sldChg chg="add del">
        <pc:chgData name="Turgeon Valérie" userId="1b450f87-bfaa-4071-9d8b-ae7ea46261a8" providerId="ADAL" clId="{7928B669-9A86-4DC0-B4D9-8B2992028071}" dt="2022-01-31T19:11:15.793" v="65" actId="2890"/>
        <pc:sldMkLst>
          <pc:docMk/>
          <pc:sldMk cId="1079068980" sldId="331"/>
        </pc:sldMkLst>
      </pc:sldChg>
      <pc:sldMasterChg chg="delSldLayout modSldLayout">
        <pc:chgData name="Turgeon Valérie" userId="1b450f87-bfaa-4071-9d8b-ae7ea46261a8" providerId="ADAL" clId="{7928B669-9A86-4DC0-B4D9-8B2992028071}" dt="2022-01-31T19:47:16.425" v="438" actId="2696"/>
        <pc:sldMasterMkLst>
          <pc:docMk/>
          <pc:sldMasterMk cId="4086996361" sldId="2147483663"/>
        </pc:sldMasterMkLst>
        <pc:sldLayoutChg chg="modSp">
          <pc:chgData name="Turgeon Valérie" userId="1b450f87-bfaa-4071-9d8b-ae7ea46261a8" providerId="ADAL" clId="{7928B669-9A86-4DC0-B4D9-8B2992028071}" dt="2022-01-31T19:46:54.196" v="434" actId="403"/>
          <pc:sldLayoutMkLst>
            <pc:docMk/>
            <pc:sldMasterMk cId="4086996361" sldId="2147483663"/>
            <pc:sldLayoutMk cId="3715763808" sldId="2147483671"/>
          </pc:sldLayoutMkLst>
          <pc:spChg chg="mod">
            <ac:chgData name="Turgeon Valérie" userId="1b450f87-bfaa-4071-9d8b-ae7ea46261a8" providerId="ADAL" clId="{7928B669-9A86-4DC0-B4D9-8B2992028071}" dt="2022-01-31T19:46:54.196" v="434" actId="403"/>
            <ac:spMkLst>
              <pc:docMk/>
              <pc:sldMasterMk cId="4086996361" sldId="2147483663"/>
              <pc:sldLayoutMk cId="3715763808" sldId="2147483671"/>
              <ac:spMk id="2" creationId="{EDC79631-632D-42EC-8379-A2983BF07356}"/>
            </ac:spMkLst>
          </pc:spChg>
        </pc:sldLayoutChg>
        <pc:sldLayoutChg chg="modSp">
          <pc:chgData name="Turgeon Valérie" userId="1b450f87-bfaa-4071-9d8b-ae7ea46261a8" providerId="ADAL" clId="{7928B669-9A86-4DC0-B4D9-8B2992028071}" dt="2022-01-31T19:47:09.252" v="437" actId="403"/>
          <pc:sldLayoutMkLst>
            <pc:docMk/>
            <pc:sldMasterMk cId="4086996361" sldId="2147483663"/>
            <pc:sldLayoutMk cId="1966652346" sldId="2147483672"/>
          </pc:sldLayoutMkLst>
          <pc:spChg chg="mod">
            <ac:chgData name="Turgeon Valérie" userId="1b450f87-bfaa-4071-9d8b-ae7ea46261a8" providerId="ADAL" clId="{7928B669-9A86-4DC0-B4D9-8B2992028071}" dt="2022-01-31T19:47:09.252" v="437" actId="403"/>
            <ac:spMkLst>
              <pc:docMk/>
              <pc:sldMasterMk cId="4086996361" sldId="2147483663"/>
              <pc:sldLayoutMk cId="1966652346" sldId="2147483672"/>
              <ac:spMk id="2" creationId="{D006B134-6FA3-43EF-BDBF-14D232808EBA}"/>
            </ac:spMkLst>
          </pc:spChg>
        </pc:sldLayoutChg>
        <pc:sldLayoutChg chg="del">
          <pc:chgData name="Turgeon Valérie" userId="1b450f87-bfaa-4071-9d8b-ae7ea46261a8" providerId="ADAL" clId="{7928B669-9A86-4DC0-B4D9-8B2992028071}" dt="2022-01-31T19:47:16.425" v="438" actId="2696"/>
          <pc:sldLayoutMkLst>
            <pc:docMk/>
            <pc:sldMasterMk cId="4086996361" sldId="2147483663"/>
            <pc:sldLayoutMk cId="2947213885" sldId="2147483679"/>
          </pc:sldLayoutMkLst>
        </pc:sldLayoutChg>
      </pc:sldMasterChg>
    </pc:docChg>
  </pc:docChgLst>
  <pc:docChgLst>
    <pc:chgData name="Duval Vincent" userId="73a8af6f-c45a-4a5a-a904-7e945df77a23" providerId="ADAL" clId="{A9998362-98FA-4AD5-AD6F-A4BACB271E77}"/>
    <pc:docChg chg="undo custSel modSld modMainMaster">
      <pc:chgData name="Duval Vincent" userId="73a8af6f-c45a-4a5a-a904-7e945df77a23" providerId="ADAL" clId="{A9998362-98FA-4AD5-AD6F-A4BACB271E77}" dt="2022-02-01T19:04:00.555" v="272" actId="27636"/>
      <pc:docMkLst>
        <pc:docMk/>
      </pc:docMkLst>
      <pc:sldChg chg="modSp mod">
        <pc:chgData name="Duval Vincent" userId="73a8af6f-c45a-4a5a-a904-7e945df77a23" providerId="ADAL" clId="{A9998362-98FA-4AD5-AD6F-A4BACB271E77}" dt="2022-02-01T18:52:09.523" v="31" actId="108"/>
        <pc:sldMkLst>
          <pc:docMk/>
          <pc:sldMk cId="108638824" sldId="256"/>
        </pc:sldMkLst>
        <pc:spChg chg="mod">
          <ac:chgData name="Duval Vincent" userId="73a8af6f-c45a-4a5a-a904-7e945df77a23" providerId="ADAL" clId="{A9998362-98FA-4AD5-AD6F-A4BACB271E77}" dt="2022-02-01T18:50:55.891" v="21" actId="790"/>
          <ac:spMkLst>
            <pc:docMk/>
            <pc:sldMk cId="108638824" sldId="256"/>
            <ac:spMk id="6" creationId="{4B70A5BB-4FBE-443B-A260-5DF634027B66}"/>
          </ac:spMkLst>
        </pc:spChg>
        <pc:spChg chg="mod">
          <ac:chgData name="Duval Vincent" userId="73a8af6f-c45a-4a5a-a904-7e945df77a23" providerId="ADAL" clId="{A9998362-98FA-4AD5-AD6F-A4BACB271E77}" dt="2022-02-01T18:50:42.544" v="18" actId="790"/>
          <ac:spMkLst>
            <pc:docMk/>
            <pc:sldMk cId="108638824" sldId="256"/>
            <ac:spMk id="7" creationId="{7DD92DB9-627B-4B2F-97BA-D2B054A88282}"/>
          </ac:spMkLst>
        </pc:spChg>
        <pc:spChg chg="mod">
          <ac:chgData name="Duval Vincent" userId="73a8af6f-c45a-4a5a-a904-7e945df77a23" providerId="ADAL" clId="{A9998362-98FA-4AD5-AD6F-A4BACB271E77}" dt="2022-02-01T18:52:09.523" v="31" actId="108"/>
          <ac:spMkLst>
            <pc:docMk/>
            <pc:sldMk cId="108638824" sldId="256"/>
            <ac:spMk id="9" creationId="{BF4DE953-4C2E-4751-ABF7-7A7F92A20D54}"/>
          </ac:spMkLst>
        </pc:spChg>
        <pc:spChg chg="mod">
          <ac:chgData name="Duval Vincent" userId="73a8af6f-c45a-4a5a-a904-7e945df77a23" providerId="ADAL" clId="{A9998362-98FA-4AD5-AD6F-A4BACB271E77}" dt="2022-02-01T18:50:46.320" v="19" actId="790"/>
          <ac:spMkLst>
            <pc:docMk/>
            <pc:sldMk cId="108638824" sldId="256"/>
            <ac:spMk id="10" creationId="{26D6EA80-3B40-4E35-A1B4-6DF00C3C0587}"/>
          </ac:spMkLst>
        </pc:spChg>
        <pc:spChg chg="mod">
          <ac:chgData name="Duval Vincent" userId="73a8af6f-c45a-4a5a-a904-7e945df77a23" providerId="ADAL" clId="{A9998362-98FA-4AD5-AD6F-A4BACB271E77}" dt="2022-02-01T18:51:41.112" v="29" actId="255"/>
          <ac:spMkLst>
            <pc:docMk/>
            <pc:sldMk cId="108638824" sldId="256"/>
            <ac:spMk id="11" creationId="{816D90BF-51EB-4DB6-A94B-93D5B7B9193F}"/>
          </ac:spMkLst>
        </pc:spChg>
        <pc:spChg chg="mod">
          <ac:chgData name="Duval Vincent" userId="73a8af6f-c45a-4a5a-a904-7e945df77a23" providerId="ADAL" clId="{A9998362-98FA-4AD5-AD6F-A4BACB271E77}" dt="2022-02-01T18:50:32.486" v="17" actId="790"/>
          <ac:spMkLst>
            <pc:docMk/>
            <pc:sldMk cId="108638824" sldId="256"/>
            <ac:spMk id="23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1:31.245" v="28" actId="108"/>
          <ac:spMkLst>
            <pc:docMk/>
            <pc:sldMk cId="108638824" sldId="256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9:00:59.816" v="225" actId="790"/>
        <pc:sldMkLst>
          <pc:docMk/>
          <pc:sldMk cId="1257028256" sldId="277"/>
        </pc:sldMkLst>
        <pc:spChg chg="mod">
          <ac:chgData name="Duval Vincent" userId="73a8af6f-c45a-4a5a-a904-7e945df77a23" providerId="ADAL" clId="{A9998362-98FA-4AD5-AD6F-A4BACB271E77}" dt="2022-02-01T19:00:59.816" v="225" actId="790"/>
          <ac:spMkLst>
            <pc:docMk/>
            <pc:sldMk cId="1257028256" sldId="277"/>
            <ac:spMk id="3" creationId="{91C830B5-6FF4-4D28-99F2-063812C2B31C}"/>
          </ac:spMkLst>
        </pc:spChg>
        <pc:spChg chg="mod">
          <ac:chgData name="Duval Vincent" userId="73a8af6f-c45a-4a5a-a904-7e945df77a23" providerId="ADAL" clId="{A9998362-98FA-4AD5-AD6F-A4BACB271E77}" dt="2022-02-01T19:00:59.816" v="225" actId="790"/>
          <ac:spMkLst>
            <pc:docMk/>
            <pc:sldMk cId="1257028256" sldId="277"/>
            <ac:spMk id="9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8:55:31.527" v="80" actId="20577"/>
        <pc:sldMkLst>
          <pc:docMk/>
          <pc:sldMk cId="3683653239" sldId="279"/>
        </pc:sldMkLst>
        <pc:spChg chg="mod">
          <ac:chgData name="Duval Vincent" userId="73a8af6f-c45a-4a5a-a904-7e945df77a23" providerId="ADAL" clId="{A9998362-98FA-4AD5-AD6F-A4BACB271E77}" dt="2022-02-01T18:55:07.139" v="66" actId="790"/>
          <ac:spMkLst>
            <pc:docMk/>
            <pc:sldMk cId="3683653239" sldId="279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5:31.527" v="80" actId="20577"/>
          <ac:spMkLst>
            <pc:docMk/>
            <pc:sldMk cId="3683653239" sldId="279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8:55:10.260" v="67" actId="790"/>
          <ac:spMkLst>
            <pc:docMk/>
            <pc:sldMk cId="3683653239" sldId="279"/>
            <ac:spMk id="11" creationId="{909D54B0-E18A-41EA-988E-8C42BA147DC2}"/>
          </ac:spMkLst>
        </pc:spChg>
      </pc:sldChg>
      <pc:sldChg chg="modSp mod">
        <pc:chgData name="Duval Vincent" userId="73a8af6f-c45a-4a5a-a904-7e945df77a23" providerId="ADAL" clId="{A9998362-98FA-4AD5-AD6F-A4BACB271E77}" dt="2022-02-01T19:02:53.080" v="250" actId="790"/>
        <pc:sldMkLst>
          <pc:docMk/>
          <pc:sldMk cId="1449871938" sldId="317"/>
        </pc:sldMkLst>
        <pc:spChg chg="mod">
          <ac:chgData name="Duval Vincent" userId="73a8af6f-c45a-4a5a-a904-7e945df77a23" providerId="ADAL" clId="{A9998362-98FA-4AD5-AD6F-A4BACB271E77}" dt="2022-02-01T19:02:53.080" v="250" actId="790"/>
          <ac:spMkLst>
            <pc:docMk/>
            <pc:sldMk cId="1449871938" sldId="317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9:04:00.555" v="272" actId="27636"/>
        <pc:sldMkLst>
          <pc:docMk/>
          <pc:sldMk cId="3467933497" sldId="318"/>
        </pc:sldMkLst>
        <pc:spChg chg="mod">
          <ac:chgData name="Duval Vincent" userId="73a8af6f-c45a-4a5a-a904-7e945df77a23" providerId="ADAL" clId="{A9998362-98FA-4AD5-AD6F-A4BACB271E77}" dt="2022-02-01T19:04:00.555" v="272" actId="27636"/>
          <ac:spMkLst>
            <pc:docMk/>
            <pc:sldMk cId="3467933497" sldId="318"/>
            <ac:spMk id="3" creationId="{7505D39C-71EC-49CA-9FA3-03142A822427}"/>
          </ac:spMkLst>
        </pc:spChg>
        <pc:spChg chg="mod">
          <ac:chgData name="Duval Vincent" userId="73a8af6f-c45a-4a5a-a904-7e945df77a23" providerId="ADAL" clId="{A9998362-98FA-4AD5-AD6F-A4BACB271E77}" dt="2022-02-01T19:03:03.484" v="251" actId="790"/>
          <ac:spMkLst>
            <pc:docMk/>
            <pc:sldMk cId="3467933497" sldId="318"/>
            <ac:spMk id="5" creationId="{4F949E09-94DC-4CB1-B620-2FB2AA7EA9F9}"/>
          </ac:spMkLst>
        </pc:spChg>
        <pc:spChg chg="mod">
          <ac:chgData name="Duval Vincent" userId="73a8af6f-c45a-4a5a-a904-7e945df77a23" providerId="ADAL" clId="{A9998362-98FA-4AD5-AD6F-A4BACB271E77}" dt="2022-02-01T19:03:51.725" v="267" actId="255"/>
          <ac:spMkLst>
            <pc:docMk/>
            <pc:sldMk cId="3467933497" sldId="318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8:50:03.426" v="16" actId="790"/>
        <pc:sldMkLst>
          <pc:docMk/>
          <pc:sldMk cId="1058209930" sldId="319"/>
        </pc:sldMkLst>
        <pc:spChg chg="mod">
          <ac:chgData name="Duval Vincent" userId="73a8af6f-c45a-4a5a-a904-7e945df77a23" providerId="ADAL" clId="{A9998362-98FA-4AD5-AD6F-A4BACB271E77}" dt="2022-02-01T18:50:03.426" v="16" actId="790"/>
          <ac:spMkLst>
            <pc:docMk/>
            <pc:sldMk cId="1058209930" sldId="319"/>
            <ac:spMk id="5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9:01:59.612" v="230" actId="20577"/>
        <pc:sldMkLst>
          <pc:docMk/>
          <pc:sldMk cId="1525934316" sldId="320"/>
        </pc:sldMkLst>
        <pc:spChg chg="mod">
          <ac:chgData name="Duval Vincent" userId="73a8af6f-c45a-4a5a-a904-7e945df77a23" providerId="ADAL" clId="{A9998362-98FA-4AD5-AD6F-A4BACB271E77}" dt="2022-02-01T19:01:16.890" v="226" actId="790"/>
          <ac:spMkLst>
            <pc:docMk/>
            <pc:sldMk cId="1525934316" sldId="320"/>
            <ac:spMk id="23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9:01:59.612" v="230" actId="20577"/>
          <ac:spMkLst>
            <pc:docMk/>
            <pc:sldMk cId="1525934316" sldId="320"/>
            <ac:spMk id="24" creationId="{00000000-0000-0000-0000-000000000000}"/>
          </ac:spMkLst>
        </pc:spChg>
      </pc:sldChg>
      <pc:sldChg chg="modSp mod">
        <pc:chgData name="Duval Vincent" userId="73a8af6f-c45a-4a5a-a904-7e945df77a23" providerId="ADAL" clId="{A9998362-98FA-4AD5-AD6F-A4BACB271E77}" dt="2022-02-01T18:47:52.312" v="0" actId="790"/>
        <pc:sldMkLst>
          <pc:docMk/>
          <pc:sldMk cId="70311221" sldId="321"/>
        </pc:sldMkLst>
        <pc:spChg chg="mod">
          <ac:chgData name="Duval Vincent" userId="73a8af6f-c45a-4a5a-a904-7e945df77a23" providerId="ADAL" clId="{A9998362-98FA-4AD5-AD6F-A4BACB271E77}" dt="2022-02-01T18:47:52.312" v="0" actId="790"/>
          <ac:spMkLst>
            <pc:docMk/>
            <pc:sldMk cId="70311221" sldId="321"/>
            <ac:spMk id="3" creationId="{F96AC91D-5401-461C-BD9F-7E1AB456C4CA}"/>
          </ac:spMkLst>
        </pc:spChg>
      </pc:sldChg>
      <pc:sldChg chg="modSp mod">
        <pc:chgData name="Duval Vincent" userId="73a8af6f-c45a-4a5a-a904-7e945df77a23" providerId="ADAL" clId="{A9998362-98FA-4AD5-AD6F-A4BACB271E77}" dt="2022-02-01T18:53:25.318" v="50" actId="20577"/>
        <pc:sldMkLst>
          <pc:docMk/>
          <pc:sldMk cId="2503246954" sldId="323"/>
        </pc:sldMkLst>
        <pc:spChg chg="mod">
          <ac:chgData name="Duval Vincent" userId="73a8af6f-c45a-4a5a-a904-7e945df77a23" providerId="ADAL" clId="{A9998362-98FA-4AD5-AD6F-A4BACB271E77}" dt="2022-02-01T18:52:21.358" v="32" actId="790"/>
          <ac:spMkLst>
            <pc:docMk/>
            <pc:sldMk cId="2503246954" sldId="323"/>
            <ac:spMk id="2" creationId="{9258B9D3-12C1-47E4-A44D-4602B3AA7EA9}"/>
          </ac:spMkLst>
        </pc:spChg>
        <pc:spChg chg="mod">
          <ac:chgData name="Duval Vincent" userId="73a8af6f-c45a-4a5a-a904-7e945df77a23" providerId="ADAL" clId="{A9998362-98FA-4AD5-AD6F-A4BACB271E77}" dt="2022-02-01T18:52:23.853" v="33" actId="790"/>
          <ac:spMkLst>
            <pc:docMk/>
            <pc:sldMk cId="2503246954" sldId="323"/>
            <ac:spMk id="3" creationId="{F97235B4-523C-4B3F-8646-5C0A3AAA9F9F}"/>
          </ac:spMkLst>
        </pc:spChg>
        <pc:spChg chg="mod">
          <ac:chgData name="Duval Vincent" userId="73a8af6f-c45a-4a5a-a904-7e945df77a23" providerId="ADAL" clId="{A9998362-98FA-4AD5-AD6F-A4BACB271E77}" dt="2022-02-01T18:53:18.789" v="47" actId="108"/>
          <ac:spMkLst>
            <pc:docMk/>
            <pc:sldMk cId="2503246954" sldId="323"/>
            <ac:spMk id="4" creationId="{B2B042DE-EB59-4337-8BBB-7B0EF2E85409}"/>
          </ac:spMkLst>
        </pc:spChg>
        <pc:spChg chg="mod">
          <ac:chgData name="Duval Vincent" userId="73a8af6f-c45a-4a5a-a904-7e945df77a23" providerId="ADAL" clId="{A9998362-98FA-4AD5-AD6F-A4BACB271E77}" dt="2022-02-01T18:53:21.525" v="48" actId="108"/>
          <ac:spMkLst>
            <pc:docMk/>
            <pc:sldMk cId="2503246954" sldId="323"/>
            <ac:spMk id="6" creationId="{AC8EFD66-F598-460E-8B9F-1C771F038B75}"/>
          </ac:spMkLst>
        </pc:spChg>
        <pc:spChg chg="mod">
          <ac:chgData name="Duval Vincent" userId="73a8af6f-c45a-4a5a-a904-7e945df77a23" providerId="ADAL" clId="{A9998362-98FA-4AD5-AD6F-A4BACB271E77}" dt="2022-02-01T18:53:25.318" v="50" actId="20577"/>
          <ac:spMkLst>
            <pc:docMk/>
            <pc:sldMk cId="2503246954" sldId="323"/>
            <ac:spMk id="8" creationId="{E79956C1-8C8F-48FF-BF0C-98B83E02FBFF}"/>
          </ac:spMkLst>
        </pc:spChg>
      </pc:sldChg>
      <pc:sldChg chg="addSp delSp modSp mod addAnim delAnim">
        <pc:chgData name="Duval Vincent" userId="73a8af6f-c45a-4a5a-a904-7e945df77a23" providerId="ADAL" clId="{A9998362-98FA-4AD5-AD6F-A4BACB271E77}" dt="2022-02-01T18:55:01.716" v="65" actId="790"/>
        <pc:sldMkLst>
          <pc:docMk/>
          <pc:sldMk cId="1562583808" sldId="324"/>
        </pc:sldMkLst>
        <pc:spChg chg="mod">
          <ac:chgData name="Duval Vincent" userId="73a8af6f-c45a-4a5a-a904-7e945df77a23" providerId="ADAL" clId="{A9998362-98FA-4AD5-AD6F-A4BACB271E77}" dt="2022-02-01T18:54:57.491" v="64" actId="790"/>
          <ac:spMkLst>
            <pc:docMk/>
            <pc:sldMk cId="1562583808" sldId="324"/>
            <ac:spMk id="2" creationId="{9258B9D3-12C1-47E4-A44D-4602B3AA7EA9}"/>
          </ac:spMkLst>
        </pc:spChg>
        <pc:spChg chg="mod">
          <ac:chgData name="Duval Vincent" userId="73a8af6f-c45a-4a5a-a904-7e945df77a23" providerId="ADAL" clId="{A9998362-98FA-4AD5-AD6F-A4BACB271E77}" dt="2022-02-01T18:55:01.716" v="65" actId="790"/>
          <ac:spMkLst>
            <pc:docMk/>
            <pc:sldMk cId="1562583808" sldId="324"/>
            <ac:spMk id="3" creationId="{F97235B4-523C-4B3F-8646-5C0A3AAA9F9F}"/>
          </ac:spMkLst>
        </pc:spChg>
        <pc:spChg chg="add del mod">
          <ac:chgData name="Duval Vincent" userId="73a8af6f-c45a-4a5a-a904-7e945df77a23" providerId="ADAL" clId="{A9998362-98FA-4AD5-AD6F-A4BACB271E77}" dt="2022-02-01T18:54:35.505" v="55"/>
          <ac:spMkLst>
            <pc:docMk/>
            <pc:sldMk cId="1562583808" sldId="324"/>
            <ac:spMk id="5" creationId="{BC73BEF2-88C7-4E92-9E3F-540413CA47F6}"/>
          </ac:spMkLst>
        </pc:spChg>
        <pc:spChg chg="add del mod">
          <ac:chgData name="Duval Vincent" userId="73a8af6f-c45a-4a5a-a904-7e945df77a23" providerId="ADAL" clId="{A9998362-98FA-4AD5-AD6F-A4BACB271E77}" dt="2022-02-01T18:54:51.416" v="63" actId="1076"/>
          <ac:spMkLst>
            <pc:docMk/>
            <pc:sldMk cId="1562583808" sldId="324"/>
            <ac:spMk id="6" creationId="{CE2F4247-788D-418A-9417-F9C7CBC46568}"/>
          </ac:spMkLst>
        </pc:spChg>
        <pc:picChg chg="add del">
          <ac:chgData name="Duval Vincent" userId="73a8af6f-c45a-4a5a-a904-7e945df77a23" providerId="ADAL" clId="{A9998362-98FA-4AD5-AD6F-A4BACB271E77}" dt="2022-02-01T18:54:48.065" v="61" actId="478"/>
          <ac:picMkLst>
            <pc:docMk/>
            <pc:sldMk cId="1562583808" sldId="324"/>
            <ac:picMk id="7" creationId="{95EC47AE-0E32-4363-8658-818EC2739BE9}"/>
          </ac:picMkLst>
        </pc:picChg>
      </pc:sldChg>
      <pc:sldChg chg="modSp mod">
        <pc:chgData name="Duval Vincent" userId="73a8af6f-c45a-4a5a-a904-7e945df77a23" providerId="ADAL" clId="{A9998362-98FA-4AD5-AD6F-A4BACB271E77}" dt="2022-02-01T18:59:40.873" v="206" actId="20577"/>
        <pc:sldMkLst>
          <pc:docMk/>
          <pc:sldMk cId="2838501780" sldId="325"/>
        </pc:sldMkLst>
        <pc:spChg chg="mod">
          <ac:chgData name="Duval Vincent" userId="73a8af6f-c45a-4a5a-a904-7e945df77a23" providerId="ADAL" clId="{A9998362-98FA-4AD5-AD6F-A4BACB271E77}" dt="2022-02-01T18:58:08.661" v="162" actId="790"/>
          <ac:spMkLst>
            <pc:docMk/>
            <pc:sldMk cId="2838501780" sldId="325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8:58.707" v="204" actId="20577"/>
          <ac:spMkLst>
            <pc:docMk/>
            <pc:sldMk cId="2838501780" sldId="325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8:58:18.370" v="163" actId="790"/>
          <ac:spMkLst>
            <pc:docMk/>
            <pc:sldMk cId="2838501780" sldId="325"/>
            <ac:spMk id="9" creationId="{1F5AAB75-D08D-42D2-9780-92A3B38512BF}"/>
          </ac:spMkLst>
        </pc:spChg>
        <pc:spChg chg="mod">
          <ac:chgData name="Duval Vincent" userId="73a8af6f-c45a-4a5a-a904-7e945df77a23" providerId="ADAL" clId="{A9998362-98FA-4AD5-AD6F-A4BACB271E77}" dt="2022-02-01T18:58:18.370" v="163" actId="790"/>
          <ac:spMkLst>
            <pc:docMk/>
            <pc:sldMk cId="2838501780" sldId="325"/>
            <ac:spMk id="11" creationId="{909D54B0-E18A-41EA-988E-8C42BA147DC2}"/>
          </ac:spMkLst>
        </pc:spChg>
        <pc:spChg chg="mod">
          <ac:chgData name="Duval Vincent" userId="73a8af6f-c45a-4a5a-a904-7e945df77a23" providerId="ADAL" clId="{A9998362-98FA-4AD5-AD6F-A4BACB271E77}" dt="2022-02-01T18:59:40.873" v="206" actId="20577"/>
          <ac:spMkLst>
            <pc:docMk/>
            <pc:sldMk cId="2838501780" sldId="325"/>
            <ac:spMk id="12" creationId="{A5EEAA26-4BDC-45F2-A5B2-A2B32FEADB09}"/>
          </ac:spMkLst>
        </pc:spChg>
      </pc:sldChg>
      <pc:sldChg chg="modSp mod">
        <pc:chgData name="Duval Vincent" userId="73a8af6f-c45a-4a5a-a904-7e945df77a23" providerId="ADAL" clId="{A9998362-98FA-4AD5-AD6F-A4BACB271E77}" dt="2022-02-01T18:56:43.216" v="119" actId="20577"/>
        <pc:sldMkLst>
          <pc:docMk/>
          <pc:sldMk cId="604043644" sldId="326"/>
        </pc:sldMkLst>
        <pc:spChg chg="mod">
          <ac:chgData name="Duval Vincent" userId="73a8af6f-c45a-4a5a-a904-7e945df77a23" providerId="ADAL" clId="{A9998362-98FA-4AD5-AD6F-A4BACB271E77}" dt="2022-02-01T18:56:43.216" v="119" actId="20577"/>
          <ac:spMkLst>
            <pc:docMk/>
            <pc:sldMk cId="604043644" sldId="326"/>
            <ac:spMk id="2" creationId="{B0CA6BD2-C1EB-4F2B-8F00-81A1118F138C}"/>
          </ac:spMkLst>
        </pc:spChg>
      </pc:sldChg>
      <pc:sldChg chg="modSp mod">
        <pc:chgData name="Duval Vincent" userId="73a8af6f-c45a-4a5a-a904-7e945df77a23" providerId="ADAL" clId="{A9998362-98FA-4AD5-AD6F-A4BACB271E77}" dt="2022-02-01T18:56:27.470" v="106" actId="6549"/>
        <pc:sldMkLst>
          <pc:docMk/>
          <pc:sldMk cId="3048211294" sldId="327"/>
        </pc:sldMkLst>
        <pc:spChg chg="mod">
          <ac:chgData name="Duval Vincent" userId="73a8af6f-c45a-4a5a-a904-7e945df77a23" providerId="ADAL" clId="{A9998362-98FA-4AD5-AD6F-A4BACB271E77}" dt="2022-02-01T18:56:27.470" v="106" actId="6549"/>
          <ac:spMkLst>
            <pc:docMk/>
            <pc:sldMk cId="3048211294" sldId="327"/>
            <ac:spMk id="5" creationId="{FE5A8883-C800-4761-B580-0A57F5CD0372}"/>
          </ac:spMkLst>
        </pc:spChg>
      </pc:sldChg>
      <pc:sldChg chg="modSp mod">
        <pc:chgData name="Duval Vincent" userId="73a8af6f-c45a-4a5a-a904-7e945df77a23" providerId="ADAL" clId="{A9998362-98FA-4AD5-AD6F-A4BACB271E77}" dt="2022-02-01T18:57:36.201" v="161" actId="6549"/>
        <pc:sldMkLst>
          <pc:docMk/>
          <pc:sldMk cId="234044703" sldId="329"/>
        </pc:sldMkLst>
        <pc:spChg chg="mod">
          <ac:chgData name="Duval Vincent" userId="73a8af6f-c45a-4a5a-a904-7e945df77a23" providerId="ADAL" clId="{A9998362-98FA-4AD5-AD6F-A4BACB271E77}" dt="2022-02-01T18:56:57.620" v="120" actId="790"/>
          <ac:spMkLst>
            <pc:docMk/>
            <pc:sldMk cId="234044703" sldId="329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8:57:36.201" v="161" actId="6549"/>
          <ac:spMkLst>
            <pc:docMk/>
            <pc:sldMk cId="234044703" sldId="329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8:57:03.828" v="121" actId="790"/>
          <ac:spMkLst>
            <pc:docMk/>
            <pc:sldMk cId="234044703" sldId="329"/>
            <ac:spMk id="9" creationId="{CA7E9756-16AA-4373-AE2D-9D79C1AB0929}"/>
          </ac:spMkLst>
        </pc:spChg>
        <pc:spChg chg="mod">
          <ac:chgData name="Duval Vincent" userId="73a8af6f-c45a-4a5a-a904-7e945df77a23" providerId="ADAL" clId="{A9998362-98FA-4AD5-AD6F-A4BACB271E77}" dt="2022-02-01T18:57:13.958" v="124" actId="790"/>
          <ac:spMkLst>
            <pc:docMk/>
            <pc:sldMk cId="234044703" sldId="329"/>
            <ac:spMk id="11" creationId="{909D54B0-E18A-41EA-988E-8C42BA147DC2}"/>
          </ac:spMkLst>
        </pc:spChg>
        <pc:spChg chg="mod">
          <ac:chgData name="Duval Vincent" userId="73a8af6f-c45a-4a5a-a904-7e945df77a23" providerId="ADAL" clId="{A9998362-98FA-4AD5-AD6F-A4BACB271E77}" dt="2022-02-01T18:57:07.349" v="122" actId="790"/>
          <ac:spMkLst>
            <pc:docMk/>
            <pc:sldMk cId="234044703" sldId="329"/>
            <ac:spMk id="12" creationId="{A8805F54-9605-45D3-A9AC-7C38196908BD}"/>
          </ac:spMkLst>
        </pc:spChg>
      </pc:sldChg>
      <pc:sldChg chg="modSp mod">
        <pc:chgData name="Duval Vincent" userId="73a8af6f-c45a-4a5a-a904-7e945df77a23" providerId="ADAL" clId="{A9998362-98FA-4AD5-AD6F-A4BACB271E77}" dt="2022-02-01T19:00:25.383" v="219" actId="14100"/>
        <pc:sldMkLst>
          <pc:docMk/>
          <pc:sldMk cId="1659622554" sldId="330"/>
        </pc:sldMkLst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5" creationId="{00000000-0000-0000-0000-000000000000}"/>
          </ac:spMkLst>
        </pc:spChg>
        <pc:spChg chg="mod">
          <ac:chgData name="Duval Vincent" userId="73a8af6f-c45a-4a5a-a904-7e945df77a23" providerId="ADAL" clId="{A9998362-98FA-4AD5-AD6F-A4BACB271E77}" dt="2022-02-01T19:00:25.383" v="219" actId="14100"/>
          <ac:spMkLst>
            <pc:docMk/>
            <pc:sldMk cId="1659622554" sldId="330"/>
            <ac:spMk id="8" creationId="{4990AE99-7B40-40F1-82B5-721951C08501}"/>
          </ac:spMkLst>
        </pc:spChg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9" creationId="{FE7D8AB0-7B83-49A7-8789-B52FF0A04FFE}"/>
          </ac:spMkLst>
        </pc:spChg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10" creationId="{A82F1D67-546A-42FD-8D49-B2E647C30783}"/>
          </ac:spMkLst>
        </pc:spChg>
        <pc:spChg chg="mod">
          <ac:chgData name="Duval Vincent" userId="73a8af6f-c45a-4a5a-a904-7e945df77a23" providerId="ADAL" clId="{A9998362-98FA-4AD5-AD6F-A4BACB271E77}" dt="2022-02-01T19:00:01.072" v="207" actId="790"/>
          <ac:spMkLst>
            <pc:docMk/>
            <pc:sldMk cId="1659622554" sldId="330"/>
            <ac:spMk id="11" creationId="{909D54B0-E18A-41EA-988E-8C42BA147DC2}"/>
          </ac:spMkLst>
        </pc:spChg>
      </pc:sldChg>
      <pc:sldChg chg="modSp mod">
        <pc:chgData name="Duval Vincent" userId="73a8af6f-c45a-4a5a-a904-7e945df77a23" providerId="ADAL" clId="{A9998362-98FA-4AD5-AD6F-A4BACB271E77}" dt="2022-02-01T19:00:53.989" v="224" actId="790"/>
        <pc:sldMkLst>
          <pc:docMk/>
          <pc:sldMk cId="253353901" sldId="331"/>
        </pc:sldMkLst>
        <pc:spChg chg="mod">
          <ac:chgData name="Duval Vincent" userId="73a8af6f-c45a-4a5a-a904-7e945df77a23" providerId="ADAL" clId="{A9998362-98FA-4AD5-AD6F-A4BACB271E77}" dt="2022-02-01T19:00:53.989" v="224" actId="790"/>
          <ac:spMkLst>
            <pc:docMk/>
            <pc:sldMk cId="253353901" sldId="331"/>
            <ac:spMk id="2" creationId="{41ED3C29-DA66-417C-B121-4C0F7A87E7FE}"/>
          </ac:spMkLst>
        </pc:spChg>
        <pc:spChg chg="mod">
          <ac:chgData name="Duval Vincent" userId="73a8af6f-c45a-4a5a-a904-7e945df77a23" providerId="ADAL" clId="{A9998362-98FA-4AD5-AD6F-A4BACB271E77}" dt="2022-02-01T19:00:53.989" v="224" actId="790"/>
          <ac:spMkLst>
            <pc:docMk/>
            <pc:sldMk cId="253353901" sldId="331"/>
            <ac:spMk id="3" creationId="{B3930D9E-7FC0-4170-9070-EEF40B10F661}"/>
          </ac:spMkLst>
        </pc:spChg>
      </pc:sldChg>
      <pc:sldMasterChg chg="modSp modSldLayout">
        <pc:chgData name="Duval Vincent" userId="73a8af6f-c45a-4a5a-a904-7e945df77a23" providerId="ADAL" clId="{A9998362-98FA-4AD5-AD6F-A4BACB271E77}" dt="2022-02-01T18:49:13.702" v="14" actId="207"/>
        <pc:sldMasterMkLst>
          <pc:docMk/>
          <pc:sldMasterMk cId="4086996361" sldId="2147483663"/>
        </pc:sldMasterMkLst>
        <pc:spChg chg="mod">
          <ac:chgData name="Duval Vincent" userId="73a8af6f-c45a-4a5a-a904-7e945df77a23" providerId="ADAL" clId="{A9998362-98FA-4AD5-AD6F-A4BACB271E77}" dt="2022-02-01T18:49:05.698" v="13" actId="207"/>
          <ac:spMkLst>
            <pc:docMk/>
            <pc:sldMasterMk cId="4086996361" sldId="2147483663"/>
            <ac:spMk id="1042" creationId="{52C58FC3-7D3F-4BB4-BBE3-7274213610E3}"/>
          </ac:spMkLst>
        </pc:spChg>
        <pc:sldLayoutChg chg="modSp">
          <pc:chgData name="Duval Vincent" userId="73a8af6f-c45a-4a5a-a904-7e945df77a23" providerId="ADAL" clId="{A9998362-98FA-4AD5-AD6F-A4BACB271E77}" dt="2022-02-01T18:49:13.702" v="14" actId="207"/>
          <pc:sldLayoutMkLst>
            <pc:docMk/>
            <pc:sldMasterMk cId="4086996361" sldId="2147483663"/>
            <pc:sldLayoutMk cId="1956380573" sldId="2147483665"/>
          </pc:sldLayoutMkLst>
          <pc:spChg chg="mod">
            <ac:chgData name="Duval Vincent" userId="73a8af6f-c45a-4a5a-a904-7e945df77a23" providerId="ADAL" clId="{A9998362-98FA-4AD5-AD6F-A4BACB271E77}" dt="2022-02-01T18:49:13.702" v="14" actId="207"/>
            <ac:spMkLst>
              <pc:docMk/>
              <pc:sldMasterMk cId="4086996361" sldId="2147483663"/>
              <pc:sldLayoutMk cId="1956380573" sldId="2147483665"/>
              <ac:spMk id="2" creationId="{81799E38-9DF9-49F2-8AA8-9CBE555A6DF9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30.559" v="4" actId="207"/>
          <pc:sldLayoutMkLst>
            <pc:docMk/>
            <pc:sldMasterMk cId="4086996361" sldId="2147483663"/>
            <pc:sldLayoutMk cId="1229045252" sldId="2147483666"/>
          </pc:sldLayoutMkLst>
          <pc:spChg chg="mod">
            <ac:chgData name="Duval Vincent" userId="73a8af6f-c45a-4a5a-a904-7e945df77a23" providerId="ADAL" clId="{A9998362-98FA-4AD5-AD6F-A4BACB271E77}" dt="2022-02-01T18:48:30.559" v="4" actId="207"/>
            <ac:spMkLst>
              <pc:docMk/>
              <pc:sldMasterMk cId="4086996361" sldId="2147483663"/>
              <pc:sldLayoutMk cId="1229045252" sldId="2147483666"/>
              <ac:spMk id="2" creationId="{19990F58-71BF-42FA-B5FE-F6D5C9C4B5D0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23.236" v="3" actId="207"/>
          <pc:sldLayoutMkLst>
            <pc:docMk/>
            <pc:sldMasterMk cId="4086996361" sldId="2147483663"/>
            <pc:sldLayoutMk cId="4134429674" sldId="2147483667"/>
          </pc:sldLayoutMkLst>
          <pc:spChg chg="mod">
            <ac:chgData name="Duval Vincent" userId="73a8af6f-c45a-4a5a-a904-7e945df77a23" providerId="ADAL" clId="{A9998362-98FA-4AD5-AD6F-A4BACB271E77}" dt="2022-02-01T18:48:23.236" v="3" actId="207"/>
            <ac:spMkLst>
              <pc:docMk/>
              <pc:sldMasterMk cId="4086996361" sldId="2147483663"/>
              <pc:sldLayoutMk cId="4134429674" sldId="2147483667"/>
              <ac:spMk id="2" creationId="{645D29EA-20C8-4BE3-B0B0-82B35115FC85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37.683" v="5" actId="207"/>
          <pc:sldLayoutMkLst>
            <pc:docMk/>
            <pc:sldMasterMk cId="4086996361" sldId="2147483663"/>
            <pc:sldLayoutMk cId="1459511247" sldId="2147483668"/>
          </pc:sldLayoutMkLst>
          <pc:spChg chg="mod">
            <ac:chgData name="Duval Vincent" userId="73a8af6f-c45a-4a5a-a904-7e945df77a23" providerId="ADAL" clId="{A9998362-98FA-4AD5-AD6F-A4BACB271E77}" dt="2022-02-01T18:48:37.683" v="5" actId="207"/>
            <ac:spMkLst>
              <pc:docMk/>
              <pc:sldMasterMk cId="4086996361" sldId="2147483663"/>
              <pc:sldLayoutMk cId="1459511247" sldId="2147483668"/>
              <ac:spMk id="2" creationId="{4D78F6B5-8302-44D6-AD45-B2AA9DD400B0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1.551" v="6" actId="207"/>
          <pc:sldLayoutMkLst>
            <pc:docMk/>
            <pc:sldMasterMk cId="4086996361" sldId="2147483663"/>
            <pc:sldLayoutMk cId="2015414331" sldId="2147483669"/>
          </pc:sldLayoutMkLst>
          <pc:spChg chg="mod">
            <ac:chgData name="Duval Vincent" userId="73a8af6f-c45a-4a5a-a904-7e945df77a23" providerId="ADAL" clId="{A9998362-98FA-4AD5-AD6F-A4BACB271E77}" dt="2022-02-01T18:48:41.551" v="6" actId="207"/>
            <ac:spMkLst>
              <pc:docMk/>
              <pc:sldMasterMk cId="4086996361" sldId="2147483663"/>
              <pc:sldLayoutMk cId="2015414331" sldId="2147483669"/>
              <ac:spMk id="2" creationId="{0CEC3A93-13DA-4DE9-BD01-A8211FDBD59D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7.295" v="8" actId="207"/>
          <pc:sldLayoutMkLst>
            <pc:docMk/>
            <pc:sldMasterMk cId="4086996361" sldId="2147483663"/>
            <pc:sldLayoutMk cId="3715763808" sldId="2147483671"/>
          </pc:sldLayoutMkLst>
          <pc:spChg chg="mod">
            <ac:chgData name="Duval Vincent" userId="73a8af6f-c45a-4a5a-a904-7e945df77a23" providerId="ADAL" clId="{A9998362-98FA-4AD5-AD6F-A4BACB271E77}" dt="2022-02-01T18:48:47.295" v="8" actId="207"/>
            <ac:spMkLst>
              <pc:docMk/>
              <pc:sldMasterMk cId="4086996361" sldId="2147483663"/>
              <pc:sldLayoutMk cId="3715763808" sldId="2147483671"/>
              <ac:spMk id="2" creationId="{EDC79631-632D-42EC-8379-A2983BF07356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9.616" v="9" actId="207"/>
          <pc:sldLayoutMkLst>
            <pc:docMk/>
            <pc:sldMasterMk cId="4086996361" sldId="2147483663"/>
            <pc:sldLayoutMk cId="1966652346" sldId="2147483672"/>
          </pc:sldLayoutMkLst>
          <pc:spChg chg="mod">
            <ac:chgData name="Duval Vincent" userId="73a8af6f-c45a-4a5a-a904-7e945df77a23" providerId="ADAL" clId="{A9998362-98FA-4AD5-AD6F-A4BACB271E77}" dt="2022-02-01T18:48:49.616" v="9" actId="207"/>
            <ac:spMkLst>
              <pc:docMk/>
              <pc:sldMasterMk cId="4086996361" sldId="2147483663"/>
              <pc:sldLayoutMk cId="1966652346" sldId="2147483672"/>
              <ac:spMk id="2" creationId="{D006B134-6FA3-43EF-BDBF-14D232808EBA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51.984" v="10" actId="207"/>
          <pc:sldLayoutMkLst>
            <pc:docMk/>
            <pc:sldMasterMk cId="4086996361" sldId="2147483663"/>
            <pc:sldLayoutMk cId="151349255" sldId="2147483673"/>
          </pc:sldLayoutMkLst>
          <pc:spChg chg="mod">
            <ac:chgData name="Duval Vincent" userId="73a8af6f-c45a-4a5a-a904-7e945df77a23" providerId="ADAL" clId="{A9998362-98FA-4AD5-AD6F-A4BACB271E77}" dt="2022-02-01T18:48:51.984" v="10" actId="207"/>
            <ac:spMkLst>
              <pc:docMk/>
              <pc:sldMasterMk cId="4086996361" sldId="2147483663"/>
              <pc:sldLayoutMk cId="151349255" sldId="2147483673"/>
              <ac:spMk id="2" creationId="{B31D350A-DC3A-409B-9859-A8540B78DD25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55.416" v="11" actId="207"/>
          <pc:sldLayoutMkLst>
            <pc:docMk/>
            <pc:sldMasterMk cId="4086996361" sldId="2147483663"/>
            <pc:sldLayoutMk cId="2235864879" sldId="2147483674"/>
          </pc:sldLayoutMkLst>
          <pc:spChg chg="mod">
            <ac:chgData name="Duval Vincent" userId="73a8af6f-c45a-4a5a-a904-7e945df77a23" providerId="ADAL" clId="{A9998362-98FA-4AD5-AD6F-A4BACB271E77}" dt="2022-02-01T18:48:55.416" v="11" actId="207"/>
            <ac:spMkLst>
              <pc:docMk/>
              <pc:sldMasterMk cId="4086996361" sldId="2147483663"/>
              <pc:sldLayoutMk cId="2235864879" sldId="2147483674"/>
              <ac:spMk id="2" creationId="{E1344DA9-6BDD-4AE7-B0C6-E3A68B7C2F04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44.495" v="7" actId="207"/>
          <pc:sldLayoutMkLst>
            <pc:docMk/>
            <pc:sldMasterMk cId="4086996361" sldId="2147483663"/>
            <pc:sldLayoutMk cId="3694021886" sldId="2147483677"/>
          </pc:sldLayoutMkLst>
          <pc:spChg chg="mod">
            <ac:chgData name="Duval Vincent" userId="73a8af6f-c45a-4a5a-a904-7e945df77a23" providerId="ADAL" clId="{A9998362-98FA-4AD5-AD6F-A4BACB271E77}" dt="2022-02-01T18:48:44.495" v="7" actId="207"/>
            <ac:spMkLst>
              <pc:docMk/>
              <pc:sldMasterMk cId="4086996361" sldId="2147483663"/>
              <pc:sldLayoutMk cId="3694021886" sldId="2147483677"/>
              <ac:spMk id="2" creationId="{0CEC3A93-13DA-4DE9-BD01-A8211FDBD59D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17.119" v="1" actId="207"/>
          <pc:sldLayoutMkLst>
            <pc:docMk/>
            <pc:sldMasterMk cId="4086996361" sldId="2147483663"/>
            <pc:sldLayoutMk cId="3323558153" sldId="2147483678"/>
          </pc:sldLayoutMkLst>
          <pc:spChg chg="mod">
            <ac:chgData name="Duval Vincent" userId="73a8af6f-c45a-4a5a-a904-7e945df77a23" providerId="ADAL" clId="{A9998362-98FA-4AD5-AD6F-A4BACB271E77}" dt="2022-02-01T18:48:17.119" v="1" actId="207"/>
            <ac:spMkLst>
              <pc:docMk/>
              <pc:sldMasterMk cId="4086996361" sldId="2147483663"/>
              <pc:sldLayoutMk cId="3323558153" sldId="2147483678"/>
              <ac:spMk id="2" creationId="{81799E38-9DF9-49F2-8AA8-9CBE555A6DF9}"/>
            </ac:spMkLst>
          </pc:spChg>
        </pc:sldLayoutChg>
        <pc:sldLayoutChg chg="modSp">
          <pc:chgData name="Duval Vincent" userId="73a8af6f-c45a-4a5a-a904-7e945df77a23" providerId="ADAL" clId="{A9998362-98FA-4AD5-AD6F-A4BACB271E77}" dt="2022-02-01T18:48:59.081" v="12" actId="207"/>
          <pc:sldLayoutMkLst>
            <pc:docMk/>
            <pc:sldMasterMk cId="4086996361" sldId="2147483663"/>
            <pc:sldLayoutMk cId="277931654" sldId="2147483680"/>
          </pc:sldLayoutMkLst>
          <pc:spChg chg="mod">
            <ac:chgData name="Duval Vincent" userId="73a8af6f-c45a-4a5a-a904-7e945df77a23" providerId="ADAL" clId="{A9998362-98FA-4AD5-AD6F-A4BACB271E77}" dt="2022-02-01T18:48:59.081" v="12" actId="207"/>
            <ac:spMkLst>
              <pc:docMk/>
              <pc:sldMasterMk cId="4086996361" sldId="2147483663"/>
              <pc:sldLayoutMk cId="277931654" sldId="2147483680"/>
              <ac:spMk id="1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D339-C121-4089-A0B1-2532362970D6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2101B-1CB4-47E9-B77F-E3BB5A63D62C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65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EDCDDC91-9FC0-4424-8DDA-F101A4BD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b="5882"/>
          <a:stretch>
            <a:fillRect/>
          </a:stretch>
        </p:blipFill>
        <p:spPr bwMode="auto">
          <a:xfrm>
            <a:off x="0" y="762000"/>
            <a:ext cx="9144000" cy="36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9">
            <a:extLst>
              <a:ext uri="{FF2B5EF4-FFF2-40B4-BE49-F238E27FC236}">
                <a16:creationId xmlns:a16="http://schemas.microsoft.com/office/drawing/2014/main" id="{3BBFC562-D2BD-4CA1-937C-61EF57FD9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>
              <a:solidFill>
                <a:srgbClr val="DDDDDD"/>
              </a:solidFill>
            </a:endParaRP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AB9AF8EC-11C3-48DC-9E17-A6910400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9144000" cy="2514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5F7D7A-B95F-4558-B4FC-AF6FD8CAE2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8679550-E603-4AC6-BFFB-3B3CAF055D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7F93332-C436-439D-9804-CAD1D12D23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7E430E66-F175-4865-9F39-6FEBF70136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4419600"/>
            <a:ext cx="83058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fr-FR" altLang="fr-FR" noProof="0"/>
              <a:t>Modifiez le style du titre</a:t>
            </a:r>
            <a:endParaRPr lang="en-US" altLang="fr-FR" noProof="0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1A5C15CF-A76E-4DB3-AE88-91B302183C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5608636"/>
            <a:ext cx="8153400" cy="9445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fr-FR" altLang="fr-FR" noProof="0"/>
              <a:t>Modifiez le style des sous-titres du masque</a:t>
            </a:r>
            <a:endParaRPr lang="en-US" altLang="fr-FR" noProof="0"/>
          </a:p>
        </p:txBody>
      </p:sp>
    </p:spTree>
    <p:extLst>
      <p:ext uri="{BB962C8B-B14F-4D97-AF65-F5344CB8AC3E}">
        <p14:creationId xmlns:p14="http://schemas.microsoft.com/office/powerpoint/2010/main" val="1434615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 autoUpdateAnimBg="0"/>
      <p:bldP spid="3087" grpId="0" autoUpdateAnimBg="0"/>
      <p:bldP spid="3088" grpId="0" build="p" autoUpdateAnimBg="0" advAuto="0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79631-632D-42EC-8379-A2983BF0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88"/>
            <a:ext cx="9067800" cy="1217612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7F9C92-F953-49C3-B5A3-E921C6A4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447800"/>
            <a:ext cx="5105400" cy="441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7436F-9C36-49C8-BEEA-86D98C616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1455738"/>
            <a:ext cx="2209800" cy="4413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7CB81-204B-499F-B971-CFEE403C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D4A0F7-B782-4BB4-8C78-459C28B2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B2019-3892-4B0B-B493-E367EE8D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6B134-6FA3-43EF-BDBF-14D23280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77788"/>
            <a:ext cx="8991600" cy="1217612"/>
          </a:xfrm>
        </p:spPr>
        <p:txBody>
          <a:bodyPr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FC8E47-8823-44B9-93FC-9DF66B253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7200" y="1447800"/>
            <a:ext cx="4648200" cy="4413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5A9DA4-231B-4AD1-9A30-EF474D43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7800" y="2057400"/>
            <a:ext cx="26670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BF1066-DB41-481A-B2BD-960F2584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C7A73-814A-468F-BABD-94A77FBD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81BA2B-2CA3-4B93-B144-667BE17A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D350A-DC3A-409B-9859-A8540B78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538301-C5DE-48C3-ACF9-4EA753A4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E182C-62E2-43D4-86B5-59ECAC4C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578ED-8713-4E15-9694-FD414191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E6BFD4-4BEB-4A34-A3E9-E48C6987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344DA9-6BDD-4AE7-B0C6-E3A68B7C2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00850" y="101600"/>
            <a:ext cx="2190750" cy="59944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997255-AF18-4E01-9C41-02B322960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01600"/>
            <a:ext cx="6419850" cy="59944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B2DFB-9601-4ED4-915C-A6C219C7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14D73-B95F-4968-AB5E-C7B268AA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22B49-7016-46EA-A656-E70A0C90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6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Ligh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Picture 6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6200" y="228600"/>
            <a:ext cx="90678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-152400" y="1371600"/>
            <a:ext cx="9067800" cy="4419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9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9E38-9DF9-49F2-8AA8-9CBE555A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E3E75-85CF-4675-845B-F8C6193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F8819-2758-4EAF-8335-C0E5380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644A4-2347-44BA-A636-91CA156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82C0-4611-40C8-AD73-CCCBB2C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99E38-9DF9-49F2-8AA8-9CBE555A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CA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E3E75-85CF-4675-845B-F8C6193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F8819-2758-4EAF-8335-C0E5380F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B644A4-2347-44BA-A636-91CA156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B582C0-4611-40C8-AD73-CCCBB2C1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90F58-71BF-42FA-B5FE-F6D5C9C4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09738"/>
            <a:ext cx="7239000" cy="2852737"/>
          </a:xfrm>
        </p:spPr>
        <p:txBody>
          <a:bodyPr anchor="b"/>
          <a:lstStyle>
            <a:lvl1pPr>
              <a:defRPr sz="6000">
                <a:solidFill>
                  <a:srgbClr val="C000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1DC36-74BC-472F-BB3C-A84F95E0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4589463"/>
            <a:ext cx="72390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444C46-288B-4836-A3A0-61F0C6CD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97DD8-D1A9-4AC7-AA28-CC9752D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868F7-4F75-4E04-A7BE-AC4EA90B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D29EA-20C8-4BE3-B0B0-82B35115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123C79-B687-48DE-9CC0-2C5182520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524000"/>
            <a:ext cx="37338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7562F7-2839-4858-821E-E8AD07AB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7800" y="1524000"/>
            <a:ext cx="3733800" cy="4572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EE10B3-0E4B-4099-8046-2798D3CF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0D906-7746-4447-99A9-10697892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8F729-5749-4B8B-B9BC-8B5921A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8F6B5-8302-44D6-AD45-B2AA9DD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8820798" cy="1006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CE6A6-51BF-4DC3-8618-6937983A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1681163"/>
            <a:ext cx="3581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4383A-0405-44DA-A6A8-37DFD9A0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0" y="2505075"/>
            <a:ext cx="3581400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B3688B-1184-42C6-AE2C-2C8C14EE7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4162" y="1681163"/>
            <a:ext cx="35990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0F3660-DBC4-45EB-8140-2674220FF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74162" y="2505075"/>
            <a:ext cx="3599036" cy="368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6AE186-8E56-4F00-949B-660B8599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3258BEF-FE45-4E1A-826A-A77813B9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3473D-1D38-4DCA-A92F-64582AEE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C3A93-13DA-4DE9-BD01-A8211FD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9F2F1-EF2D-443B-BD87-5909CD96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46A05-22F6-4236-A3DF-CA67362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9230F-D22C-4FA2-9FC2-6DDC5A2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re seul"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04E3525-68E7-4350-8AD0-4E9525055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EC3A93-13DA-4DE9-BD01-A8211FDB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99F2F1-EF2D-443B-BD87-5909CD96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D46A05-22F6-4236-A3DF-CA673622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B9230F-D22C-4FA2-9FC2-6DDC5A28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2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56A542-59EE-407C-8729-D1C4D57D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1B041E-0DC8-426D-B1C3-52D45266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013339-E392-4D2B-9558-6333519F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7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>
            <a:extLst>
              <a:ext uri="{FF2B5EF4-FFF2-40B4-BE49-F238E27FC236}">
                <a16:creationId xmlns:a16="http://schemas.microsoft.com/office/drawing/2014/main" id="{11C19BFA-929D-4DEE-8B3E-499B237F2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5486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9D87A2B-46F1-48E3-A00F-2C263CEB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altLang="fr-F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E98760-BCC4-4EE9-953C-03596A5E57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ABF9CC2F-2933-4A9B-8BAD-E1C8B14E68F8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F6CEC0-CC30-4DA8-8C13-8C36F02F97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4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48FABF9-B456-4E9F-8EE2-7CC8C94CBF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A3D96-9BBF-41F0-AC36-0ADDB5426B70}" type="slidenum">
              <a:rPr lang="en-US" smtClean="0"/>
              <a:t>‹N°›</a:t>
            </a:fld>
            <a:endParaRPr lang="en-US"/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52C58FC3-7D3F-4BB4-BBE3-727421361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016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  <a:endParaRPr lang="en-US" altLang="fr-FR"/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3F2E23DD-A4FD-4BAE-9356-8F310B0A4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524000"/>
            <a:ext cx="762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  <a:endParaRPr lang="en-US" altLang="fr-FR"/>
          </a:p>
        </p:txBody>
      </p:sp>
      <p:pic>
        <p:nvPicPr>
          <p:cNvPr id="1051" name="Picture 27">
            <a:extLst>
              <a:ext uri="{FF2B5EF4-FFF2-40B4-BE49-F238E27FC236}">
                <a16:creationId xmlns:a16="http://schemas.microsoft.com/office/drawing/2014/main" id="{93247D2C-69BF-46C2-AA2C-ABFED006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7" t="-1199" r="2721" b="5882"/>
          <a:stretch>
            <a:fillRect/>
          </a:stretch>
        </p:blipFill>
        <p:spPr bwMode="auto">
          <a:xfrm>
            <a:off x="0" y="1314001"/>
            <a:ext cx="1371600" cy="5544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8" r:id="rId3"/>
    <p:sldLayoutId id="2147483666" r:id="rId4"/>
    <p:sldLayoutId id="2147483667" r:id="rId5"/>
    <p:sldLayoutId id="2147483668" r:id="rId6"/>
    <p:sldLayoutId id="2147483669" r:id="rId7"/>
    <p:sldLayoutId id="214748367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CF42B-15FB-4AE1-AF4A-4378A3AFA8D6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81000" y="4419600"/>
            <a:ext cx="8077200" cy="1143000"/>
          </a:xfrm>
        </p:spPr>
        <p:txBody>
          <a:bodyPr/>
          <a:lstStyle/>
          <a:p>
            <a:r>
              <a:rPr lang="fr-CA"/>
              <a:t>Programmation Web avancée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6AC91D-5401-461C-BD9F-7E1AB456C4CA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sz="3200" noProof="1">
                <a:latin typeface="Impact" pitchFamily="34" charset="0"/>
              </a:rPr>
              <a:t>Héritage</a:t>
            </a:r>
          </a:p>
          <a:p>
            <a:r>
              <a:rPr lang="fr-CA" noProof="1">
                <a:latin typeface="Impact" pitchFamily="34" charset="0"/>
              </a:rPr>
              <a:t>Implentation dans Entity Framework</a:t>
            </a:r>
            <a:endParaRPr lang="en-US" sz="3200">
              <a:latin typeface="Impact" pitchFamily="34" charset="0"/>
            </a:endParaRP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31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CB460-A483-436A-9BC2-34602EE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>
                <a:solidFill>
                  <a:schemeClr val="accent1"/>
                </a:solidFill>
              </a:rPr>
              <a:t>Implémentation B : Une seule table avec </a:t>
            </a:r>
            <a:r>
              <a:rPr lang="fr-CA" i="1" err="1">
                <a:solidFill>
                  <a:schemeClr val="accent1"/>
                </a:solidFill>
              </a:rPr>
              <a:t>Discriminator</a:t>
            </a:r>
            <a:endParaRPr lang="fr-CA">
              <a:solidFill>
                <a:schemeClr val="accent1"/>
              </a:solidFill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161C427-46BA-4EF4-B12D-93160DD8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776"/>
            <a:ext cx="7620000" cy="4572000"/>
          </a:xfrm>
        </p:spPr>
        <p:txBody>
          <a:bodyPr/>
          <a:lstStyle/>
          <a:p>
            <a:pPr marL="0" indent="0">
              <a:buNone/>
            </a:pPr>
            <a:r>
              <a:rPr lang="fr-CA" sz="2400" dirty="0"/>
              <a:t>Les trois classes figurent dans le </a:t>
            </a:r>
            <a:r>
              <a:rPr lang="fr-CA" sz="2400" b="1" dirty="0" err="1">
                <a:solidFill>
                  <a:schemeClr val="accent2"/>
                </a:solidFill>
              </a:rPr>
              <a:t>DbContext</a:t>
            </a:r>
            <a:r>
              <a:rPr lang="fr-CA" sz="2400" dirty="0"/>
              <a:t>. 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pPr marL="0" indent="0" algn="l">
              <a:buNone/>
            </a:pPr>
            <a:endParaRPr lang="fr-CA" sz="2400" dirty="0"/>
          </a:p>
          <a:p>
            <a:pPr marL="0" indent="0" algn="l">
              <a:buNone/>
            </a:pPr>
            <a:r>
              <a:rPr lang="fr-CA" sz="2400" dirty="0"/>
              <a:t>Les propriétés sont fusionnées en une classe, une colonne </a:t>
            </a:r>
            <a:r>
              <a:rPr lang="fr-CA" sz="2400" i="1" dirty="0" err="1"/>
              <a:t>Discriminator</a:t>
            </a:r>
            <a:r>
              <a:rPr lang="fr-CA" sz="2400" i="1" dirty="0"/>
              <a:t> est ajoutée</a:t>
            </a:r>
            <a:endParaRPr lang="fr-CA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8598FB-C2C1-49B5-A052-25446059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072" y="1844824"/>
            <a:ext cx="714332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Implémentation B: Une seule table, propriétés fusionnées avec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Discriminator</a:t>
            </a:r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VehiculeB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VehiculeB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CA" sz="140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BateauB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BateauB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VoitureB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VoitureB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CA" sz="1400">
                <a:solidFill>
                  <a:srgbClr val="808080"/>
                </a:solidFill>
                <a:latin typeface="Consolas" panose="020B0609020204030204" pitchFamily="49" charset="0"/>
              </a:rPr>
              <a:t>#endregion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3DF19D-933F-4A45-9A96-2C220BF1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517" y="4396527"/>
            <a:ext cx="2964437" cy="24614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498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err="1"/>
              <a:t>Colonne</a:t>
            </a:r>
            <a:r>
              <a:rPr lang="en-US"/>
              <a:t> </a:t>
            </a:r>
            <a:r>
              <a:rPr lang="en-US" i="1"/>
              <a:t>Discriminator…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1403648" y="1556792"/>
            <a:ext cx="7620000" cy="4572000"/>
          </a:xfrm>
        </p:spPr>
        <p:txBody>
          <a:bodyPr/>
          <a:lstStyle/>
          <a:p>
            <a:pPr marL="0" indent="0" algn="l">
              <a:buNone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Une colonne, Varchar (string) par défaut, qui permet d’identifier la classe enfant de chaque enregistrement.</a:t>
            </a:r>
          </a:p>
          <a:p>
            <a:pPr algn="l"/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240E89-B0A4-4F9C-90B3-E8B6600A1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r="12201"/>
          <a:stretch/>
        </p:blipFill>
        <p:spPr bwMode="auto">
          <a:xfrm>
            <a:off x="1439144" y="3212976"/>
            <a:ext cx="7704856" cy="7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65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AAEFEBB-9E39-4B88-8DDF-73ACF27EF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" r="17713"/>
          <a:stretch/>
        </p:blipFill>
        <p:spPr bwMode="auto">
          <a:xfrm>
            <a:off x="1581200" y="2780928"/>
            <a:ext cx="7200800" cy="9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err="1"/>
              <a:t>Colonne</a:t>
            </a:r>
            <a:r>
              <a:rPr lang="en-US"/>
              <a:t> </a:t>
            </a:r>
            <a:r>
              <a:rPr lang="en-US" i="1"/>
              <a:t>Discriminator…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CA" sz="2400" dirty="0">
                <a:solidFill>
                  <a:schemeClr val="tx2">
                    <a:lumMod val="75000"/>
                  </a:schemeClr>
                </a:solidFill>
              </a:rPr>
              <a:t>Une colonne, Varchar (string) par défaut, qui permet d’identifier la classe enfant de chaque enregistrement.</a:t>
            </a:r>
          </a:p>
          <a:p>
            <a:pPr marL="0" indent="0" algn="l">
              <a:buNone/>
            </a:pPr>
            <a:endParaRPr lang="fr-CA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fr-CA" sz="2000" dirty="0">
                <a:solidFill>
                  <a:schemeClr val="tx2">
                    <a:lumMod val="75000"/>
                  </a:schemeClr>
                </a:solidFill>
              </a:rPr>
              <a:t>Par défaut, rien n’empêche les erreurs directes en BD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solidFill>
                  <a:schemeClr val="tx2">
                    <a:lumMod val="75000"/>
                  </a:schemeClr>
                </a:solidFill>
              </a:rPr>
              <a:t>EF utilise le </a:t>
            </a:r>
            <a:r>
              <a:rPr lang="fr-CA" sz="2000" i="1" dirty="0" err="1">
                <a:solidFill>
                  <a:schemeClr val="accent2"/>
                </a:solidFill>
              </a:rPr>
              <a:t>Discriminator</a:t>
            </a:r>
            <a:r>
              <a:rPr lang="fr-CA" sz="2000" dirty="0">
                <a:solidFill>
                  <a:schemeClr val="tx2">
                    <a:lumMod val="75000"/>
                  </a:schemeClr>
                </a:solidFill>
              </a:rPr>
              <a:t> pour les requêtes via l’application</a:t>
            </a:r>
          </a:p>
          <a:p>
            <a:pPr algn="l">
              <a:lnSpc>
                <a:spcPct val="150000"/>
              </a:lnSpc>
            </a:pPr>
            <a:r>
              <a:rPr lang="fr-CA" sz="2000" dirty="0">
                <a:solidFill>
                  <a:schemeClr val="tx2">
                    <a:lumMod val="75000"/>
                  </a:schemeClr>
                </a:solidFill>
              </a:rPr>
              <a:t>Ajouter des </a:t>
            </a:r>
            <a:r>
              <a:rPr lang="fr-CA" sz="2000" i="1" dirty="0">
                <a:solidFill>
                  <a:schemeClr val="accent2"/>
                </a:solidFill>
              </a:rPr>
              <a:t>triggers</a:t>
            </a:r>
            <a:r>
              <a:rPr lang="fr-CA" sz="2000" dirty="0">
                <a:solidFill>
                  <a:schemeClr val="tx2">
                    <a:lumMod val="75000"/>
                  </a:schemeClr>
                </a:solidFill>
              </a:rPr>
              <a:t> à la BD pour éviter les erreurs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099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err="1"/>
              <a:t>Colonne</a:t>
            </a:r>
            <a:r>
              <a:rPr lang="en-US"/>
              <a:t> </a:t>
            </a:r>
            <a:r>
              <a:rPr lang="en-US" i="1"/>
              <a:t>Discriminator…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1410072" y="1556792"/>
            <a:ext cx="7620000" cy="4572000"/>
          </a:xfrm>
        </p:spPr>
        <p:txBody>
          <a:bodyPr/>
          <a:lstStyle/>
          <a:p>
            <a:pPr marL="0" indent="0" algn="l">
              <a:buNone/>
            </a:pPr>
            <a:r>
              <a:rPr lang="fr-CA" sz="2400" dirty="0"/>
              <a:t>En fluent API: configurer le </a:t>
            </a:r>
            <a:r>
              <a:rPr lang="fr-CA" sz="2400" dirty="0" err="1"/>
              <a:t>Discriminator</a:t>
            </a:r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marL="0" indent="0" algn="l">
              <a:buNone/>
            </a:pPr>
            <a:r>
              <a:rPr lang="fr-CA" sz="2400" dirty="0"/>
              <a:t>Exemple d’utilisation:</a:t>
            </a:r>
          </a:p>
          <a:p>
            <a:pPr algn="l"/>
            <a:endParaRPr lang="en-US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01EC66-D98E-4E99-88B5-63BA6D82583D}"/>
              </a:ext>
            </a:extLst>
          </p:cNvPr>
          <p:cNvSpPr txBox="1"/>
          <p:nvPr/>
        </p:nvSpPr>
        <p:spPr>
          <a:xfrm>
            <a:off x="1502192" y="2187468"/>
            <a:ext cx="7182653" cy="224676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OnModelCreating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algn="l"/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VehiculeB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HasDiscriminator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Vehicule_type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VehiculeB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Vehicule_base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BateauB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Bateau_spec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.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HasValue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VoitureB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Voiture_spec</a:t>
            </a:r>
            <a:r>
              <a:rPr lang="fr-CA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CA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CA" sz="1100" dirty="0"/>
          </a:p>
        </p:txBody>
      </p:sp>
      <p:sp>
        <p:nvSpPr>
          <p:cNvPr id="2" name="Légende : flèche vers la gauche 1">
            <a:extLst>
              <a:ext uri="{FF2B5EF4-FFF2-40B4-BE49-F238E27FC236}">
                <a16:creationId xmlns:a16="http://schemas.microsoft.com/office/drawing/2014/main" id="{DC1BA32B-1D1A-48B8-9886-85EC1BF8AA63}"/>
              </a:ext>
            </a:extLst>
          </p:cNvPr>
          <p:cNvSpPr/>
          <p:nvPr/>
        </p:nvSpPr>
        <p:spPr>
          <a:xfrm>
            <a:off x="5220072" y="2536969"/>
            <a:ext cx="3168352" cy="914400"/>
          </a:xfrm>
          <a:prstGeom prst="leftArrowCallout">
            <a:avLst>
              <a:gd name="adj1" fmla="val 15291"/>
              <a:gd name="adj2" fmla="val 21010"/>
              <a:gd name="adj3" fmla="val 25000"/>
              <a:gd name="adj4" fmla="val 575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1600">
                <a:solidFill>
                  <a:schemeClr val="accent2"/>
                </a:solidFill>
              </a:rPr>
              <a:t>Note: La classe parent n’est PAS abstraite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1BCA4-CEFE-44C5-9113-C5B68C222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746" y="5313504"/>
            <a:ext cx="6241410" cy="769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bateaux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BateauB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9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3F91B-D6B6-4157-954B-088808D7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Implémentation B : Une seule table avec </a:t>
            </a:r>
            <a:r>
              <a:rPr lang="fr-CA" i="1" dirty="0" err="1"/>
              <a:t>Discriminator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2245A-BADE-490C-AD6E-C6743245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Approprié quand on a :</a:t>
            </a:r>
          </a:p>
          <a:p>
            <a:r>
              <a:rPr lang="fr-CA" dirty="0"/>
              <a:t>Peu ou plusieurs propriétés dans la classe parent</a:t>
            </a:r>
          </a:p>
          <a:p>
            <a:r>
              <a:rPr lang="fr-CA" dirty="0"/>
              <a:t>Peu de propriétés dans les classes enfants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0781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CB460-A483-436A-9BC2-34602EE5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1600"/>
            <a:ext cx="8686800" cy="1143000"/>
          </a:xfrm>
        </p:spPr>
        <p:txBody>
          <a:bodyPr>
            <a:normAutofit/>
          </a:bodyPr>
          <a:lstStyle/>
          <a:p>
            <a:r>
              <a:rPr lang="fr-CA"/>
              <a:t>Implémentation C : Trois tables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161C427-46BA-4EF4-B12D-93160DD8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776"/>
            <a:ext cx="7772400" cy="4683224"/>
          </a:xfrm>
        </p:spPr>
        <p:txBody>
          <a:bodyPr/>
          <a:lstStyle/>
          <a:p>
            <a:pPr marL="0" indent="0">
              <a:buNone/>
            </a:pPr>
            <a:r>
              <a:rPr lang="fr-CA" sz="2400" dirty="0"/>
              <a:t>Les trois classes figurent dans </a:t>
            </a:r>
            <a:r>
              <a:rPr lang="fr-CA" sz="2400" dirty="0" err="1">
                <a:solidFill>
                  <a:schemeClr val="accent2"/>
                </a:solidFill>
              </a:rPr>
              <a:t>DbContext</a:t>
            </a:r>
            <a:r>
              <a:rPr lang="fr-CA" sz="2400" dirty="0"/>
              <a:t> + Fluent API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8598FB-C2C1-49B5-A052-25446059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05" y="1904527"/>
            <a:ext cx="616801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CA" sz="1400" noProof="1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Implémentation C: Trois tables</a:t>
            </a:r>
          </a:p>
          <a:p>
            <a:pPr algn="l"/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DbSet&lt;VehiculeC&gt; VehiculeC {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DbSet&lt;VoitureC&gt; VoitureC {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 DbSet&lt;BateauC&gt; BateauC {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CA" sz="1400" noProof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CA" sz="1400" noProof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CA" sz="1400" noProof="1">
                <a:solidFill>
                  <a:srgbClr val="808080"/>
                </a:solidFill>
                <a:latin typeface="Consolas" panose="020B0609020204030204" pitchFamily="49" charset="0"/>
              </a:rPr>
              <a:t>#endregion</a:t>
            </a:r>
          </a:p>
          <a:p>
            <a:pPr algn="l"/>
            <a:endParaRPr kumimoji="0" lang="en-CA" altLang="fr-FR" sz="1400" b="0" i="0" u="none" strike="noStrike" cap="none" normalizeH="0" baseline="0" noProof="1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modelBuilder.Entity&lt;VehiculeC&gt;().ToTable(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"VehiculeC"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modelBuilder.Entity&lt;VoitureC&gt;().ToTable(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"VoitureC"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modelBuilder.Entity&lt;BateauC&gt;().ToTable(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"BateauC"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CA" altLang="fr-FR" sz="3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354EED-0225-443B-B579-0DB914EC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4019940"/>
            <a:ext cx="4132324" cy="274305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954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CB460-A483-436A-9BC2-34602EE5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1600"/>
            <a:ext cx="8686800" cy="1143000"/>
          </a:xfrm>
        </p:spPr>
        <p:txBody>
          <a:bodyPr>
            <a:normAutofit/>
          </a:bodyPr>
          <a:lstStyle/>
          <a:p>
            <a:r>
              <a:rPr lang="fr-CA" dirty="0"/>
              <a:t>Implémentation C2 : Trois tables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161C427-46BA-4EF4-B12D-93160DD8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12776"/>
            <a:ext cx="7772400" cy="4683224"/>
          </a:xfrm>
        </p:spPr>
        <p:txBody>
          <a:bodyPr/>
          <a:lstStyle/>
          <a:p>
            <a:pPr marL="0" indent="0">
              <a:buNone/>
            </a:pPr>
            <a:r>
              <a:rPr lang="fr-CA" sz="2400" dirty="0"/>
              <a:t>Les trois classes figurent dans </a:t>
            </a:r>
            <a:r>
              <a:rPr lang="fr-CA" sz="2400" dirty="0" err="1">
                <a:solidFill>
                  <a:schemeClr val="accent2"/>
                </a:solidFill>
              </a:rPr>
              <a:t>DbContext</a:t>
            </a:r>
            <a:r>
              <a:rPr lang="fr-CA" sz="2400" dirty="0"/>
              <a:t> + Fluent API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pPr marL="0" indent="0">
              <a:buNone/>
            </a:pPr>
            <a:r>
              <a:rPr lang="fr-CA" sz="2400" dirty="0"/>
              <a:t>On obtient le même résultat !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8598FB-C2C1-49B5-A052-25446059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905" y="1986962"/>
            <a:ext cx="6168013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sz="14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Implémentation C: Trois tables</a:t>
            </a:r>
          </a:p>
          <a:p>
            <a:pPr algn="l"/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VoitureC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r-CA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VoitureC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fr-CA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CA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CA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BateauC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BateauC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400" dirty="0">
                <a:solidFill>
                  <a:srgbClr val="808080"/>
                </a:solidFill>
                <a:latin typeface="Consolas" panose="020B0609020204030204" pitchFamily="49" charset="0"/>
              </a:rPr>
              <a:t>#endregion</a:t>
            </a:r>
          </a:p>
          <a:p>
            <a:pPr algn="l"/>
            <a:endParaRPr kumimoji="0" lang="fr-CA" altLang="fr-FR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VoitureC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VoitureC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modelBuilder.Entity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BateauC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ToTable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BateauC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2354EED-0225-443B-B579-0DB914EC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5" y="4019940"/>
            <a:ext cx="4132324" cy="274305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03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24956-2FC9-4052-8582-50787F1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Implémentation C : Trois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B7E99-B13B-4495-84C2-ACDBD25B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Approprié quand on a :</a:t>
            </a:r>
          </a:p>
          <a:p>
            <a:r>
              <a:rPr lang="fr-CA" dirty="0"/>
              <a:t>Plusieurs de propriétés dans la classe Parent</a:t>
            </a:r>
          </a:p>
          <a:p>
            <a:r>
              <a:rPr lang="fr-CA" dirty="0"/>
              <a:t>Plusieurs propriétés dans les classes enfants</a:t>
            </a:r>
          </a:p>
          <a:p>
            <a:r>
              <a:rPr lang="fr-CA" dirty="0"/>
              <a:t>Accès différents pour les classes enfants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5429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01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err="1"/>
              <a:t>Création</a:t>
            </a:r>
            <a:r>
              <a:rPr lang="en-US"/>
              <a:t> </a:t>
            </a:r>
            <a:r>
              <a:rPr lang="en-US" err="1"/>
              <a:t>classe</a:t>
            </a:r>
            <a:r>
              <a:rPr lang="en-US"/>
              <a:t> parent avec liaison avec les enfants</a:t>
            </a: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1313521" y="1556792"/>
            <a:ext cx="7620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En fluent API: Forcer la creation de la </a:t>
            </a:r>
            <a:r>
              <a:rPr lang="en-US" sz="2400" dirty="0" err="1"/>
              <a:t>classe</a:t>
            </a:r>
            <a:r>
              <a:rPr lang="en-US" sz="2400" dirty="0"/>
              <a:t> parent</a:t>
            </a:r>
          </a:p>
          <a:p>
            <a:endParaRPr lang="en-US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D36DA4-2C9B-4D00-93D0-5D0726954FD0}"/>
              </a:ext>
            </a:extLst>
          </p:cNvPr>
          <p:cNvSpPr txBox="1"/>
          <p:nvPr/>
        </p:nvSpPr>
        <p:spPr>
          <a:xfrm>
            <a:off x="2339752" y="3933056"/>
            <a:ext cx="5562600" cy="95410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VehiculeC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ToTable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err="1">
                <a:solidFill>
                  <a:srgbClr val="A31515"/>
                </a:solidFill>
                <a:latin typeface="Consolas" panose="020B0609020204030204" pitchFamily="49" charset="0"/>
              </a:rPr>
              <a:t>VehiculeC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VoitureC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ToTable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 err="1">
                <a:solidFill>
                  <a:srgbClr val="A31515"/>
                </a:solidFill>
                <a:latin typeface="Consolas" panose="020B0609020204030204" pitchFamily="49" charset="0"/>
              </a:rPr>
              <a:t>VoitureC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modelBuilder.Entity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BateauC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&gt;().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ToTable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 panose="020B0609020204030204" pitchFamily="49" charset="0"/>
              </a:rPr>
              <a:t>BateauC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Légende : flèche vers le bas 11">
            <a:extLst>
              <a:ext uri="{FF2B5EF4-FFF2-40B4-BE49-F238E27FC236}">
                <a16:creationId xmlns:a16="http://schemas.microsoft.com/office/drawing/2014/main" id="{235A6C24-3D78-4179-9B9D-ACFF6D0987F3}"/>
              </a:ext>
            </a:extLst>
          </p:cNvPr>
          <p:cNvSpPr/>
          <p:nvPr/>
        </p:nvSpPr>
        <p:spPr bwMode="auto">
          <a:xfrm>
            <a:off x="3347864" y="2636912"/>
            <a:ext cx="3312368" cy="1296144"/>
          </a:xfrm>
          <a:prstGeom prst="downArrowCallout">
            <a:avLst>
              <a:gd name="adj1" fmla="val 17719"/>
              <a:gd name="adj2" fmla="val 25000"/>
              <a:gd name="adj3" fmla="val 24272"/>
              <a:gd name="adj4" fmla="val 54783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CA" sz="1800">
                <a:solidFill>
                  <a:schemeClr val="accent2"/>
                </a:solidFill>
              </a:rPr>
              <a:t>Note: La classe parent n’est PAS abstraite</a:t>
            </a:r>
          </a:p>
        </p:txBody>
      </p:sp>
    </p:spTree>
    <p:extLst>
      <p:ext uri="{BB962C8B-B14F-4D97-AF65-F5344CB8AC3E}">
        <p14:creationId xmlns:p14="http://schemas.microsoft.com/office/powerpoint/2010/main" val="214603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757D8-AA26-4D16-9173-4BE28838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Exemple: Diagramme UML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37512D-A7D8-4857-9AE4-F844A3EAC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081" y="2699671"/>
            <a:ext cx="7186283" cy="3711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Légende : flèche vers le bas 4">
            <a:extLst>
              <a:ext uri="{FF2B5EF4-FFF2-40B4-BE49-F238E27FC236}">
                <a16:creationId xmlns:a16="http://schemas.microsoft.com/office/drawing/2014/main" id="{20D5E879-1E1C-4502-950B-7169462DD084}"/>
              </a:ext>
            </a:extLst>
          </p:cNvPr>
          <p:cNvSpPr/>
          <p:nvPr/>
        </p:nvSpPr>
        <p:spPr bwMode="auto">
          <a:xfrm>
            <a:off x="2438049" y="1727097"/>
            <a:ext cx="45719" cy="45719"/>
          </a:xfrm>
          <a:prstGeom prst="downArrow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Légende : flèche vers le bas 6">
            <a:extLst>
              <a:ext uri="{FF2B5EF4-FFF2-40B4-BE49-F238E27FC236}">
                <a16:creationId xmlns:a16="http://schemas.microsoft.com/office/drawing/2014/main" id="{9DBDB5C2-FC28-4F39-B847-C32C44A99898}"/>
              </a:ext>
            </a:extLst>
          </p:cNvPr>
          <p:cNvSpPr/>
          <p:nvPr/>
        </p:nvSpPr>
        <p:spPr bwMode="auto">
          <a:xfrm>
            <a:off x="2195736" y="1628800"/>
            <a:ext cx="1800200" cy="1070871"/>
          </a:xfrm>
          <a:prstGeom prst="downArrow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Légende : flèche vers le bas 7">
            <a:extLst>
              <a:ext uri="{FF2B5EF4-FFF2-40B4-BE49-F238E27FC236}">
                <a16:creationId xmlns:a16="http://schemas.microsoft.com/office/drawing/2014/main" id="{1E3DD9EB-4A97-4940-B292-83490B058C83}"/>
              </a:ext>
            </a:extLst>
          </p:cNvPr>
          <p:cNvSpPr/>
          <p:nvPr/>
        </p:nvSpPr>
        <p:spPr bwMode="auto">
          <a:xfrm>
            <a:off x="3995936" y="1576222"/>
            <a:ext cx="2664298" cy="1238739"/>
          </a:xfrm>
          <a:prstGeom prst="downArrowCallout">
            <a:avLst>
              <a:gd name="adj1" fmla="val 16873"/>
              <a:gd name="adj2" fmla="val 25000"/>
              <a:gd name="adj3" fmla="val 25000"/>
              <a:gd name="adj4" fmla="val 50078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fr-CA" sz="1800" dirty="0">
                <a:solidFill>
                  <a:schemeClr val="accent2"/>
                </a:solidFill>
              </a:rPr>
              <a:t>Note: La classe parent est abstraite</a:t>
            </a:r>
          </a:p>
        </p:txBody>
      </p:sp>
    </p:spTree>
    <p:extLst>
      <p:ext uri="{BB962C8B-B14F-4D97-AF65-F5344CB8AC3E}">
        <p14:creationId xmlns:p14="http://schemas.microsoft.com/office/powerpoint/2010/main" val="128381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CDF0C-D7DE-427C-ADE9-9CE69D0C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/>
              <a:t>Choix d’implémentation de l’héritage en BD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C0CB3D-E89C-4E67-B9F6-5E62454C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412776"/>
            <a:ext cx="7620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800" dirty="0"/>
              <a:t>Le choix dépend:</a:t>
            </a:r>
          </a:p>
          <a:p>
            <a:r>
              <a:rPr lang="fr-CA" sz="2800" dirty="0"/>
              <a:t>Du modificateur de la classe parent </a:t>
            </a:r>
            <a:r>
              <a:rPr lang="fr-CA" sz="2800" i="1" dirty="0">
                <a:solidFill>
                  <a:schemeClr val="accent2"/>
                </a:solidFill>
              </a:rPr>
              <a:t>abstract</a:t>
            </a:r>
          </a:p>
          <a:p>
            <a:r>
              <a:rPr lang="fr-CA" sz="2800" dirty="0"/>
              <a:t>Enjeu de performance</a:t>
            </a:r>
          </a:p>
          <a:p>
            <a:pPr lvl="1"/>
            <a:r>
              <a:rPr lang="fr-CA" sz="2400" dirty="0"/>
              <a:t>Du volume de données</a:t>
            </a:r>
          </a:p>
          <a:p>
            <a:pPr lvl="1"/>
            <a:r>
              <a:rPr lang="fr-CA" sz="2400" dirty="0"/>
              <a:t>Du type de colonnes générées</a:t>
            </a:r>
          </a:p>
          <a:p>
            <a:pPr lvl="1"/>
            <a:r>
              <a:rPr lang="fr-CA" sz="2400" dirty="0"/>
              <a:t>La distribution (répartition) des données, des colonnes potentiellement vides</a:t>
            </a:r>
          </a:p>
          <a:p>
            <a:r>
              <a:rPr lang="fr-CA" sz="2800" dirty="0"/>
              <a:t>Sécurité</a:t>
            </a:r>
          </a:p>
          <a:p>
            <a:endParaRPr lang="fr-CA" sz="2800" dirty="0"/>
          </a:p>
          <a:p>
            <a:endParaRPr lang="fr-CA" sz="2800" dirty="0"/>
          </a:p>
          <a:p>
            <a:endParaRPr lang="en-CA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4E55AD-7A05-46B1-BF6B-0770514CB008}"/>
              </a:ext>
            </a:extLst>
          </p:cNvPr>
          <p:cNvSpPr txBox="1"/>
          <p:nvPr/>
        </p:nvSpPr>
        <p:spPr>
          <a:xfrm>
            <a:off x="1911850" y="5174383"/>
            <a:ext cx="7007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A" sz="2000" dirty="0">
                <a:solidFill>
                  <a:schemeClr val="accent2"/>
                </a:solidFill>
                <a:latin typeface="+mj-lt"/>
              </a:rPr>
              <a:t>Par défaut, </a:t>
            </a:r>
            <a:r>
              <a:rPr lang="fr-CA" sz="2000" dirty="0" err="1">
                <a:solidFill>
                  <a:schemeClr val="accent2"/>
                </a:solidFill>
                <a:latin typeface="+mj-lt"/>
              </a:rPr>
              <a:t>EntityFramework</a:t>
            </a:r>
            <a:r>
              <a:rPr lang="fr-CA" sz="20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fr-CA" sz="2000" dirty="0" err="1">
                <a:solidFill>
                  <a:schemeClr val="accent2"/>
                </a:solidFill>
                <a:latin typeface="+mj-lt"/>
              </a:rPr>
              <a:t>Core</a:t>
            </a:r>
            <a:r>
              <a:rPr lang="fr-CA" sz="2000" dirty="0">
                <a:solidFill>
                  <a:schemeClr val="accent2"/>
                </a:solidFill>
                <a:latin typeface="+mj-lt"/>
              </a:rPr>
              <a:t> utilise le pattern </a:t>
            </a:r>
          </a:p>
          <a:p>
            <a:pPr algn="l"/>
            <a:r>
              <a:rPr lang="fr-CA" sz="2000" i="1" dirty="0">
                <a:solidFill>
                  <a:schemeClr val="accent2"/>
                </a:solidFill>
                <a:latin typeface="+mj-lt"/>
              </a:rPr>
              <a:t>Table-per-</a:t>
            </a:r>
            <a:r>
              <a:rPr lang="fr-CA" sz="2000" i="1" dirty="0" err="1">
                <a:solidFill>
                  <a:schemeClr val="accent2"/>
                </a:solidFill>
                <a:latin typeface="+mj-lt"/>
              </a:rPr>
              <a:t>hierachy</a:t>
            </a:r>
            <a:r>
              <a:rPr lang="fr-CA" sz="2000" dirty="0">
                <a:solidFill>
                  <a:schemeClr val="accent2"/>
                </a:solidFill>
                <a:latin typeface="+mj-lt"/>
              </a:rPr>
              <a:t>: une seule table avec tous les champs et un </a:t>
            </a:r>
            <a:r>
              <a:rPr lang="fr-CA" sz="2000" i="1" dirty="0" err="1">
                <a:solidFill>
                  <a:schemeClr val="accent2"/>
                </a:solidFill>
                <a:latin typeface="+mj-lt"/>
              </a:rPr>
              <a:t>discriminator</a:t>
            </a:r>
            <a:r>
              <a:rPr lang="fr-CA" sz="2000" dirty="0">
                <a:solidFill>
                  <a:schemeClr val="accent2"/>
                </a:solidFill>
                <a:latin typeface="+mj-lt"/>
              </a:rPr>
              <a:t>… </a:t>
            </a:r>
            <a:r>
              <a:rPr lang="fr-CA" sz="2000" b="1" dirty="0">
                <a:solidFill>
                  <a:srgbClr val="C00000"/>
                </a:solidFill>
                <a:latin typeface="+mj-lt"/>
              </a:rPr>
              <a:t>Si </a:t>
            </a:r>
            <a:r>
              <a:rPr lang="fr-CA" sz="2000" u="sng" dirty="0">
                <a:solidFill>
                  <a:schemeClr val="accent2"/>
                </a:solidFill>
                <a:latin typeface="+mj-lt"/>
              </a:rPr>
              <a:t>toutes</a:t>
            </a:r>
            <a:r>
              <a:rPr lang="fr-CA" sz="2000" dirty="0">
                <a:solidFill>
                  <a:schemeClr val="accent2"/>
                </a:solidFill>
                <a:latin typeface="+mj-lt"/>
              </a:rPr>
              <a:t> les classes sont dans le </a:t>
            </a:r>
            <a:r>
              <a:rPr lang="fr-CA" sz="2000" dirty="0" err="1">
                <a:solidFill>
                  <a:schemeClr val="accent2"/>
                </a:solidFill>
                <a:latin typeface="+mj-lt"/>
              </a:rPr>
              <a:t>DbContext</a:t>
            </a:r>
            <a:endParaRPr lang="fr-CA" sz="20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666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CB460-A483-436A-9BC2-34602EE5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1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fr-CA"/>
              <a:t>Classe parent Abstraite: Implémentation A ou B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161C427-46BA-4EF4-B12D-93160DD8F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7620000" cy="4572000"/>
          </a:xfrm>
        </p:spPr>
        <p:txBody>
          <a:bodyPr/>
          <a:lstStyle/>
          <a:p>
            <a:pPr marL="0" indent="0">
              <a:buNone/>
            </a:pPr>
            <a:r>
              <a:rPr lang="fr-CA" sz="2800" dirty="0"/>
              <a:t>Si la classe parent est abstraite:</a:t>
            </a:r>
          </a:p>
          <a:p>
            <a:r>
              <a:rPr lang="fr-CA" sz="2800" dirty="0"/>
              <a:t>Elle NE devrait PAS être implémentée par une table</a:t>
            </a:r>
          </a:p>
          <a:p>
            <a:r>
              <a:rPr lang="fr-CA" sz="2800" dirty="0"/>
              <a:t>Si c’est le cas: ajouter des déclencheurs (</a:t>
            </a:r>
            <a:r>
              <a:rPr lang="fr-CA" sz="2800" i="1" dirty="0"/>
              <a:t>Triggers)</a:t>
            </a:r>
            <a:r>
              <a:rPr lang="fr-CA" sz="2800" dirty="0"/>
              <a:t> pour éviter la création d’enregistrements orphelins dans la classe parent: votre application n’est pas nécessairement la seule à accéder à la BD. </a:t>
            </a:r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25100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CA" dirty="0"/>
              <a:t>Création de trigger: selon la syntaxe du provider (4D5)</a:t>
            </a:r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1325373" y="1556792"/>
            <a:ext cx="7620000" cy="4572000"/>
          </a:xfrm>
        </p:spPr>
        <p:txBody>
          <a:bodyPr/>
          <a:lstStyle/>
          <a:p>
            <a:pPr marL="0" indent="0" algn="l">
              <a:buNone/>
            </a:pPr>
            <a:r>
              <a:rPr lang="fr-CA" sz="2400" dirty="0"/>
              <a:t>Faire une migration VIDE: Mettre la syntaxe </a:t>
            </a:r>
            <a:r>
              <a:rPr lang="fr-CA" sz="2400" dirty="0" err="1"/>
              <a:t>Transact</a:t>
            </a:r>
            <a:r>
              <a:rPr lang="fr-CA" sz="2400" dirty="0"/>
              <a:t> SQL</a:t>
            </a:r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algn="l"/>
            <a:endParaRPr lang="fr-CA" sz="2400" dirty="0"/>
          </a:p>
          <a:p>
            <a:pPr marL="0" indent="0" algn="l">
              <a:buNone/>
            </a:pPr>
            <a:endParaRPr lang="fr-CA" sz="2400" dirty="0"/>
          </a:p>
          <a:p>
            <a:pPr marL="0" indent="0" algn="l">
              <a:buNone/>
            </a:pPr>
            <a:r>
              <a:rPr lang="fr-CA" sz="2400" dirty="0"/>
              <a:t>Vous verrez le détail des </a:t>
            </a:r>
            <a:r>
              <a:rPr lang="fr-CA" sz="2400" i="1" dirty="0"/>
              <a:t>trigger</a:t>
            </a:r>
            <a:r>
              <a:rPr lang="fr-CA" sz="2400" dirty="0"/>
              <a:t> en 4D5</a:t>
            </a:r>
          </a:p>
          <a:p>
            <a:pPr algn="l"/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D85483-B699-438B-A1D6-6DE36084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11266"/>
            <a:ext cx="72390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override void Up(MigrationBuilder migrationBuilder)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altLang="fr-FR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migrationBuilder.Sql(@"create trigger .....");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altLang="fr-FR" sz="1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override void Down(MigrationBuilder migrationBuilder)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migrationBuilder.Sql(@"drop trigger &lt;triggerName&gt;");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fr-FR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86832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B302E-C184-4D84-B3FA-F5C4FD7C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accent3"/>
                </a:solidFill>
              </a:rPr>
              <a:t>Entity</a:t>
            </a:r>
            <a:r>
              <a:rPr lang="fr-CA" dirty="0">
                <a:solidFill>
                  <a:schemeClr val="accent3"/>
                </a:solidFill>
              </a:rPr>
              <a:t> Framework </a:t>
            </a:r>
            <a:r>
              <a:rPr lang="fr-CA" dirty="0" err="1">
                <a:solidFill>
                  <a:schemeClr val="accent3"/>
                </a:solidFill>
              </a:rPr>
              <a:t>Core</a:t>
            </a:r>
            <a:endParaRPr lang="fr-CA" dirty="0">
              <a:solidFill>
                <a:schemeClr val="accent3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7D398-5E78-40C9-98CB-C1AC0D5B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455738"/>
            <a:ext cx="5105400" cy="4413250"/>
          </a:xfrm>
        </p:spPr>
        <p:txBody>
          <a:bodyPr/>
          <a:lstStyle/>
          <a:p>
            <a:r>
              <a:rPr lang="fr-CA" sz="2400" dirty="0"/>
              <a:t>Seulement avec les classes explicitement déclarées (</a:t>
            </a:r>
            <a:r>
              <a:rPr lang="fr-CA" sz="2400" i="1" dirty="0" err="1">
                <a:solidFill>
                  <a:schemeClr val="accent2"/>
                </a:solidFill>
              </a:rPr>
              <a:t>DbSet</a:t>
            </a:r>
            <a:r>
              <a:rPr lang="fr-CA" sz="2400" dirty="0"/>
              <a:t>)</a:t>
            </a:r>
          </a:p>
          <a:p>
            <a:r>
              <a:rPr lang="fr-CA" sz="2400" i="1" dirty="0" err="1"/>
              <a:t>Discriminator</a:t>
            </a:r>
            <a:r>
              <a:rPr lang="fr-CA" sz="2400" i="1" dirty="0"/>
              <a:t>: </a:t>
            </a:r>
            <a:r>
              <a:rPr lang="fr-CA" sz="2400" dirty="0"/>
              <a:t>seulement si </a:t>
            </a:r>
            <a:r>
              <a:rPr lang="fr-CA" sz="2400" i="1" dirty="0"/>
              <a:t>&gt; </a:t>
            </a:r>
            <a:r>
              <a:rPr lang="fr-CA" sz="2400" dirty="0"/>
              <a:t>classes (base et/ou enfant(s))</a:t>
            </a:r>
            <a:endParaRPr lang="fr-CA" sz="2400" i="1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E82FDA-0510-4A46-A66C-75DBD62D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bg1"/>
          </a:solidFill>
        </p:spPr>
        <p:txBody>
          <a:bodyPr/>
          <a:lstStyle/>
          <a:p>
            <a:pPr algn="l"/>
            <a:r>
              <a:rPr lang="fr-CA" dirty="0">
                <a:solidFill>
                  <a:schemeClr val="accent2"/>
                </a:solidFill>
              </a:rPr>
              <a:t>Par défaut, </a:t>
            </a:r>
            <a:r>
              <a:rPr lang="fr-CA" dirty="0" err="1">
                <a:solidFill>
                  <a:schemeClr val="accent2"/>
                </a:solidFill>
              </a:rPr>
              <a:t>EntityFramework</a:t>
            </a:r>
            <a:r>
              <a:rPr lang="fr-CA" dirty="0">
                <a:solidFill>
                  <a:schemeClr val="accent2"/>
                </a:solidFill>
              </a:rPr>
              <a:t> </a:t>
            </a:r>
            <a:r>
              <a:rPr lang="fr-CA" dirty="0" err="1">
                <a:solidFill>
                  <a:schemeClr val="accent2"/>
                </a:solidFill>
              </a:rPr>
              <a:t>Core</a:t>
            </a:r>
            <a:r>
              <a:rPr lang="fr-CA" dirty="0">
                <a:solidFill>
                  <a:schemeClr val="accent2"/>
                </a:solidFill>
              </a:rPr>
              <a:t> utilise le pattern </a:t>
            </a:r>
          </a:p>
          <a:p>
            <a:pPr algn="l"/>
            <a:r>
              <a:rPr lang="fr-CA" i="1" dirty="0">
                <a:solidFill>
                  <a:schemeClr val="accent1"/>
                </a:solidFill>
              </a:rPr>
              <a:t>Table-per-</a:t>
            </a:r>
            <a:r>
              <a:rPr lang="fr-CA" i="1" dirty="0" err="1">
                <a:solidFill>
                  <a:schemeClr val="accent1"/>
                </a:solidFill>
              </a:rPr>
              <a:t>hierachy</a:t>
            </a:r>
            <a:r>
              <a:rPr lang="fr-CA" dirty="0">
                <a:solidFill>
                  <a:schemeClr val="accent2"/>
                </a:solidFill>
              </a:rPr>
              <a:t>: une seule table avec tous les champs et un </a:t>
            </a:r>
            <a:r>
              <a:rPr lang="fr-CA" i="1" dirty="0" err="1">
                <a:solidFill>
                  <a:schemeClr val="accent2"/>
                </a:solidFill>
              </a:rPr>
              <a:t>Discriminator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4392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4A224-5DEB-48D6-9379-DF802DB8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Modificateur de la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D2663-1285-4808-891B-8D940BAD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2800" i="1" dirty="0">
                <a:solidFill>
                  <a:schemeClr val="accent2"/>
                </a:solidFill>
              </a:rPr>
              <a:t>Abstract</a:t>
            </a:r>
            <a:r>
              <a:rPr lang="fr-CA" sz="2800" dirty="0"/>
              <a:t> signifie qu’on ne peut pas créer d’instance de cette classe </a:t>
            </a:r>
          </a:p>
          <a:p>
            <a:pPr marL="0" indent="0">
              <a:buNone/>
            </a:pPr>
            <a:endParaRPr lang="fr-CA" sz="2800" dirty="0"/>
          </a:p>
          <a:p>
            <a:pPr marL="0" indent="0">
              <a:buNone/>
            </a:pPr>
            <a:r>
              <a:rPr lang="fr-CA" sz="2800" dirty="0"/>
              <a:t>Dans ce cas, créer une table pour cette classe n’est pas recommandé :</a:t>
            </a:r>
          </a:p>
          <a:p>
            <a:pPr lvl="1"/>
            <a:r>
              <a:rPr lang="fr-CA" sz="2400" dirty="0"/>
              <a:t>On risque d’avoir des données parent sans enfant</a:t>
            </a:r>
          </a:p>
          <a:p>
            <a:pPr lvl="1"/>
            <a:r>
              <a:rPr lang="fr-CA" sz="2400" dirty="0"/>
              <a:t>C’est illogique puisque c’est une classe abstraite</a:t>
            </a:r>
          </a:p>
          <a:p>
            <a:endParaRPr lang="fr-CA" sz="2800" dirty="0"/>
          </a:p>
          <a:p>
            <a:endParaRPr lang="fr-CA" sz="2800" i="1" dirty="0"/>
          </a:p>
        </p:txBody>
      </p:sp>
    </p:spTree>
    <p:extLst>
      <p:ext uri="{BB962C8B-B14F-4D97-AF65-F5344CB8AC3E}">
        <p14:creationId xmlns:p14="http://schemas.microsoft.com/office/powerpoint/2010/main" val="3121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9A7B5-B584-4CD0-B859-3B0EECE3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Enjeu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5E19E-27C9-495F-86D2-CD6C7062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7620000" cy="4929336"/>
          </a:xfrm>
        </p:spPr>
        <p:txBody>
          <a:bodyPr/>
          <a:lstStyle/>
          <a:p>
            <a:pPr marL="0" indent="0">
              <a:buNone/>
            </a:pPr>
            <a:r>
              <a:rPr lang="fr-CA" sz="2800" dirty="0"/>
              <a:t>Lorsque vient le temps de choisir le type d’implantation, on doit faire attention à :</a:t>
            </a:r>
          </a:p>
          <a:p>
            <a:r>
              <a:rPr lang="fr-CA" sz="2800" dirty="0"/>
              <a:t>Grand volume de données</a:t>
            </a:r>
          </a:p>
          <a:p>
            <a:r>
              <a:rPr lang="fr-CA" sz="2800" dirty="0"/>
              <a:t>Type de données lourds (</a:t>
            </a:r>
            <a:r>
              <a:rPr lang="fr-CA" sz="2800" i="1" dirty="0"/>
              <a:t>blob, </a:t>
            </a:r>
            <a:r>
              <a:rPr lang="fr-CA" sz="2800" i="1" dirty="0" err="1"/>
              <a:t>text</a:t>
            </a:r>
            <a:r>
              <a:rPr lang="fr-CA" sz="2800" i="1" dirty="0"/>
              <a:t>, </a:t>
            </a:r>
            <a:r>
              <a:rPr lang="fr-CA" sz="2800" i="1" dirty="0" err="1"/>
              <a:t>ntext</a:t>
            </a:r>
            <a:r>
              <a:rPr lang="fr-CA" sz="2800" i="1" dirty="0"/>
              <a:t>, image</a:t>
            </a:r>
            <a:r>
              <a:rPr lang="fr-CA" sz="2800" dirty="0"/>
              <a:t>, </a:t>
            </a:r>
            <a:r>
              <a:rPr lang="fr-CA" sz="2800" dirty="0" err="1"/>
              <a:t>etc</a:t>
            </a:r>
            <a:r>
              <a:rPr lang="fr-CA" sz="2800" dirty="0"/>
              <a:t>)</a:t>
            </a:r>
          </a:p>
          <a:p>
            <a:pPr marL="0" indent="0">
              <a:buNone/>
            </a:pPr>
            <a:r>
              <a:rPr lang="fr-CA" sz="2800" dirty="0"/>
              <a:t>On ne veut pas avoir toutes les colonnes lourdes dans chaque requête</a:t>
            </a:r>
          </a:p>
          <a:p>
            <a:pPr marL="0" indent="0">
              <a:buNone/>
            </a:pPr>
            <a:r>
              <a:rPr lang="fr-CA" sz="2800" dirty="0"/>
              <a:t>Avoir des table/classe enfant avec seulement SES colonnes lourdes permet de réduire la charge et améliorer les performances.</a:t>
            </a:r>
          </a:p>
          <a:p>
            <a:endParaRPr lang="fr-CA" sz="2800" dirty="0"/>
          </a:p>
          <a:p>
            <a:endParaRPr lang="fr-CA" sz="28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97575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94077-A66A-4C7D-BE16-D3B50290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Enjeu de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0F7D6-14F7-4FAF-BE29-19EDFD3F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2800" dirty="0"/>
              <a:t>Distribution des données:</a:t>
            </a:r>
          </a:p>
          <a:p>
            <a:r>
              <a:rPr lang="fr-CA" sz="2800" dirty="0"/>
              <a:t>Beaucoup de colonnes vides en fonction des classes enfants: faire des tables différentes =&gt; plus efficace</a:t>
            </a:r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120896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05A04-F329-467D-8109-A33A147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Enjeu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063A28-4CF7-4D2E-9CF4-055BD358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2800" dirty="0"/>
              <a:t>Plus facile/efficace de limiter l’accès à une table spécifique qu’à certaines colonnes</a:t>
            </a:r>
          </a:p>
          <a:p>
            <a:endParaRPr lang="fr-CA" sz="2800" dirty="0"/>
          </a:p>
          <a:p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45828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757D8-AA26-4D16-9173-4BE28838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1600"/>
            <a:ext cx="8686800" cy="1143000"/>
          </a:xfrm>
        </p:spPr>
        <p:txBody>
          <a:bodyPr>
            <a:normAutofit/>
          </a:bodyPr>
          <a:lstStyle/>
          <a:p>
            <a:r>
              <a:rPr lang="fr-CA"/>
              <a:t>Exemple: Diagramme UML</a:t>
            </a:r>
            <a:endParaRPr lang="en-CA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CCE9FB-A168-44E6-96CB-AE1EB841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7620000" cy="824880"/>
          </a:xfrm>
        </p:spPr>
        <p:txBody>
          <a:bodyPr/>
          <a:lstStyle/>
          <a:p>
            <a:pPr marL="0" indent="0">
              <a:buNone/>
            </a:pPr>
            <a:r>
              <a:rPr lang="fr-CA"/>
              <a:t>Représentation de l’héritage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03B787-276E-43FE-883E-4191EC1CD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79" y="2420888"/>
            <a:ext cx="7393209" cy="4129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19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CB460-A483-436A-9BC2-34602EE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/>
              <a:t>Implémentation A : Deux tables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161C427-46BA-4EF4-B12D-93160DD8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sz="2400" dirty="0"/>
              <a:t>Seulement les deux classes enfants figurent dans le </a:t>
            </a:r>
            <a:r>
              <a:rPr lang="fr-CA" sz="2400" b="1" dirty="0" err="1">
                <a:solidFill>
                  <a:schemeClr val="accent2"/>
                </a:solidFill>
              </a:rPr>
              <a:t>DbContext</a:t>
            </a:r>
            <a:r>
              <a:rPr lang="fr-CA" sz="2400" b="1" dirty="0">
                <a:solidFill>
                  <a:schemeClr val="accent2"/>
                </a:solidFill>
              </a:rPr>
              <a:t> </a:t>
            </a:r>
            <a:r>
              <a:rPr lang="fr-CA" sz="2400" dirty="0"/>
              <a:t>mais pas la classe parent</a:t>
            </a:r>
          </a:p>
          <a:p>
            <a:endParaRPr lang="fr-CA" sz="2400" dirty="0"/>
          </a:p>
          <a:p>
            <a:endParaRPr lang="fr-CA" sz="2400" dirty="0"/>
          </a:p>
          <a:p>
            <a:endParaRPr lang="fr-CA" sz="2400" dirty="0"/>
          </a:p>
          <a:p>
            <a:pPr marL="0" indent="0">
              <a:buNone/>
            </a:pPr>
            <a:r>
              <a:rPr lang="fr-CA" sz="2400" dirty="0"/>
              <a:t>Les propriétés du parent sont répétées dans chaque enfant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8598FB-C2C1-49B5-A052-25446059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60" y="2570946"/>
            <a:ext cx="715171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CA" sz="140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Implémentation A: deux tables, propriétés du parent répétées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VoitureA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VoitureA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BateauA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BateauA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fr-CA" sz="1400">
                <a:solidFill>
                  <a:srgbClr val="808080"/>
                </a:solidFill>
                <a:latin typeface="Consolas" panose="020B0609020204030204" pitchFamily="49" charset="0"/>
              </a:rPr>
              <a:t>#endregion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DC45F4-8F85-4B48-A176-7C507566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98" y="4498529"/>
            <a:ext cx="6420003" cy="1921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349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24956-2FC9-4052-8582-50787F1F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Implémentation A : Deux tables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B7E99-B13B-4495-84C2-ACDBD25B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Approprié quand on a :</a:t>
            </a:r>
          </a:p>
          <a:p>
            <a:r>
              <a:rPr lang="fr-CA" dirty="0"/>
              <a:t>Peu de propriétés dans la classe Parent</a:t>
            </a:r>
          </a:p>
          <a:p>
            <a:r>
              <a:rPr lang="fr-CA" dirty="0"/>
              <a:t>Plusieurs propriétés dans les classes enfants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17297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S03 B TDD principes">
  <a:themeElements>
    <a:clrScheme name="Thème Offic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e_5W5.potx" id="{A9420570-C83F-4941-9A84-AE68F4C93E32}" vid="{213A4453-204D-443C-A2D8-0CA8AAFC607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B2B2B2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D5D5D5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342CEA30C9034C861BAD8E8DEE496C" ma:contentTypeVersion="0" ma:contentTypeDescription="Crée un document." ma:contentTypeScope="" ma:versionID="b48f5d26555f9e361c98167ec9a9ad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f11e83d12cbdd0fcf0b62744a2ab9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8871CE-FCB7-47C8-80BB-3BAB75EEF7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82C402-89BE-4AE2-A329-E7E8AFED9004}"/>
</file>

<file path=customXml/itemProps3.xml><?xml version="1.0" encoding="utf-8"?>
<ds:datastoreItem xmlns:ds="http://schemas.openxmlformats.org/officeDocument/2006/customXml" ds:itemID="{AFB3F2DD-D08F-4F01-8519-2FCEA797AE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Modele_5W5</Template>
  <TotalTime>147</TotalTime>
  <Words>1052</Words>
  <Application>Microsoft Office PowerPoint</Application>
  <PresentationFormat>Affichage à l'écran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Impact</vt:lpstr>
      <vt:lpstr>Times New Roman</vt:lpstr>
      <vt:lpstr>S03 B TDD principes</vt:lpstr>
      <vt:lpstr>Programmation Web avancée</vt:lpstr>
      <vt:lpstr>Choix d’implémentation de l’héritage en BD</vt:lpstr>
      <vt:lpstr>Modificateur de la classe</vt:lpstr>
      <vt:lpstr>Enjeu de performance</vt:lpstr>
      <vt:lpstr>Enjeu de performance</vt:lpstr>
      <vt:lpstr>Enjeu de sécurité</vt:lpstr>
      <vt:lpstr>Exemple: Diagramme UML</vt:lpstr>
      <vt:lpstr>Implémentation A : Deux tables</vt:lpstr>
      <vt:lpstr>Implémentation A : Deux tables</vt:lpstr>
      <vt:lpstr>Implémentation B : Une seule table avec Discriminator</vt:lpstr>
      <vt:lpstr>Colonne Discriminator…</vt:lpstr>
      <vt:lpstr>Colonne Discriminator…</vt:lpstr>
      <vt:lpstr>Colonne Discriminator…</vt:lpstr>
      <vt:lpstr>Implémentation B : Une seule table avec Discriminator</vt:lpstr>
      <vt:lpstr>Implémentation C : Trois tables</vt:lpstr>
      <vt:lpstr>Implémentation C2 : Trois tables</vt:lpstr>
      <vt:lpstr>Implémentation C : Trois tables</vt:lpstr>
      <vt:lpstr>Création classe parent avec liaison avec les enfants</vt:lpstr>
      <vt:lpstr>Exemple: Diagramme UML</vt:lpstr>
      <vt:lpstr>Classe parent Abstraite: Implémentation A ou B</vt:lpstr>
      <vt:lpstr>Création de trigger: selon la syntaxe du provider (4D5)</vt:lpstr>
      <vt:lpstr>Entity Framework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Web avancée</dc:title>
  <dc:creator>Turgeon Valérie</dc:creator>
  <cp:lastModifiedBy>Vincent Duval</cp:lastModifiedBy>
  <cp:revision>1</cp:revision>
  <dcterms:created xsi:type="dcterms:W3CDTF">2022-01-31T19:08:01Z</dcterms:created>
  <dcterms:modified xsi:type="dcterms:W3CDTF">2022-02-22T15:41:34Z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0x01010094342CEA30C9034C861BAD8E8DEE496C</vt:lpwstr>
  </property>
</Properties>
</file>