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9" autoAdjust="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Evasari" userId="08dfd73e00a9774d" providerId="LiveId" clId="{89B24B54-4ACD-4611-93E3-02BF06E2A6F1}"/>
    <pc:docChg chg="undo custSel addSld modSld">
      <pc:chgData name="Rosa Evasari" userId="08dfd73e00a9774d" providerId="LiveId" clId="{89B24B54-4ACD-4611-93E3-02BF06E2A6F1}" dt="2024-07-26T13:12:25.871" v="2009" actId="27636"/>
      <pc:docMkLst>
        <pc:docMk/>
      </pc:docMkLst>
      <pc:sldChg chg="addSp delSp modSp new mod modNotesTx">
        <pc:chgData name="Rosa Evasari" userId="08dfd73e00a9774d" providerId="LiveId" clId="{89B24B54-4ACD-4611-93E3-02BF06E2A6F1}" dt="2024-07-26T13:10:14.907" v="1966" actId="20577"/>
        <pc:sldMkLst>
          <pc:docMk/>
          <pc:sldMk cId="1410581904" sldId="257"/>
        </pc:sldMkLst>
        <pc:spChg chg="del">
          <ac:chgData name="Rosa Evasari" userId="08dfd73e00a9774d" providerId="LiveId" clId="{89B24B54-4ACD-4611-93E3-02BF06E2A6F1}" dt="2024-07-26T11:32:50.021" v="1" actId="478"/>
          <ac:spMkLst>
            <pc:docMk/>
            <pc:sldMk cId="1410581904" sldId="257"/>
            <ac:spMk id="2" creationId="{9EED8037-B50A-E3F4-B5EB-A02BF116A219}"/>
          </ac:spMkLst>
        </pc:spChg>
        <pc:spChg chg="mod">
          <ac:chgData name="Rosa Evasari" userId="08dfd73e00a9774d" providerId="LiveId" clId="{89B24B54-4ACD-4611-93E3-02BF06E2A6F1}" dt="2024-07-26T12:26:46.955" v="1669" actId="20577"/>
          <ac:spMkLst>
            <pc:docMk/>
            <pc:sldMk cId="1410581904" sldId="257"/>
            <ac:spMk id="3" creationId="{44A560A4-003B-C08A-DB00-E99654DA1CF4}"/>
          </ac:spMkLst>
        </pc:spChg>
        <pc:spChg chg="add mod">
          <ac:chgData name="Rosa Evasari" userId="08dfd73e00a9774d" providerId="LiveId" clId="{89B24B54-4ACD-4611-93E3-02BF06E2A6F1}" dt="2024-07-26T11:48:22.978" v="640" actId="1076"/>
          <ac:spMkLst>
            <pc:docMk/>
            <pc:sldMk cId="1410581904" sldId="257"/>
            <ac:spMk id="4" creationId="{7B3A0C0D-E2C8-6318-10A8-290CDB4DF750}"/>
          </ac:spMkLst>
        </pc:spChg>
        <pc:spChg chg="add mod">
          <ac:chgData name="Rosa Evasari" userId="08dfd73e00a9774d" providerId="LiveId" clId="{89B24B54-4ACD-4611-93E3-02BF06E2A6F1}" dt="2024-07-26T11:48:22.978" v="640" actId="1076"/>
          <ac:spMkLst>
            <pc:docMk/>
            <pc:sldMk cId="1410581904" sldId="257"/>
            <ac:spMk id="5" creationId="{83B03B5C-F12A-3884-EE9E-C7F88E3DFD51}"/>
          </ac:spMkLst>
        </pc:spChg>
        <pc:spChg chg="add mod">
          <ac:chgData name="Rosa Evasari" userId="08dfd73e00a9774d" providerId="LiveId" clId="{89B24B54-4ACD-4611-93E3-02BF06E2A6F1}" dt="2024-07-26T11:48:22.978" v="640" actId="1076"/>
          <ac:spMkLst>
            <pc:docMk/>
            <pc:sldMk cId="1410581904" sldId="257"/>
            <ac:spMk id="6" creationId="{7C4A34FD-B936-7E85-971F-D427AF8493D1}"/>
          </ac:spMkLst>
        </pc:spChg>
        <pc:spChg chg="add mod">
          <ac:chgData name="Rosa Evasari" userId="08dfd73e00a9774d" providerId="LiveId" clId="{89B24B54-4ACD-4611-93E3-02BF06E2A6F1}" dt="2024-07-26T13:10:14.907" v="1966" actId="20577"/>
          <ac:spMkLst>
            <pc:docMk/>
            <pc:sldMk cId="1410581904" sldId="257"/>
            <ac:spMk id="7" creationId="{D4E4206E-5FD2-314C-38D1-579F4469700D}"/>
          </ac:spMkLst>
        </pc:spChg>
        <pc:spChg chg="add mod">
          <ac:chgData name="Rosa Evasari" userId="08dfd73e00a9774d" providerId="LiveId" clId="{89B24B54-4ACD-4611-93E3-02BF06E2A6F1}" dt="2024-07-26T12:27:47.076" v="1682" actId="20577"/>
          <ac:spMkLst>
            <pc:docMk/>
            <pc:sldMk cId="1410581904" sldId="257"/>
            <ac:spMk id="8" creationId="{F33E309A-AD5E-EFF2-8F61-B188525EF563}"/>
          </ac:spMkLst>
        </pc:spChg>
        <pc:spChg chg="add mod">
          <ac:chgData name="Rosa Evasari" userId="08dfd73e00a9774d" providerId="LiveId" clId="{89B24B54-4ACD-4611-93E3-02BF06E2A6F1}" dt="2024-07-26T11:58:49.173" v="1316" actId="1035"/>
          <ac:spMkLst>
            <pc:docMk/>
            <pc:sldMk cId="1410581904" sldId="257"/>
            <ac:spMk id="9" creationId="{86B97163-1C76-0273-9475-49446662E842}"/>
          </ac:spMkLst>
        </pc:spChg>
        <pc:spChg chg="add del mod">
          <ac:chgData name="Rosa Evasari" userId="08dfd73e00a9774d" providerId="LiveId" clId="{89B24B54-4ACD-4611-93E3-02BF06E2A6F1}" dt="2024-07-26T12:29:05.589" v="1729" actId="14100"/>
          <ac:spMkLst>
            <pc:docMk/>
            <pc:sldMk cId="1410581904" sldId="257"/>
            <ac:spMk id="11" creationId="{16E0F640-021D-6BC1-A6A0-C10D52AB389D}"/>
          </ac:spMkLst>
        </pc:spChg>
        <pc:spChg chg="add mod">
          <ac:chgData name="Rosa Evasari" userId="08dfd73e00a9774d" providerId="LiveId" clId="{89B24B54-4ACD-4611-93E3-02BF06E2A6F1}" dt="2024-07-26T12:03:59.639" v="1479" actId="1076"/>
          <ac:spMkLst>
            <pc:docMk/>
            <pc:sldMk cId="1410581904" sldId="257"/>
            <ac:spMk id="12" creationId="{DC297F26-3850-A254-F53C-915065C80D3A}"/>
          </ac:spMkLst>
        </pc:spChg>
      </pc:sldChg>
      <pc:sldChg chg="addSp delSp modSp new mod">
        <pc:chgData name="Rosa Evasari" userId="08dfd73e00a9774d" providerId="LiveId" clId="{89B24B54-4ACD-4611-93E3-02BF06E2A6F1}" dt="2024-07-26T13:11:09.759" v="2005" actId="1076"/>
        <pc:sldMkLst>
          <pc:docMk/>
          <pc:sldMk cId="3284427132" sldId="258"/>
        </pc:sldMkLst>
        <pc:spChg chg="mod">
          <ac:chgData name="Rosa Evasari" userId="08dfd73e00a9774d" providerId="LiveId" clId="{89B24B54-4ACD-4611-93E3-02BF06E2A6F1}" dt="2024-07-26T13:11:06.490" v="2004" actId="20577"/>
          <ac:spMkLst>
            <pc:docMk/>
            <pc:sldMk cId="3284427132" sldId="258"/>
            <ac:spMk id="2" creationId="{B464964E-BD20-5CE8-F0B3-81F41CF655C7}"/>
          </ac:spMkLst>
        </pc:spChg>
        <pc:spChg chg="del mod">
          <ac:chgData name="Rosa Evasari" userId="08dfd73e00a9774d" providerId="LiveId" clId="{89B24B54-4ACD-4611-93E3-02BF06E2A6F1}" dt="2024-07-26T11:52:09.698" v="1016" actId="478"/>
          <ac:spMkLst>
            <pc:docMk/>
            <pc:sldMk cId="3284427132" sldId="258"/>
            <ac:spMk id="3" creationId="{19FCC7BD-8470-5376-EF25-C098367DCCC8}"/>
          </ac:spMkLst>
        </pc:spChg>
        <pc:spChg chg="add mod">
          <ac:chgData name="Rosa Evasari" userId="08dfd73e00a9774d" providerId="LiveId" clId="{89B24B54-4ACD-4611-93E3-02BF06E2A6F1}" dt="2024-07-26T11:58:03.777" v="1244" actId="27636"/>
          <ac:spMkLst>
            <pc:docMk/>
            <pc:sldMk cId="3284427132" sldId="258"/>
            <ac:spMk id="4" creationId="{C8396609-3536-4DD8-5847-04E5F5D72B8D}"/>
          </ac:spMkLst>
        </pc:spChg>
        <pc:spChg chg="add del mod">
          <ac:chgData name="Rosa Evasari" userId="08dfd73e00a9774d" providerId="LiveId" clId="{89B24B54-4ACD-4611-93E3-02BF06E2A6F1}" dt="2024-07-26T11:56:30.855" v="1220" actId="478"/>
          <ac:spMkLst>
            <pc:docMk/>
            <pc:sldMk cId="3284427132" sldId="258"/>
            <ac:spMk id="5" creationId="{2D7DEC74-3A89-3E45-3482-4C89DA7F5432}"/>
          </ac:spMkLst>
        </pc:spChg>
        <pc:spChg chg="add del mod">
          <ac:chgData name="Rosa Evasari" userId="08dfd73e00a9774d" providerId="LiveId" clId="{89B24B54-4ACD-4611-93E3-02BF06E2A6F1}" dt="2024-07-26T11:56:36.056" v="1222" actId="478"/>
          <ac:spMkLst>
            <pc:docMk/>
            <pc:sldMk cId="3284427132" sldId="258"/>
            <ac:spMk id="6" creationId="{2A2EC073-975C-4C3A-6F29-5118BBF56DFB}"/>
          </ac:spMkLst>
        </pc:spChg>
        <pc:spChg chg="add del mod">
          <ac:chgData name="Rosa Evasari" userId="08dfd73e00a9774d" providerId="LiveId" clId="{89B24B54-4ACD-4611-93E3-02BF06E2A6F1}" dt="2024-07-26T11:56:31.696" v="1221" actId="478"/>
          <ac:spMkLst>
            <pc:docMk/>
            <pc:sldMk cId="3284427132" sldId="258"/>
            <ac:spMk id="7" creationId="{5A4F9E58-7790-2804-CA3E-31590D0F39B9}"/>
          </ac:spMkLst>
        </pc:spChg>
        <pc:spChg chg="add mod">
          <ac:chgData name="Rosa Evasari" userId="08dfd73e00a9774d" providerId="LiveId" clId="{89B24B54-4ACD-4611-93E3-02BF06E2A6F1}" dt="2024-07-26T11:58:11.131" v="1264" actId="1036"/>
          <ac:spMkLst>
            <pc:docMk/>
            <pc:sldMk cId="3284427132" sldId="258"/>
            <ac:spMk id="8" creationId="{AB67CF8E-042D-2C54-AE87-5D96A2978A41}"/>
          </ac:spMkLst>
        </pc:spChg>
        <pc:spChg chg="add mod">
          <ac:chgData name="Rosa Evasari" userId="08dfd73e00a9774d" providerId="LiveId" clId="{89B24B54-4ACD-4611-93E3-02BF06E2A6F1}" dt="2024-07-26T11:58:08.035" v="1253" actId="1036"/>
          <ac:spMkLst>
            <pc:docMk/>
            <pc:sldMk cId="3284427132" sldId="258"/>
            <ac:spMk id="9" creationId="{E06ED7F0-6F56-7357-AB73-C6AE57B622C8}"/>
          </ac:spMkLst>
        </pc:spChg>
        <pc:spChg chg="add mod">
          <ac:chgData name="Rosa Evasari" userId="08dfd73e00a9774d" providerId="LiveId" clId="{89B24B54-4ACD-4611-93E3-02BF06E2A6F1}" dt="2024-07-26T11:59:03.416" v="1325" actId="12"/>
          <ac:spMkLst>
            <pc:docMk/>
            <pc:sldMk cId="3284427132" sldId="258"/>
            <ac:spMk id="10" creationId="{E3AE93A2-B758-C406-1D56-ECC5B4EE204B}"/>
          </ac:spMkLst>
        </pc:spChg>
        <pc:spChg chg="add mod">
          <ac:chgData name="Rosa Evasari" userId="08dfd73e00a9774d" providerId="LiveId" clId="{89B24B54-4ACD-4611-93E3-02BF06E2A6F1}" dt="2024-07-26T13:11:09.759" v="2005" actId="1076"/>
          <ac:spMkLst>
            <pc:docMk/>
            <pc:sldMk cId="3284427132" sldId="258"/>
            <ac:spMk id="11" creationId="{737498BC-A4DD-7B2F-789C-8CD2176779E9}"/>
          </ac:spMkLst>
        </pc:spChg>
        <pc:spChg chg="add del mod">
          <ac:chgData name="Rosa Evasari" userId="08dfd73e00a9774d" providerId="LiveId" clId="{89B24B54-4ACD-4611-93E3-02BF06E2A6F1}" dt="2024-07-26T13:09:03.684" v="1908" actId="478"/>
          <ac:spMkLst>
            <pc:docMk/>
            <pc:sldMk cId="3284427132" sldId="258"/>
            <ac:spMk id="12" creationId="{012E341A-DEB3-32A3-BBB8-200FD4EF2C10}"/>
          </ac:spMkLst>
        </pc:spChg>
      </pc:sldChg>
      <pc:sldChg chg="addSp delSp modSp new mod">
        <pc:chgData name="Rosa Evasari" userId="08dfd73e00a9774d" providerId="LiveId" clId="{89B24B54-4ACD-4611-93E3-02BF06E2A6F1}" dt="2024-07-26T13:11:19.827" v="2007" actId="20577"/>
        <pc:sldMkLst>
          <pc:docMk/>
          <pc:sldMk cId="1078819411" sldId="259"/>
        </pc:sldMkLst>
        <pc:spChg chg="mod">
          <ac:chgData name="Rosa Evasari" userId="08dfd73e00a9774d" providerId="LiveId" clId="{89B24B54-4ACD-4611-93E3-02BF06E2A6F1}" dt="2024-07-26T13:11:19.827" v="2007" actId="20577"/>
          <ac:spMkLst>
            <pc:docMk/>
            <pc:sldMk cId="1078819411" sldId="259"/>
            <ac:spMk id="2" creationId="{14AE02BE-80AA-47CB-8653-7E43AB62AF49}"/>
          </ac:spMkLst>
        </pc:spChg>
        <pc:spChg chg="del">
          <ac:chgData name="Rosa Evasari" userId="08dfd73e00a9774d" providerId="LiveId" clId="{89B24B54-4ACD-4611-93E3-02BF06E2A6F1}" dt="2024-07-26T12:04:06.312" v="1482" actId="478"/>
          <ac:spMkLst>
            <pc:docMk/>
            <pc:sldMk cId="1078819411" sldId="259"/>
            <ac:spMk id="3" creationId="{F9AC557F-DA96-C62B-BE13-755017168913}"/>
          </ac:spMkLst>
        </pc:spChg>
        <pc:spChg chg="add mod">
          <ac:chgData name="Rosa Evasari" userId="08dfd73e00a9774d" providerId="LiveId" clId="{89B24B54-4ACD-4611-93E3-02BF06E2A6F1}" dt="2024-07-26T12:04:03.413" v="1481"/>
          <ac:spMkLst>
            <pc:docMk/>
            <pc:sldMk cId="1078819411" sldId="259"/>
            <ac:spMk id="4" creationId="{BE135832-EE9A-5B9B-65EE-F6ACDED97BB1}"/>
          </ac:spMkLst>
        </pc:spChg>
        <pc:spChg chg="add mod">
          <ac:chgData name="Rosa Evasari" userId="08dfd73e00a9774d" providerId="LiveId" clId="{89B24B54-4ACD-4611-93E3-02BF06E2A6F1}" dt="2024-07-26T12:04:35.131" v="1516" actId="20577"/>
          <ac:spMkLst>
            <pc:docMk/>
            <pc:sldMk cId="1078819411" sldId="259"/>
            <ac:spMk id="5" creationId="{1017AFDD-B447-70F9-1861-4B61D0E1D9CA}"/>
          </ac:spMkLst>
        </pc:spChg>
        <pc:spChg chg="add mod">
          <ac:chgData name="Rosa Evasari" userId="08dfd73e00a9774d" providerId="LiveId" clId="{89B24B54-4ACD-4611-93E3-02BF06E2A6F1}" dt="2024-07-26T12:05:36.313" v="1563" actId="27636"/>
          <ac:spMkLst>
            <pc:docMk/>
            <pc:sldMk cId="1078819411" sldId="259"/>
            <ac:spMk id="6" creationId="{1D92C295-0DE4-D0BE-1308-63A50425DA7E}"/>
          </ac:spMkLst>
        </pc:spChg>
      </pc:sldChg>
      <pc:sldChg chg="addSp modSp new mod">
        <pc:chgData name="Rosa Evasari" userId="08dfd73e00a9774d" providerId="LiveId" clId="{89B24B54-4ACD-4611-93E3-02BF06E2A6F1}" dt="2024-07-26T13:12:25.871" v="2009" actId="27636"/>
        <pc:sldMkLst>
          <pc:docMk/>
          <pc:sldMk cId="303401950" sldId="260"/>
        </pc:sldMkLst>
        <pc:spChg chg="mod">
          <ac:chgData name="Rosa Evasari" userId="08dfd73e00a9774d" providerId="LiveId" clId="{89B24B54-4ACD-4611-93E3-02BF06E2A6F1}" dt="2024-07-26T12:08:08.074" v="1638" actId="113"/>
          <ac:spMkLst>
            <pc:docMk/>
            <pc:sldMk cId="303401950" sldId="260"/>
            <ac:spMk id="2" creationId="{9CDA683A-B4B3-8F6F-0A5F-1A66E125F33C}"/>
          </ac:spMkLst>
        </pc:spChg>
        <pc:spChg chg="mod">
          <ac:chgData name="Rosa Evasari" userId="08dfd73e00a9774d" providerId="LiveId" clId="{89B24B54-4ACD-4611-93E3-02BF06E2A6F1}" dt="2024-07-26T12:07:57.739" v="1637" actId="113"/>
          <ac:spMkLst>
            <pc:docMk/>
            <pc:sldMk cId="303401950" sldId="260"/>
            <ac:spMk id="3" creationId="{5EC8312C-203A-F5FD-4614-E015AF4291BF}"/>
          </ac:spMkLst>
        </pc:spChg>
        <pc:spChg chg="add mod">
          <ac:chgData name="Rosa Evasari" userId="08dfd73e00a9774d" providerId="LiveId" clId="{89B24B54-4ACD-4611-93E3-02BF06E2A6F1}" dt="2024-07-26T13:12:25.871" v="2009" actId="27636"/>
          <ac:spMkLst>
            <pc:docMk/>
            <pc:sldMk cId="303401950" sldId="260"/>
            <ac:spMk id="4" creationId="{8DF612FF-7AC8-24C5-1673-39F19E47FA98}"/>
          </ac:spMkLst>
        </pc:spChg>
      </pc:sldChg>
      <pc:sldChg chg="addSp delSp modSp new mod">
        <pc:chgData name="Rosa Evasari" userId="08dfd73e00a9774d" providerId="LiveId" clId="{89B24B54-4ACD-4611-93E3-02BF06E2A6F1}" dt="2024-07-26T12:10:08.746" v="1644" actId="1076"/>
        <pc:sldMkLst>
          <pc:docMk/>
          <pc:sldMk cId="2308273867" sldId="261"/>
        </pc:sldMkLst>
        <pc:spChg chg="del">
          <ac:chgData name="Rosa Evasari" userId="08dfd73e00a9774d" providerId="LiveId" clId="{89B24B54-4ACD-4611-93E3-02BF06E2A6F1}" dt="2024-07-26T12:09:50.621" v="1641" actId="478"/>
          <ac:spMkLst>
            <pc:docMk/>
            <pc:sldMk cId="2308273867" sldId="261"/>
            <ac:spMk id="2" creationId="{289706C4-A334-AD07-04ED-C7CFD0BA2D9B}"/>
          </ac:spMkLst>
        </pc:spChg>
        <pc:spChg chg="del">
          <ac:chgData name="Rosa Evasari" userId="08dfd73e00a9774d" providerId="LiveId" clId="{89B24B54-4ACD-4611-93E3-02BF06E2A6F1}" dt="2024-07-26T12:09:49.617" v="1640" actId="478"/>
          <ac:spMkLst>
            <pc:docMk/>
            <pc:sldMk cId="2308273867" sldId="261"/>
            <ac:spMk id="3" creationId="{DA9C5919-2126-90DF-EFCA-45146352B8D4}"/>
          </ac:spMkLst>
        </pc:spChg>
        <pc:picChg chg="add mod">
          <ac:chgData name="Rosa Evasari" userId="08dfd73e00a9774d" providerId="LiveId" clId="{89B24B54-4ACD-4611-93E3-02BF06E2A6F1}" dt="2024-07-26T12:10:08.746" v="1644" actId="1076"/>
          <ac:picMkLst>
            <pc:docMk/>
            <pc:sldMk cId="2308273867" sldId="261"/>
            <ac:picMk id="4" creationId="{B821F137-82AA-AABF-67E1-7F6EB5F4FED5}"/>
          </ac:picMkLst>
        </pc:picChg>
      </pc:sldChg>
      <pc:sldChg chg="addSp delSp modSp new mod">
        <pc:chgData name="Rosa Evasari" userId="08dfd73e00a9774d" providerId="LiveId" clId="{89B24B54-4ACD-4611-93E3-02BF06E2A6F1}" dt="2024-07-26T13:09:33.389" v="1926" actId="20577"/>
        <pc:sldMkLst>
          <pc:docMk/>
          <pc:sldMk cId="3326800196" sldId="262"/>
        </pc:sldMkLst>
        <pc:spChg chg="mod">
          <ac:chgData name="Rosa Evasari" userId="08dfd73e00a9774d" providerId="LiveId" clId="{89B24B54-4ACD-4611-93E3-02BF06E2A6F1}" dt="2024-07-26T13:08:16.892" v="1881" actId="20577"/>
          <ac:spMkLst>
            <pc:docMk/>
            <pc:sldMk cId="3326800196" sldId="262"/>
            <ac:spMk id="2" creationId="{C7B0C535-B04B-FC4F-E9F4-B84AF6C03CC4}"/>
          </ac:spMkLst>
        </pc:spChg>
        <pc:spChg chg="del">
          <ac:chgData name="Rosa Evasari" userId="08dfd73e00a9774d" providerId="LiveId" clId="{89B24B54-4ACD-4611-93E3-02BF06E2A6F1}" dt="2024-07-26T13:07:33.404" v="1814" actId="478"/>
          <ac:spMkLst>
            <pc:docMk/>
            <pc:sldMk cId="3326800196" sldId="262"/>
            <ac:spMk id="3" creationId="{560E4F99-B013-E675-0459-3F688185C484}"/>
          </ac:spMkLst>
        </pc:spChg>
        <pc:spChg chg="add mod">
          <ac:chgData name="Rosa Evasari" userId="08dfd73e00a9774d" providerId="LiveId" clId="{89B24B54-4ACD-4611-93E3-02BF06E2A6F1}" dt="2024-07-26T13:07:42.672" v="1817" actId="27636"/>
          <ac:spMkLst>
            <pc:docMk/>
            <pc:sldMk cId="3326800196" sldId="262"/>
            <ac:spMk id="4" creationId="{BF6C64F8-4AC8-DB56-67EA-7315259F959E}"/>
          </ac:spMkLst>
        </pc:spChg>
        <pc:spChg chg="add mod">
          <ac:chgData name="Rosa Evasari" userId="08dfd73e00a9774d" providerId="LiveId" clId="{89B24B54-4ACD-4611-93E3-02BF06E2A6F1}" dt="2024-07-26T13:08:58.906" v="1907" actId="14100"/>
          <ac:spMkLst>
            <pc:docMk/>
            <pc:sldMk cId="3326800196" sldId="262"/>
            <ac:spMk id="5" creationId="{96E0E473-DD81-391C-1B0C-E6A09D83B676}"/>
          </ac:spMkLst>
        </pc:spChg>
        <pc:spChg chg="add mod">
          <ac:chgData name="Rosa Evasari" userId="08dfd73e00a9774d" providerId="LiveId" clId="{89B24B54-4ACD-4611-93E3-02BF06E2A6F1}" dt="2024-07-26T13:09:33.389" v="1926" actId="20577"/>
          <ac:spMkLst>
            <pc:docMk/>
            <pc:sldMk cId="3326800196" sldId="262"/>
            <ac:spMk id="6" creationId="{F3057F65-CA51-05FE-206D-8913018BE7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C8848-26B6-4AED-B511-8AC0F344B3F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5B7A-A169-41FB-8893-A2B189EE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about gender here whether it could lead to any misunderstanding.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5B7A-A169-41FB-8893-A2B189EE4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B129-20A2-3461-4512-EB79A195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7943-2CF4-81E3-BB54-7ACFB43CC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CDC0-BBD1-8233-F772-E8838C3C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F96D-62B7-E649-7CBB-932F7568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5A9E-3DD1-3C4C-44A2-5889571A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C0B2-6D3D-4BE5-6ECA-FF0D1600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EA3D-B9B4-4438-09FE-9BF4596C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5AEC-9BA1-4899-89A2-D52BC60D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3452-B7BB-99B3-A7A7-7817217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D61C-AB00-BD6D-6FB2-DF722957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74AE7-FCD6-66D0-DB68-5E3852E3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A446-7F6E-1038-66D9-FD02C233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C6BB-0E04-BA78-AE8D-68CD6E9B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2E31-B9CF-F1E2-FCDF-4A1BF741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26E6-1F7E-74EC-8E41-08094DB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E44E-4E53-998D-6B24-799E5E71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5528-E42F-785D-9286-1307F607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65E7-5138-C00D-A92F-B4AC4DDF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680C-228C-8C74-27E0-63E0FFAD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3222-8979-4B29-77A7-F366464A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2831-BEB8-1DE7-D92B-3F2F0C79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1738-55F4-AA58-4809-FE8701D1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1210-79AA-3FFD-C646-F5C8658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DC8B-3BFD-A378-CB6D-62797A8D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9EB9-3B88-AA8A-826A-3C17531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600C-6D7F-1645-C9CA-916D5DB8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1E9-F0DB-12FB-ABDB-93EA15BA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83C42-7667-0D35-C49F-BDD169464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68BA-A79E-FEDC-769B-046E00DB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14462-CC90-AA24-4B94-34E9A1D4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D5BE-0E14-FED8-40EF-586F01A1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D5C-9206-3195-E2E8-B7614951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1BFC-FB9B-B3EA-4AC1-A8BF66AC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C606D-779B-3176-9F5A-51AD406C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4A68-4CE4-7AC5-A91A-DB2356C6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969AC-FD51-D2E7-5FCC-880E1E5D3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FA0B-7962-2278-E177-4E1C8BA7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59CEB-BFB8-FBEB-1FC3-E33FD8A0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10F22-27CC-6D1F-0706-70536D51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7707-FA14-5527-7B24-06F9414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A116E-D9C3-C8B4-AFCA-B88BE80C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81D5-406A-7F6D-822A-5D4BD3A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558F-4AD1-57DA-0F47-07BBDBC2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094C2-3687-0BC8-7F5B-84BCCC9F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691E1-05D1-BF35-FDE5-A77D485C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8D36-C43A-3610-4304-452F3178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C6C-1400-555D-D3F5-99001461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3DA5-A33B-046D-EF6C-71BB8668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5874-767A-F29C-0454-D70C6879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481B-F5E8-EAD3-F506-CC56940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DEB0-6ABF-5903-A845-9D51436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2DD4-9379-A8DA-8C77-87FF3E1A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59FD-AC45-97E8-B218-71452C5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5DDC7-6972-A1B5-3E21-E04429771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F7AE7-DE9A-5DC4-9C80-4817881F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25EB-0A37-1406-F702-3991DCB4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5668-BA11-7747-5756-8A228177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F7EAB-97AE-C5C6-9CA4-3D373E15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9B753-B878-1264-5910-B6E6F686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50E2-AB7A-48DF-1BB2-A2249AD7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C853-E4A8-5A95-7B1A-3F2C3D4B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6143-24DE-4368-8A04-56D28A1E96F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5F32-9721-404E-B005-9FAC8BAA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9A20-F5CB-758A-27D0-864D6BA97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D4AB-D954-4C0D-8A39-F6992A7A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9B31-DE88-6771-7DE8-6062DB16E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122363"/>
            <a:ext cx="10222992" cy="2387600"/>
          </a:xfrm>
        </p:spPr>
        <p:txBody>
          <a:bodyPr/>
          <a:lstStyle/>
          <a:p>
            <a:r>
              <a:rPr lang="en-US" dirty="0"/>
              <a:t>Brainstorming Project Vanguard</a:t>
            </a:r>
          </a:p>
        </p:txBody>
      </p:sp>
    </p:spTree>
    <p:extLst>
      <p:ext uri="{BB962C8B-B14F-4D97-AF65-F5344CB8AC3E}">
        <p14:creationId xmlns:p14="http://schemas.microsoft.com/office/powerpoint/2010/main" val="44170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60A4-003B-C08A-DB00-E99654DA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71"/>
            <a:ext cx="10254916" cy="906688"/>
          </a:xfrm>
        </p:spPr>
        <p:txBody>
          <a:bodyPr>
            <a:normAutofit/>
          </a:bodyPr>
          <a:lstStyle/>
          <a:p>
            <a:r>
              <a:rPr lang="en-US" sz="2600" b="1" dirty="0"/>
              <a:t>KPI : </a:t>
            </a:r>
            <a:r>
              <a:rPr lang="en-US" sz="2600" dirty="0"/>
              <a:t>Proportion of users who reach the final confirm step (number/day ?)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A0C0D-E2C8-6318-10A8-290CDB4DF750}"/>
              </a:ext>
            </a:extLst>
          </p:cNvPr>
          <p:cNvSpPr/>
          <p:nvPr/>
        </p:nvSpPr>
        <p:spPr>
          <a:xfrm>
            <a:off x="9416715" y="4407401"/>
            <a:ext cx="2342148" cy="2085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03B5C-F12A-3884-EE9E-C7F88E3DFD51}"/>
              </a:ext>
            </a:extLst>
          </p:cNvPr>
          <p:cNvSpPr/>
          <p:nvPr/>
        </p:nvSpPr>
        <p:spPr>
          <a:xfrm>
            <a:off x="9849852" y="5209506"/>
            <a:ext cx="368969" cy="1267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A34FD-B936-7E85-971F-D427AF8493D1}"/>
              </a:ext>
            </a:extLst>
          </p:cNvPr>
          <p:cNvSpPr/>
          <p:nvPr/>
        </p:nvSpPr>
        <p:spPr>
          <a:xfrm>
            <a:off x="10724147" y="4840537"/>
            <a:ext cx="368969" cy="1636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E4206E-5FD2-314C-38D1-579F4469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Hypothesis 1: Completion rate of Test group is the similar to Control group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309A-AD5E-EFF2-8F61-B188525EF563}"/>
              </a:ext>
            </a:extLst>
          </p:cNvPr>
          <p:cNvSpPr txBox="1">
            <a:spLocks/>
          </p:cNvSpPr>
          <p:nvPr/>
        </p:nvSpPr>
        <p:spPr>
          <a:xfrm>
            <a:off x="838201" y="2939429"/>
            <a:ext cx="8081210" cy="1532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possible hypotheses: </a:t>
            </a:r>
          </a:p>
          <a:p>
            <a:pPr lvl="1"/>
            <a:r>
              <a:rPr lang="en-US" dirty="0"/>
              <a:t>New client (short tenure) has lower completion than rate long-standing client.</a:t>
            </a:r>
          </a:p>
          <a:p>
            <a:pPr lvl="1"/>
            <a:r>
              <a:rPr lang="en-US" dirty="0"/>
              <a:t>Younger client has higher completion rate than older client.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B97163-1C76-0273-9475-49446662E842}"/>
              </a:ext>
            </a:extLst>
          </p:cNvPr>
          <p:cNvSpPr txBox="1">
            <a:spLocks/>
          </p:cNvSpPr>
          <p:nvPr/>
        </p:nvSpPr>
        <p:spPr>
          <a:xfrm>
            <a:off x="838200" y="4491480"/>
            <a:ext cx="7912768" cy="1532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Dashboard:</a:t>
            </a:r>
          </a:p>
          <a:p>
            <a:pPr lvl="1"/>
            <a:r>
              <a:rPr lang="en-US" dirty="0"/>
              <a:t>Percentage of total confirmation of test and control group.</a:t>
            </a:r>
          </a:p>
          <a:p>
            <a:pPr lvl="1"/>
            <a:r>
              <a:rPr lang="en-US" dirty="0"/>
              <a:t>Percentage of completion between new vs long-standing.</a:t>
            </a:r>
          </a:p>
          <a:p>
            <a:pPr lvl="1"/>
            <a:r>
              <a:rPr lang="en-US" dirty="0"/>
              <a:t>Percentage of completion between young vs old client.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F640-021D-6BC1-A6A0-C10D52AB389D}"/>
              </a:ext>
            </a:extLst>
          </p:cNvPr>
          <p:cNvSpPr txBox="1"/>
          <p:nvPr/>
        </p:nvSpPr>
        <p:spPr>
          <a:xfrm>
            <a:off x="926431" y="6292166"/>
            <a:ext cx="7258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Csv file: completion rate in general, tenure, age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297F26-3850-A254-F53C-915065C80D3A}"/>
              </a:ext>
            </a:extLst>
          </p:cNvPr>
          <p:cNvSpPr txBox="1">
            <a:spLocks/>
          </p:cNvSpPr>
          <p:nvPr/>
        </p:nvSpPr>
        <p:spPr>
          <a:xfrm>
            <a:off x="8288755" y="1038439"/>
            <a:ext cx="4180974" cy="90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Normal distribution check?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Hypothesis testing?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8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964E-BD20-5CE8-F0B3-81F41CF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2: Test group spends same time as Control group to spend on each step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96609-3536-4DD8-5847-04E5F5D72B8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254916" cy="102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KPI : </a:t>
            </a:r>
          </a:p>
          <a:p>
            <a:pPr lvl="1"/>
            <a:r>
              <a:rPr lang="en-US" sz="2600" dirty="0"/>
              <a:t>Time spent on each step.</a:t>
            </a:r>
          </a:p>
          <a:p>
            <a:pPr lvl="1"/>
            <a:r>
              <a:rPr lang="en-US" sz="2600" dirty="0"/>
              <a:t>Error rates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67CF8E-042D-2C54-AE87-5D96A2978A41}"/>
              </a:ext>
            </a:extLst>
          </p:cNvPr>
          <p:cNvSpPr txBox="1">
            <a:spLocks/>
          </p:cNvSpPr>
          <p:nvPr/>
        </p:nvSpPr>
        <p:spPr>
          <a:xfrm>
            <a:off x="838200" y="2887578"/>
            <a:ext cx="9885947" cy="249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possible hypotheses: </a:t>
            </a:r>
          </a:p>
          <a:p>
            <a:pPr lvl="1"/>
            <a:r>
              <a:rPr lang="en-US" dirty="0"/>
              <a:t>New client (short tenure) has lower completion duration than long-standing client.</a:t>
            </a:r>
          </a:p>
          <a:p>
            <a:pPr lvl="1"/>
            <a:r>
              <a:rPr lang="en-US" dirty="0"/>
              <a:t>Younger client has higher completion duration than older client.</a:t>
            </a:r>
          </a:p>
          <a:p>
            <a:pPr lvl="1"/>
            <a:r>
              <a:rPr lang="en-US" dirty="0"/>
              <a:t>Completion duration is longer in the evening than morning/afternoon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6ED7F0-6F56-7357-AB73-C6AE57B622C8}"/>
              </a:ext>
            </a:extLst>
          </p:cNvPr>
          <p:cNvSpPr txBox="1">
            <a:spLocks/>
          </p:cNvSpPr>
          <p:nvPr/>
        </p:nvSpPr>
        <p:spPr>
          <a:xfrm>
            <a:off x="838200" y="5036908"/>
            <a:ext cx="7912768" cy="153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Dashboard:</a:t>
            </a:r>
          </a:p>
          <a:p>
            <a:pPr lvl="1"/>
            <a:r>
              <a:rPr lang="en-US" dirty="0"/>
              <a:t>Completion rate per step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E93A2-B758-C406-1D56-ECC5B4EE204B}"/>
              </a:ext>
            </a:extLst>
          </p:cNvPr>
          <p:cNvSpPr txBox="1"/>
          <p:nvPr/>
        </p:nvSpPr>
        <p:spPr>
          <a:xfrm>
            <a:off x="926431" y="62921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Csv file: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7498BC-A4DD-7B2F-789C-8CD2176779E9}"/>
              </a:ext>
            </a:extLst>
          </p:cNvPr>
          <p:cNvSpPr txBox="1">
            <a:spLocks/>
          </p:cNvSpPr>
          <p:nvPr/>
        </p:nvSpPr>
        <p:spPr>
          <a:xfrm>
            <a:off x="8176460" y="1690444"/>
            <a:ext cx="4180974" cy="90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Normal distribution check?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Hypothesis testing?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C535-B04B-FC4F-E9F4-B84AF6C0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3: Test group has the same error rates as Control group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6C64F8-4AC8-DB56-67EA-7315259F959E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254916" cy="102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KPI : </a:t>
            </a:r>
          </a:p>
          <a:p>
            <a:pPr lvl="1"/>
            <a:r>
              <a:rPr lang="en-US" sz="2600" dirty="0"/>
              <a:t>Error rates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E0E473-DD81-391C-1B0C-E6A09D83B676}"/>
              </a:ext>
            </a:extLst>
          </p:cNvPr>
          <p:cNvSpPr txBox="1">
            <a:spLocks/>
          </p:cNvSpPr>
          <p:nvPr/>
        </p:nvSpPr>
        <p:spPr>
          <a:xfrm>
            <a:off x="838200" y="2967477"/>
            <a:ext cx="7912768" cy="117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Dashboard:</a:t>
            </a:r>
          </a:p>
          <a:p>
            <a:pPr lvl="1"/>
            <a:r>
              <a:rPr lang="en-US" dirty="0"/>
              <a:t>Error rate per session 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057F65-CA51-05FE-206D-8913018BE79F}"/>
              </a:ext>
            </a:extLst>
          </p:cNvPr>
          <p:cNvSpPr txBox="1">
            <a:spLocks/>
          </p:cNvSpPr>
          <p:nvPr/>
        </p:nvSpPr>
        <p:spPr>
          <a:xfrm>
            <a:off x="838200" y="4146884"/>
            <a:ext cx="8081210" cy="1532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possible hypotheses: </a:t>
            </a:r>
          </a:p>
          <a:p>
            <a:pPr lvl="1"/>
            <a:r>
              <a:rPr lang="en-US" dirty="0"/>
              <a:t>New client (short tenure) has lower error rate than rate long-standing client.</a:t>
            </a:r>
          </a:p>
          <a:p>
            <a:pPr lvl="1"/>
            <a:r>
              <a:rPr lang="en-US" dirty="0"/>
              <a:t>Younger client has higher error rate than older client.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2BE-80AA-47CB-8653-7E43AB62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X: Completion is higher in the weekend and public holidays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35832-EE9A-5B9B-65EE-F6ACDED97BB1}"/>
              </a:ext>
            </a:extLst>
          </p:cNvPr>
          <p:cNvSpPr txBox="1">
            <a:spLocks/>
          </p:cNvSpPr>
          <p:nvPr/>
        </p:nvSpPr>
        <p:spPr>
          <a:xfrm>
            <a:off x="8288755" y="1038439"/>
            <a:ext cx="4180974" cy="90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Normal distribution check?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Hypothesis testing?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17AFDD-B447-70F9-1861-4B61D0E1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71"/>
            <a:ext cx="10254916" cy="906688"/>
          </a:xfrm>
        </p:spPr>
        <p:txBody>
          <a:bodyPr>
            <a:normAutofit/>
          </a:bodyPr>
          <a:lstStyle/>
          <a:p>
            <a:r>
              <a:rPr lang="en-US" sz="2600" b="1" dirty="0"/>
              <a:t>KPI : </a:t>
            </a:r>
            <a:r>
              <a:rPr lang="en-US" sz="2600" dirty="0"/>
              <a:t>Proportion of users who reach the final confirm step in the weekend and public holiday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2C295-0DE4-D0BE-1308-63A50425DA7E}"/>
              </a:ext>
            </a:extLst>
          </p:cNvPr>
          <p:cNvSpPr txBox="1">
            <a:spLocks/>
          </p:cNvSpPr>
          <p:nvPr/>
        </p:nvSpPr>
        <p:spPr>
          <a:xfrm>
            <a:off x="677778" y="3145742"/>
            <a:ext cx="9075821" cy="1747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Dashboard:</a:t>
            </a:r>
          </a:p>
          <a:p>
            <a:pPr lvl="1"/>
            <a:r>
              <a:rPr lang="en-US" dirty="0"/>
              <a:t>Percentage of total confirmation of test and control group during the week.</a:t>
            </a:r>
          </a:p>
          <a:p>
            <a:pPr lvl="1"/>
            <a:r>
              <a:rPr lang="en-US" dirty="0"/>
              <a:t>Percentage of total confirmation of test and control group in the weekend.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683A-B4B3-8F6F-0A5F-1A66E125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312C-203A-F5FD-4614-E015AF42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8859"/>
          </a:xfrm>
        </p:spPr>
        <p:txBody>
          <a:bodyPr/>
          <a:lstStyle/>
          <a:p>
            <a:r>
              <a:rPr lang="en-US" b="1" dirty="0"/>
              <a:t>Interactions Patterns: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How do clients navigate through the old versus the new digital process? Do they follow similar steps or diverge at certain points?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Consider another hypothesis. Investigate if there’s a difference in the number of actions (steps) taken by users between the Test and Control groups.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F612FF-7AC8-24C5-1673-39F19E47FA98}"/>
              </a:ext>
            </a:extLst>
          </p:cNvPr>
          <p:cNvSpPr txBox="1">
            <a:spLocks/>
          </p:cNvSpPr>
          <p:nvPr/>
        </p:nvSpPr>
        <p:spPr>
          <a:xfrm>
            <a:off x="838200" y="3994484"/>
            <a:ext cx="10515600" cy="286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rgbClr val="1A202C"/>
                </a:solidFill>
                <a:effectLst/>
                <a:highlight>
                  <a:srgbClr val="FFFFFF"/>
                </a:highlight>
                <a:latin typeface="Inter"/>
              </a:rPr>
              <a:t>Power and Effect Size</a:t>
            </a:r>
            <a:r>
              <a:rPr lang="en-US" b="1" dirty="0"/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Calculate the effect size and post-hoc power for the first test: the new design (Test group) had a higher completion rate compared to the old design (Control group), the hypothesis test checked if this difference was statistically significant.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Let’s assume we are in the phase of designing the experiment for the same hypothesis test. Do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Power Analysis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to calculate the minimum sample size for an experiment.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1F137-82AA-AABF-67E1-7F6EB5F4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0" y="0"/>
            <a:ext cx="7746380" cy="71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453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Brainstorming Project Vanguard</vt:lpstr>
      <vt:lpstr>Hypothesis 1: Completion rate of Test group is the similar to Control group</vt:lpstr>
      <vt:lpstr>Hypothesis 2: Test group spends same time as Control group to spend on each step</vt:lpstr>
      <vt:lpstr>Hypothesis 3: Test group has the same error rates as Control group</vt:lpstr>
      <vt:lpstr>Hypothesis X: Completion is higher in the weekend and public holidays</vt:lpstr>
      <vt:lpstr>BONUS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Evasari</dc:creator>
  <cp:lastModifiedBy>Rosa Evasari</cp:lastModifiedBy>
  <cp:revision>1</cp:revision>
  <dcterms:created xsi:type="dcterms:W3CDTF">2024-07-26T11:32:25Z</dcterms:created>
  <dcterms:modified xsi:type="dcterms:W3CDTF">2024-07-26T13:13:30Z</dcterms:modified>
</cp:coreProperties>
</file>