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3.bp.blogspot.com/-Yk51uPnTDWo/T5cxhcV-GsI/AAAAAAAAADo/oGp07BCfxlY/s1600/Cabos-de-pares-tran%C3%A7ados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Trabalho pratico 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UFCD:0771-Conexão de redes</a:t>
            </a:r>
          </a:p>
          <a:p>
            <a:r>
              <a:rPr lang="pt-PT" dirty="0" smtClean="0"/>
              <a:t>rosa Fernandes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035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Tipos de cabos de rede</a:t>
            </a:r>
            <a:r>
              <a:rPr lang="pt-PT" b="1" dirty="0"/>
              <a:t/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/>
              <a:t>Cabos de pares entrançados</a:t>
            </a:r>
          </a:p>
          <a:p>
            <a:pPr lvl="0"/>
            <a:r>
              <a:rPr lang="pt-PT" dirty="0"/>
              <a:t>Os cabos de pares trançados são constituídos por um ou vários pares de fios de cobre.</a:t>
            </a:r>
          </a:p>
          <a:p>
            <a:pPr lvl="0"/>
            <a:r>
              <a:rPr lang="pt-PT" dirty="0"/>
              <a:t>Os dois fios de cada par estão enrolados em torno um do outro, com o objetivo de criar à sua volta um campo eletromagnético que reduz a possibilidade de interferência de sinais externos.</a:t>
            </a:r>
          </a:p>
          <a:p>
            <a:pPr lvl="0"/>
            <a:r>
              <a:rPr lang="pt-PT" dirty="0"/>
              <a:t>São cabos de fácil instalação, de baixo custo e com boas características de transmissão.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6560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Onde são utilizados?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Nas linhas telefónicas, em redes locais e em redes alargadas (que utilizam as linhas telefónicas</a:t>
            </a:r>
            <a:r>
              <a:rPr lang="pt-PT" dirty="0" smtClean="0"/>
              <a:t>).</a:t>
            </a:r>
          </a:p>
          <a:p>
            <a:r>
              <a:rPr lang="pt-PT" dirty="0" smtClean="0"/>
              <a:t>Existem </a:t>
            </a:r>
            <a:r>
              <a:rPr lang="pt-PT" dirty="0"/>
              <a:t>MAN e WAN com sistemas de transmissão próprios, independentes das linhas telefónicas.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9413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/>
              <a:t>Existem duas modalidades de cabos:</a:t>
            </a:r>
            <a:br>
              <a:rPr lang="pt-PT" b="1" i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1" y="1528881"/>
            <a:ext cx="10131425" cy="3649133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pt-PT" dirty="0"/>
              <a:t>Cabos UTP –</a:t>
            </a:r>
            <a:r>
              <a:rPr lang="pt-PT" dirty="0" err="1"/>
              <a:t>Twisted</a:t>
            </a:r>
            <a:r>
              <a:rPr lang="pt-PT" dirty="0"/>
              <a:t> </a:t>
            </a:r>
            <a:r>
              <a:rPr lang="pt-PT" dirty="0" err="1"/>
              <a:t>Pair</a:t>
            </a:r>
            <a:r>
              <a:rPr lang="pt-PT" dirty="0"/>
              <a:t>– Par Trançado sem Blindagem.</a:t>
            </a:r>
          </a:p>
          <a:p>
            <a:pPr lvl="0"/>
            <a:r>
              <a:rPr lang="pt-PT" dirty="0"/>
              <a:t>Cabos STP- Par Trançado Blindado (cabo com blindagem). </a:t>
            </a:r>
          </a:p>
        </p:txBody>
      </p:sp>
      <p:pic>
        <p:nvPicPr>
          <p:cNvPr id="4" name="Imagem 3" descr="http://3.bp.blogspot.com/-Yk51uPnTDWo/T5cxhcV-GsI/AAAAAAAAADo/oGp07BCfxlY/s400/Cabos-de-pares-tran%C3%A7ados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313" y="3861995"/>
            <a:ext cx="4905487" cy="2712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16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i="1" dirty="0"/>
              <a:t>Cabos UTP – </a:t>
            </a:r>
            <a:r>
              <a:rPr lang="pt-PT" b="1" i="1" dirty="0" err="1"/>
              <a:t>Twisted</a:t>
            </a:r>
            <a:r>
              <a:rPr lang="pt-PT" b="1" i="1" dirty="0"/>
              <a:t> </a:t>
            </a:r>
            <a:r>
              <a:rPr lang="pt-PT" b="1" i="1" dirty="0" err="1"/>
              <a:t>Pair</a:t>
            </a:r>
            <a:r>
              <a:rPr lang="pt-PT" b="1" i="1" dirty="0"/>
              <a:t> – Par Trançado sem </a:t>
            </a:r>
            <a:r>
              <a:rPr lang="pt-PT" b="1" i="1" dirty="0" smtClean="0"/>
              <a:t>Blindagem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PT" dirty="0" smtClean="0"/>
              <a:t>Este </a:t>
            </a:r>
            <a:r>
              <a:rPr lang="pt-PT" dirty="0"/>
              <a:t>tipo de cabo é constituído por quatro pares de fios entrelaçados e revestidos por uma capa de PVC (plástico).</a:t>
            </a:r>
          </a:p>
          <a:p>
            <a:pPr lvl="0"/>
            <a:r>
              <a:rPr lang="pt-PT" dirty="0"/>
              <a:t>Os cabos deste tipo são mais baratos que os blindados e é mais fácil de manusear e instalar.</a:t>
            </a:r>
          </a:p>
          <a:p>
            <a:pPr lvl="0"/>
            <a:r>
              <a:rPr lang="pt-PT" dirty="0"/>
              <a:t>Permite taxas de transmissão de até 100 Mbps com a utilização do cabo CAT 5e.</a:t>
            </a:r>
          </a:p>
          <a:p>
            <a:pPr lvl="0"/>
            <a:r>
              <a:rPr lang="pt-PT" dirty="0"/>
              <a:t>É o cabo mais usado em redes domésticas e em grandes redes industriais.</a:t>
            </a:r>
          </a:p>
          <a:p>
            <a:pPr lvl="0"/>
            <a:r>
              <a:rPr lang="pt-PT" dirty="0"/>
              <a:t>É o mais barato para distâncias até 100 metros; para distâncias maiores utilizam-se cabos de fibra </a:t>
            </a:r>
            <a:r>
              <a:rPr lang="pt-PT" dirty="0" smtClean="0"/>
              <a:t>ótica.</a:t>
            </a:r>
          </a:p>
          <a:p>
            <a:pPr lvl="0"/>
            <a:r>
              <a:rPr lang="pt-PT" dirty="0" smtClean="0"/>
              <a:t>A </a:t>
            </a:r>
            <a:r>
              <a:rPr lang="pt-PT" dirty="0"/>
              <a:t>falta de blindagem deste tipo de cabo faz com que não seja recomendada a sua instalação próximo a equipamentos que possam gerar campos magnéticos (fios de rede elétrica, motores, inversores de frequência) e também não podem ficar em ambientes com </a:t>
            </a:r>
            <a:r>
              <a:rPr lang="pt-PT" dirty="0" smtClean="0"/>
              <a:t>humidade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614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i="1" dirty="0"/>
              <a:t>Cabos STP – Par Trançado Blindado (cabo com blindagem</a:t>
            </a:r>
            <a:r>
              <a:rPr lang="pt-PT" b="1" i="1" dirty="0" smtClean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PT" dirty="0" smtClean="0"/>
              <a:t>Este </a:t>
            </a:r>
            <a:r>
              <a:rPr lang="pt-PT" dirty="0"/>
              <a:t>tipo de cabo é semelhante ao UTP, constituído por quatro pares de fios entrelaçados, mas possui uma blindagem, pois é revestido por uma malha metálica.</a:t>
            </a:r>
          </a:p>
          <a:p>
            <a:pPr lvl="0"/>
            <a:r>
              <a:rPr lang="pt-PT" dirty="0"/>
              <a:t>É recomendado para ambientes com interferência eletromagnética acentuada.</a:t>
            </a:r>
          </a:p>
          <a:p>
            <a:pPr lvl="0"/>
            <a:r>
              <a:rPr lang="pt-PT" dirty="0"/>
              <a:t>Possui um custo mais elevado do que o UTP, por ser blindado. Se o ambiente onde se pretende utilizar for húmido, com grande interferência eletromagnética, com distâncias acima de 100 metros ou exposto diretamente ao sol é aconselhável o uso de cabos de fibra ótica.</a:t>
            </a:r>
          </a:p>
          <a:p>
            <a:pPr lvl="0"/>
            <a:r>
              <a:rPr lang="pt-PT" dirty="0"/>
              <a:t>Os cabos UTP ou STP são muito comuns e usados, normalmente, em equipamentos para internet de banda larga como ADSL e Televisão por cabo, para ligar a placa de rede aos </a:t>
            </a:r>
            <a:r>
              <a:rPr lang="pt-PT" dirty="0" err="1"/>
              <a:t>Hubs</a:t>
            </a:r>
            <a:r>
              <a:rPr lang="pt-PT" dirty="0"/>
              <a:t>, </a:t>
            </a:r>
            <a:r>
              <a:rPr lang="pt-PT" dirty="0" err="1"/>
              <a:t>Switch</a:t>
            </a:r>
            <a:r>
              <a:rPr lang="pt-PT" dirty="0"/>
              <a:t> ou </a:t>
            </a:r>
            <a:r>
              <a:rPr lang="pt-PT" dirty="0" err="1"/>
              <a:t>Roteador</a:t>
            </a:r>
            <a:r>
              <a:rPr lang="pt-PT" dirty="0"/>
              <a:t>.</a:t>
            </a:r>
          </a:p>
          <a:p>
            <a:pPr lvl="0"/>
            <a:r>
              <a:rPr lang="pt-PT" dirty="0"/>
              <a:t>Atualmente os cabos UTP mais usados em redes locais de computadores são os da categoria 5, uma vez que são os mais fiáveis e os únicos que permitem taxas de transmissão de 100Mbps.</a:t>
            </a:r>
          </a:p>
          <a:p>
            <a:pPr lvl="0"/>
            <a:r>
              <a:rPr lang="pt-PT" dirty="0"/>
              <a:t>Existem 5 categorias de cabos UTP. Os cabos UTP utilizam conectores do tipo RJ-45 para ligação às placas de rede e outros elementos de ligação.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8759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Cabos coaxiais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1" y="1851610"/>
            <a:ext cx="10131425" cy="3649133"/>
          </a:xfrm>
        </p:spPr>
        <p:txBody>
          <a:bodyPr/>
          <a:lstStyle/>
          <a:p>
            <a:r>
              <a:rPr lang="pt-PT" dirty="0"/>
              <a:t>Este tipo de cabo é constituído por diversas camadas concêntricas de condutores e isolantes, daí o nome coaxial.</a:t>
            </a:r>
          </a:p>
          <a:p>
            <a:r>
              <a:rPr lang="pt-PT" dirty="0"/>
              <a:t>No seu interior existe um fio de cobre, ouro, diamante e rubi condutor, revestido por um material isolante e rodeado por uma blindagem.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 descr="http://1.bp.blogspot.com/-RKLBBd2E1uw/T5cxM8S6voI/AAAAAAAAADI/YTU6zP_eXNg/s1600/Caracteristicas-cabocoaxi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31" y="4270787"/>
            <a:ext cx="2869211" cy="2315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88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Onde são utilizados: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/>
              <a:t>São do mesmo tipo dos que são usados em aparelhos de televisão (para ligação à antena) ou em aparelhos de vídeo;</a:t>
            </a:r>
          </a:p>
          <a:p>
            <a:pPr lvl="0"/>
            <a:r>
              <a:rPr lang="pt-PT" dirty="0"/>
              <a:t>Em redes de computadores;</a:t>
            </a:r>
          </a:p>
          <a:p>
            <a:pPr lvl="0"/>
            <a:r>
              <a:rPr lang="pt-PT" dirty="0"/>
              <a:t>Ligações de áudio;</a:t>
            </a:r>
          </a:p>
          <a:p>
            <a:pPr lvl="0"/>
            <a:r>
              <a:rPr lang="pt-PT" dirty="0"/>
              <a:t>Ligações de sinais de radiofrequência para rádio e TV- (Transmissores/ recetores);</a:t>
            </a:r>
          </a:p>
          <a:p>
            <a:pPr lvl="0"/>
            <a:r>
              <a:rPr lang="pt-PT" dirty="0"/>
              <a:t>Ligações de radioamador;</a:t>
            </a:r>
          </a:p>
          <a:p>
            <a:pPr lvl="0"/>
            <a:r>
              <a:rPr lang="pt-PT" dirty="0"/>
              <a:t>Ainda são utilizados em telecomunicações.</a:t>
            </a:r>
          </a:p>
          <a:p>
            <a:pPr lvl="0"/>
            <a:r>
              <a:rPr lang="pt-PT" dirty="0"/>
              <a:t>A velocidade máxima de transmissão é de 20 Mb/s. Foi utilizado até meados dos anos 90.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4171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</TotalTime>
  <Words>625</Words>
  <Application>Microsoft Office PowerPoint</Application>
  <PresentationFormat>Ecrã Panorâmico</PresentationFormat>
  <Paragraphs>39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Trabalho pratico </vt:lpstr>
      <vt:lpstr>Tipos de cabos de rede </vt:lpstr>
      <vt:lpstr>Onde são utilizados? </vt:lpstr>
      <vt:lpstr>Existem duas modalidades de cabos: </vt:lpstr>
      <vt:lpstr>Cabos UTP – Twisted Pair – Par Trançado sem Blindagem</vt:lpstr>
      <vt:lpstr>Cabos STP – Par Trançado Blindado (cabo com blindagem)</vt:lpstr>
      <vt:lpstr>Cabos coaxiais </vt:lpstr>
      <vt:lpstr>Onde são utilizados: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pratico</dc:title>
  <dc:creator>S5_3</dc:creator>
  <cp:lastModifiedBy>S5_3</cp:lastModifiedBy>
  <cp:revision>3</cp:revision>
  <dcterms:created xsi:type="dcterms:W3CDTF">2018-01-19T16:17:38Z</dcterms:created>
  <dcterms:modified xsi:type="dcterms:W3CDTF">2018-01-19T16:39:42Z</dcterms:modified>
</cp:coreProperties>
</file>