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67" r:id="rId2"/>
    <p:sldId id="269" r:id="rId3"/>
    <p:sldId id="270" r:id="rId4"/>
    <p:sldId id="265" r:id="rId5"/>
    <p:sldId id="271" r:id="rId6"/>
    <p:sldId id="266" r:id="rId7"/>
    <p:sldId id="272" r:id="rId8"/>
    <p:sldId id="273" r:id="rId9"/>
    <p:sldId id="274" r:id="rId10"/>
    <p:sldId id="276" r:id="rId11"/>
    <p:sldId id="277" r:id="rId12"/>
    <p:sldId id="278" r:id="rId13"/>
    <p:sldId id="279" r:id="rId14"/>
  </p:sldIdLst>
  <p:sldSz cx="6858000" cy="9906000" type="A4"/>
  <p:notesSz cx="6858000" cy="9144000"/>
  <p:defaultTextStyle>
    <a:defPPr>
      <a:defRPr lang="pt-BR"/>
    </a:defPPr>
    <a:lvl1pPr marL="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53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898"/>
    <a:srgbClr val="76C7E8"/>
    <a:srgbClr val="91D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690" y="-61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67E68-5EB7-4195-ACDE-82499094E001}" type="datetimeFigureOut">
              <a:rPr lang="pt-BR" smtClean="0"/>
              <a:t>08/12/2024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B4140-D935-4492-AAF8-D6EAEAE6BE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63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53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DD70-9251-4654-94C2-358AA5FAD7DC}" type="datetime1">
              <a:rPr lang="pt-BR" smtClean="0"/>
              <a:t>08/12/2024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 Futuro da Saúde com a IA - Rosanay Pititinga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F8A0-37B3-4C96-AC4A-6A6E2447A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63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859D-725A-4434-B107-FC4BE49417C5}" type="datetime1">
              <a:rPr lang="pt-BR" smtClean="0"/>
              <a:t>08/12/2024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 Futuro da Saúde com a IA - Rosanay Pititinga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F8A0-37B3-4C96-AC4A-6A6E2447A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87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8F77-95C5-4DC5-9B0E-3F89C0C6C654}" type="datetime1">
              <a:rPr lang="pt-BR" smtClean="0"/>
              <a:t>08/12/2024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 Futuro da Saúde com a IA - Rosanay Pititinga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F8A0-37B3-4C96-AC4A-6A6E2447A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21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CCB9-2B66-4BEA-8C2F-D93281AAAA58}" type="datetime1">
              <a:rPr lang="pt-BR" smtClean="0"/>
              <a:t>08/12/2024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 Futuro da Saúde com a IA - Rosanay Pititinga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F8A0-37B3-4C96-AC4A-6A6E2447A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11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6873-9618-4911-8D61-923AA7156071}" type="datetime1">
              <a:rPr lang="pt-BR" smtClean="0"/>
              <a:t>08/12/2024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 Futuro da Saúde com a IA - Rosanay Pititinga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F8A0-37B3-4C96-AC4A-6A6E2447A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22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C8D8-9EBA-410E-B753-D96B8F35DA85}" type="datetime1">
              <a:rPr lang="pt-BR" smtClean="0"/>
              <a:t>08/12/2024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 Futuro da Saúde com a IA - Rosanay Pititinga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F8A0-37B3-4C96-AC4A-6A6E2447A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74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718D-4710-4184-9635-B63519B3DB69}" type="datetime1">
              <a:rPr lang="pt-BR" smtClean="0"/>
              <a:t>08/12/2024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 Futuro da Saúde com a IA - Rosanay Pititinga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F8A0-37B3-4C96-AC4A-6A6E2447A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71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D333-CC82-4E17-9167-74EB225C0604}" type="datetime1">
              <a:rPr lang="pt-BR" smtClean="0"/>
              <a:t>08/12/2024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 Futuro da Saúde com a IA - Rosanay Pititinga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F8A0-37B3-4C96-AC4A-6A6E2447A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94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0166-A241-43D4-8F28-A22C285353FF}" type="datetime1">
              <a:rPr lang="pt-BR" smtClean="0"/>
              <a:t>08/12/2024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 Futuro da Saúde com a IA - Rosanay Pititinga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F8A0-37B3-4C96-AC4A-6A6E2447A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83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BAB1-A6E5-43B0-BEEC-013F4404D3EC}" type="datetime1">
              <a:rPr lang="pt-BR" smtClean="0"/>
              <a:t>08/12/2024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 Futuro da Saúde com a IA - Rosanay Pititinga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F8A0-37B3-4C96-AC4A-6A6E2447A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26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061C-2576-444C-BAB3-214C5155A235}" type="datetime1">
              <a:rPr lang="pt-BR" smtClean="0"/>
              <a:t>08/12/2024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 Futuro da Saúde com a IA - Rosanay Pititinga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F8A0-37B3-4C96-AC4A-6A6E2447A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60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01709-606B-45B2-AF1A-EA3A0249A7C2}" type="datetime1">
              <a:rPr lang="pt-BR" smtClean="0"/>
              <a:t>08/12/2024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O Futuro da Saúde com a IA - Rosanay Pititinga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8F8A0-37B3-4C96-AC4A-6A6E2447A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00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2E7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32" y="2745355"/>
            <a:ext cx="5938736" cy="593873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6733" y="466246"/>
            <a:ext cx="66245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5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O Futuro da Saúde</a:t>
            </a:r>
            <a:endParaRPr lang="pt-BR" sz="45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16732" y="1402350"/>
            <a:ext cx="6624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Como a IA Revoluciona</a:t>
            </a:r>
          </a:p>
          <a:p>
            <a:pPr algn="ctr"/>
            <a:r>
              <a:rPr lang="pt-BR" sz="3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a Detecção Precoce de Doenças</a:t>
            </a:r>
            <a:endParaRPr lang="pt-BR" sz="3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930940" y="9487751"/>
            <a:ext cx="29961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Rosanay Pititinga</a:t>
            </a:r>
            <a:endParaRPr lang="pt-BR" sz="15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F8A0-37B3-4C96-AC4A-6A6E2447AC0E}" type="slidenum">
              <a:rPr lang="pt-BR" smtClean="0"/>
              <a:t>1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 Futuro da Saúde com a IA - Rosanay Pititinga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2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2E7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"/>
          <p:cNvSpPr txBox="1"/>
          <p:nvPr/>
        </p:nvSpPr>
        <p:spPr>
          <a:xfrm>
            <a:off x="407068" y="4133473"/>
            <a:ext cx="60438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 futuro promissor da IA na medicina</a:t>
            </a:r>
            <a:endParaRPr lang="pt-BR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ítulo"/>
          <p:cNvSpPr txBox="1"/>
          <p:nvPr/>
        </p:nvSpPr>
        <p:spPr>
          <a:xfrm>
            <a:off x="517358" y="2313235"/>
            <a:ext cx="582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smtClean="0">
                <a:ln>
                  <a:solidFill>
                    <a:schemeClr val="bg1"/>
                  </a:solidFill>
                </a:ln>
                <a:noFill/>
                <a:latin typeface="Arial Rounded MT Bold" panose="020F0704030504030204" pitchFamily="34" charset="0"/>
              </a:rPr>
              <a:t>05</a:t>
            </a:r>
            <a:endParaRPr lang="pt-BR" sz="7200" dirty="0">
              <a:ln>
                <a:solidFill>
                  <a:schemeClr val="bg1"/>
                </a:solidFill>
              </a:ln>
              <a:noFill/>
              <a:latin typeface="Arial Rounded MT Bold" panose="020F0704030504030204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F8A0-37B3-4C96-AC4A-6A6E2447AC0E}" type="slidenum">
              <a:rPr lang="pt-BR" smtClean="0"/>
              <a:t>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 Futuro da Saúde com a IA - Rosanay Pititinga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98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"/>
          <p:cNvSpPr txBox="1"/>
          <p:nvPr/>
        </p:nvSpPr>
        <p:spPr>
          <a:xfrm>
            <a:off x="497303" y="1741592"/>
            <a:ext cx="582328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No futuro, espera-se que a IA vá além do diagnóstico, prevendo até mesmo o risco de doenças antes que elas surjam. Imagine um sistema que analise hábitos de vida e genética para alertar sobre chances de diabetes ou doenças cardiovasculares.</a:t>
            </a:r>
          </a:p>
          <a:p>
            <a:endParaRPr lang="pt-BR" sz="2400" dirty="0" smtClean="0"/>
          </a:p>
          <a:p>
            <a:r>
              <a:rPr lang="pt-BR" sz="2400" dirty="0" smtClean="0"/>
              <a:t>Além disso, a integração com dispositivos vestíveis, como </a:t>
            </a:r>
            <a:r>
              <a:rPr lang="pt-BR" sz="2400" dirty="0" err="1" smtClean="0"/>
              <a:t>smartwatches</a:t>
            </a:r>
            <a:r>
              <a:rPr lang="pt-BR" sz="2400" dirty="0" smtClean="0"/>
              <a:t>, permitirá monitoramento constante da saúde, criando alertas em tempo real.</a:t>
            </a:r>
          </a:p>
          <a:p>
            <a:endParaRPr lang="pt-BR" sz="2400" dirty="0" smtClean="0"/>
          </a:p>
          <a:p>
            <a:r>
              <a:rPr lang="pt-BR" sz="2400" dirty="0" smtClean="0"/>
              <a:t>Exemplo: </a:t>
            </a:r>
            <a:r>
              <a:rPr lang="pt-BR" sz="2400" dirty="0" err="1" smtClean="0"/>
              <a:t>Smartwatches</a:t>
            </a:r>
            <a:r>
              <a:rPr lang="pt-BR" sz="2400" dirty="0" smtClean="0"/>
              <a:t> com IA, como os da Apple, já detectam irregularidades cardíacas e salvam vidas ao alertar usuários sobre fibrilação atrial.</a:t>
            </a:r>
            <a:endParaRPr lang="pt-BR" sz="2400" dirty="0"/>
          </a:p>
        </p:txBody>
      </p:sp>
      <p:sp>
        <p:nvSpPr>
          <p:cNvPr id="6" name="Subtítulo"/>
          <p:cNvSpPr txBox="1"/>
          <p:nvPr/>
        </p:nvSpPr>
        <p:spPr>
          <a:xfrm>
            <a:off x="497304" y="458189"/>
            <a:ext cx="58232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+mj-lt"/>
              </a:rPr>
              <a:t>O futuro promissor da IA na medicina</a:t>
            </a:r>
            <a:endParaRPr lang="pt-BR" sz="3200" dirty="0">
              <a:latin typeface="+mj-lt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F8A0-37B3-4C96-AC4A-6A6E2447AC0E}" type="slidenum">
              <a:rPr lang="pt-BR" smtClean="0"/>
              <a:t>11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 Futuro da Saúde com a IA - Rosanay Pititinga</a:t>
            </a:r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713" y="8256824"/>
            <a:ext cx="924573" cy="92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9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2E7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"/>
          <p:cNvSpPr txBox="1"/>
          <p:nvPr/>
        </p:nvSpPr>
        <p:spPr>
          <a:xfrm>
            <a:off x="342650" y="4599057"/>
            <a:ext cx="6043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Conclusão</a:t>
            </a:r>
            <a:endParaRPr lang="pt-BR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ítulo"/>
          <p:cNvSpPr txBox="1"/>
          <p:nvPr/>
        </p:nvSpPr>
        <p:spPr>
          <a:xfrm>
            <a:off x="517358" y="2313235"/>
            <a:ext cx="582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smtClean="0">
                <a:ln>
                  <a:solidFill>
                    <a:schemeClr val="bg1"/>
                  </a:solidFill>
                </a:ln>
                <a:noFill/>
                <a:latin typeface="Arial Rounded MT Bold" panose="020F0704030504030204" pitchFamily="34" charset="0"/>
              </a:rPr>
              <a:t>06</a:t>
            </a:r>
            <a:endParaRPr lang="pt-BR" sz="7200" dirty="0">
              <a:ln>
                <a:solidFill>
                  <a:schemeClr val="bg1"/>
                </a:solidFill>
              </a:ln>
              <a:noFill/>
              <a:latin typeface="Arial Rounded MT Bold" panose="020F0704030504030204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F8A0-37B3-4C96-AC4A-6A6E2447AC0E}" type="slidenum">
              <a:rPr lang="pt-BR" smtClean="0"/>
              <a:t>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 Futuro da Saúde com a IA - Rosanay Pititinga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87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"/>
          <p:cNvSpPr txBox="1"/>
          <p:nvPr/>
        </p:nvSpPr>
        <p:spPr>
          <a:xfrm>
            <a:off x="563230" y="1340539"/>
            <a:ext cx="58232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 inteligência artificial é uma aliada crucial na luta por diagnósticos precoces. Com avanços contínuos, ela não apenas melhora a eficiência médica, mas também democratiza o acesso à saúde de qualidade. O futuro da medicina está nas mãos da tecnologia, e a IA será o motor dessa transformação.</a:t>
            </a:r>
            <a:endParaRPr lang="pt-BR" sz="2400" dirty="0"/>
          </a:p>
        </p:txBody>
      </p:sp>
      <p:sp>
        <p:nvSpPr>
          <p:cNvPr id="6" name="Subtítulo"/>
          <p:cNvSpPr txBox="1"/>
          <p:nvPr/>
        </p:nvSpPr>
        <p:spPr>
          <a:xfrm>
            <a:off x="497304" y="458189"/>
            <a:ext cx="5823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+mj-lt"/>
              </a:rPr>
              <a:t>Conclusão</a:t>
            </a:r>
            <a:endParaRPr lang="pt-BR" sz="3200" dirty="0">
              <a:latin typeface="+mj-lt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F8A0-37B3-4C96-AC4A-6A6E2447AC0E}" type="slidenum">
              <a:rPr lang="pt-BR" smtClean="0"/>
              <a:t>13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 Futuro da Saúde com a IA - Rosanay Pititinga</a:t>
            </a:r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189" y="5063166"/>
            <a:ext cx="3665621" cy="366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9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2E7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"/>
          <p:cNvSpPr txBox="1"/>
          <p:nvPr/>
        </p:nvSpPr>
        <p:spPr>
          <a:xfrm>
            <a:off x="407068" y="4133473"/>
            <a:ext cx="6043863" cy="1324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POR QUE A DETECÇÃO PRECOCE É ESSENCIAL?</a:t>
            </a:r>
            <a:endParaRPr lang="pt-BR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ítulo"/>
          <p:cNvSpPr txBox="1"/>
          <p:nvPr/>
        </p:nvSpPr>
        <p:spPr>
          <a:xfrm>
            <a:off x="517358" y="2313235"/>
            <a:ext cx="582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smtClean="0">
                <a:ln>
                  <a:solidFill>
                    <a:schemeClr val="bg1"/>
                  </a:solidFill>
                </a:ln>
                <a:noFill/>
                <a:latin typeface="Arial Rounded MT Bold" panose="020F0704030504030204" pitchFamily="34" charset="0"/>
              </a:rPr>
              <a:t>01</a:t>
            </a:r>
            <a:endParaRPr lang="pt-BR" sz="7200" dirty="0">
              <a:ln>
                <a:solidFill>
                  <a:schemeClr val="bg1"/>
                </a:solidFill>
              </a:ln>
              <a:noFill/>
              <a:latin typeface="Arial Rounded MT Bold" panose="020F0704030504030204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F8A0-37B3-4C96-AC4A-6A6E2447AC0E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 Futuro da Saúde com a IA - Rosanay Pititinga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22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"/>
          <p:cNvSpPr txBox="1"/>
          <p:nvPr/>
        </p:nvSpPr>
        <p:spPr>
          <a:xfrm>
            <a:off x="497303" y="1741592"/>
            <a:ext cx="58232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 detecção precoce de doenças é um dos maiores aliados para salvar vidas. Diagnósticos rápidos podem evitar complicações, reduzir custos com tratamentos e melhorar a qualidade de vida. Por exemplo, cânceres descobertos em estágio inicial têm chances de cura muito maiores do que em estágios avançados. Porém, a identificação de sinais sutis nem sempre é possível apenas com métodos tradicionais.</a:t>
            </a:r>
          </a:p>
          <a:p>
            <a:endParaRPr lang="pt-BR" sz="2400" dirty="0" smtClean="0"/>
          </a:p>
          <a:p>
            <a:r>
              <a:rPr lang="pt-BR" sz="2400" dirty="0" smtClean="0"/>
              <a:t>É aqui que a Inteligência Artificial (IA) entra como uma ferramenta poderosa, capaz de transformar a medicina.</a:t>
            </a:r>
            <a:endParaRPr lang="pt-BR" sz="2400" dirty="0"/>
          </a:p>
        </p:txBody>
      </p:sp>
      <p:sp>
        <p:nvSpPr>
          <p:cNvPr id="6" name="Subtítulo"/>
          <p:cNvSpPr txBox="1"/>
          <p:nvPr/>
        </p:nvSpPr>
        <p:spPr>
          <a:xfrm>
            <a:off x="497304" y="458189"/>
            <a:ext cx="58232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+mj-lt"/>
              </a:rPr>
              <a:t>Por que a detecção precoce é essencial?</a:t>
            </a:r>
            <a:endParaRPr lang="pt-BR" sz="3200" dirty="0">
              <a:latin typeface="+mj-lt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F8A0-37B3-4C96-AC4A-6A6E2447AC0E}" type="slidenum">
              <a:rPr lang="pt-BR" smtClean="0"/>
              <a:t>3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 Futuro da Saúde com a IA - Rosanay Pititinga</a:t>
            </a:r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713" y="8256824"/>
            <a:ext cx="924573" cy="92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0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2E7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"/>
          <p:cNvSpPr txBox="1"/>
          <p:nvPr/>
        </p:nvSpPr>
        <p:spPr>
          <a:xfrm>
            <a:off x="407068" y="4133473"/>
            <a:ext cx="6043863" cy="1324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COMO A IA AJUDA NA DETECÇÃO PRECOCE?</a:t>
            </a:r>
            <a:endParaRPr lang="pt-BR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ítulo"/>
          <p:cNvSpPr txBox="1"/>
          <p:nvPr/>
        </p:nvSpPr>
        <p:spPr>
          <a:xfrm>
            <a:off x="517358" y="2313235"/>
            <a:ext cx="582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smtClean="0">
                <a:ln>
                  <a:solidFill>
                    <a:schemeClr val="bg1"/>
                  </a:solidFill>
                </a:ln>
                <a:noFill/>
                <a:latin typeface="Arial Rounded MT Bold" panose="020F0704030504030204" pitchFamily="34" charset="0"/>
              </a:rPr>
              <a:t>02</a:t>
            </a:r>
            <a:endParaRPr lang="pt-BR" sz="7200" dirty="0">
              <a:ln>
                <a:solidFill>
                  <a:schemeClr val="bg1"/>
                </a:solidFill>
              </a:ln>
              <a:noFill/>
              <a:latin typeface="Arial Rounded MT Bold" panose="020F0704030504030204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F8A0-37B3-4C96-AC4A-6A6E2447AC0E}" type="slidenum">
              <a:rPr lang="pt-BR" smtClean="0"/>
              <a:t>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 Futuro da Saúde com a IA - Rosanay Pititinga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67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"/>
          <p:cNvSpPr txBox="1"/>
          <p:nvPr/>
        </p:nvSpPr>
        <p:spPr>
          <a:xfrm>
            <a:off x="497303" y="1741592"/>
            <a:ext cx="582328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 IA processa grandes volumes de dados médicos, como exames de imagem, históricos de saúde e até genomas, de forma mais rápida e precisa do que humanos. Usando algoritmos avançados, a IA identifica padrões invisíveis ao olho humano, sugerindo possíveis diagnósticos em segundos.</a:t>
            </a:r>
          </a:p>
          <a:p>
            <a:endParaRPr lang="pt-BR" sz="2400" dirty="0" smtClean="0"/>
          </a:p>
          <a:p>
            <a:r>
              <a:rPr lang="pt-BR" sz="2400" dirty="0" smtClean="0"/>
              <a:t>Exemplo 1: Sistemas como o Google </a:t>
            </a:r>
            <a:r>
              <a:rPr lang="pt-BR" sz="2400" dirty="0" err="1" smtClean="0"/>
              <a:t>DeepMind</a:t>
            </a:r>
            <a:r>
              <a:rPr lang="pt-BR" sz="2400" dirty="0" smtClean="0"/>
              <a:t> detectam doenças oculares com precisão superior à de especialistas.</a:t>
            </a:r>
          </a:p>
          <a:p>
            <a:endParaRPr lang="pt-BR" sz="2400" dirty="0" smtClean="0"/>
          </a:p>
          <a:p>
            <a:r>
              <a:rPr lang="pt-BR" sz="2400" dirty="0" smtClean="0"/>
              <a:t>Exemplo 2: Algoritmos treinados para identificar nódulos pulmonares em exames de tomografia já conseguem apontar sinais iniciais de câncer de pulmão antes dos métodos convencionais.</a:t>
            </a:r>
            <a:endParaRPr lang="pt-BR" sz="2400" dirty="0"/>
          </a:p>
        </p:txBody>
      </p:sp>
      <p:sp>
        <p:nvSpPr>
          <p:cNvPr id="6" name="Subtítulo"/>
          <p:cNvSpPr txBox="1"/>
          <p:nvPr/>
        </p:nvSpPr>
        <p:spPr>
          <a:xfrm>
            <a:off x="497304" y="458189"/>
            <a:ext cx="58232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+mj-lt"/>
              </a:rPr>
              <a:t>Como a IA ajuda na detecção precoce?</a:t>
            </a:r>
            <a:endParaRPr lang="pt-BR" sz="3200" dirty="0">
              <a:latin typeface="+mj-lt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F8A0-37B3-4C96-AC4A-6A6E2447AC0E}" type="slidenum">
              <a:rPr lang="pt-BR" smtClean="0"/>
              <a:t>5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 Futuro da Saúde com a IA - Rosanay Pititinga</a:t>
            </a:r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713" y="8256824"/>
            <a:ext cx="924573" cy="92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5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2E7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"/>
          <p:cNvSpPr txBox="1"/>
          <p:nvPr/>
        </p:nvSpPr>
        <p:spPr>
          <a:xfrm>
            <a:off x="407068" y="4133473"/>
            <a:ext cx="6043863" cy="1324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 EVOLUÇÃO DA IA NA SAÚDE</a:t>
            </a:r>
            <a:endParaRPr lang="pt-BR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ítulo"/>
          <p:cNvSpPr txBox="1"/>
          <p:nvPr/>
        </p:nvSpPr>
        <p:spPr>
          <a:xfrm>
            <a:off x="517358" y="2313235"/>
            <a:ext cx="582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smtClean="0">
                <a:ln>
                  <a:solidFill>
                    <a:schemeClr val="bg1"/>
                  </a:solidFill>
                </a:ln>
                <a:noFill/>
                <a:latin typeface="Arial Rounded MT Bold" panose="020F0704030504030204" pitchFamily="34" charset="0"/>
              </a:rPr>
              <a:t>03</a:t>
            </a:r>
            <a:endParaRPr lang="pt-BR" sz="7200" dirty="0">
              <a:ln>
                <a:solidFill>
                  <a:schemeClr val="bg1"/>
                </a:solidFill>
              </a:ln>
              <a:noFill/>
              <a:latin typeface="Arial Rounded MT Bold" panose="020F0704030504030204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F8A0-37B3-4C96-AC4A-6A6E2447AC0E}" type="slidenum">
              <a:rPr lang="pt-BR" smtClean="0"/>
              <a:t>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 Futuro da Saúde com a IA - Rosanay Pititinga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25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"/>
          <p:cNvSpPr txBox="1"/>
          <p:nvPr/>
        </p:nvSpPr>
        <p:spPr>
          <a:xfrm>
            <a:off x="517358" y="1333095"/>
            <a:ext cx="5823283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 inteligência artificial na medicina percorreu um longo caminho desde sua introdução. Nos anos 2000, os sistemas eram limitados a análises simples, como interpretar sinais vitais. Com o avanço do aprendizado de máquina, a IA começou a “aprender” com dados históricos e a aprimorar suas previsões.</a:t>
            </a:r>
          </a:p>
          <a:p>
            <a:endParaRPr lang="pt-BR" sz="2400" dirty="0" smtClean="0"/>
          </a:p>
          <a:p>
            <a:r>
              <a:rPr lang="pt-BR" sz="2400" dirty="0" smtClean="0"/>
              <a:t>Hoje, tecnologias como redes neurais e aprendizado profundo (</a:t>
            </a:r>
            <a:r>
              <a:rPr lang="pt-BR" sz="2400" dirty="0" err="1" smtClean="0"/>
              <a:t>deep</a:t>
            </a:r>
            <a:r>
              <a:rPr lang="pt-BR" sz="2400" dirty="0" smtClean="0"/>
              <a:t> </a:t>
            </a:r>
            <a:r>
              <a:rPr lang="pt-BR" sz="2400" dirty="0" err="1" smtClean="0"/>
              <a:t>learning</a:t>
            </a:r>
            <a:r>
              <a:rPr lang="pt-BR" sz="2400" dirty="0" smtClean="0"/>
              <a:t>) estão na vanguarda. Esses métodos simulam o funcionamento do cérebro humano e permitem que os sistemas se tornem mais sofisticados com o tempo.</a:t>
            </a:r>
          </a:p>
          <a:p>
            <a:endParaRPr lang="pt-BR" sz="2400" dirty="0" smtClean="0"/>
          </a:p>
          <a:p>
            <a:r>
              <a:rPr lang="pt-BR" sz="2400" dirty="0" smtClean="0"/>
              <a:t>Exemplo: A IBM Watson Health revolucionou a análise de estudos clínicos, cruzando informações de milhares de casos para recomendar tratamentos personalizados em minutos.</a:t>
            </a:r>
            <a:endParaRPr lang="pt-BR" sz="2400" dirty="0"/>
          </a:p>
        </p:txBody>
      </p:sp>
      <p:sp>
        <p:nvSpPr>
          <p:cNvPr id="6" name="Subtítulo"/>
          <p:cNvSpPr txBox="1"/>
          <p:nvPr/>
        </p:nvSpPr>
        <p:spPr>
          <a:xfrm>
            <a:off x="497304" y="458189"/>
            <a:ext cx="5823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+mj-lt"/>
              </a:rPr>
              <a:t>A evolução da IA na saúde</a:t>
            </a:r>
            <a:endParaRPr lang="pt-BR" sz="3200" dirty="0">
              <a:latin typeface="+mj-lt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F8A0-37B3-4C96-AC4A-6A6E2447AC0E}" type="slidenum">
              <a:rPr lang="pt-BR" smtClean="0"/>
              <a:t>7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 Futuro da Saúde com a IA - Rosanay Pititinga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04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2E7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"/>
          <p:cNvSpPr txBox="1"/>
          <p:nvPr/>
        </p:nvSpPr>
        <p:spPr>
          <a:xfrm>
            <a:off x="407068" y="4133473"/>
            <a:ext cx="60438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Vantagens práticas da IA na detecção precoce</a:t>
            </a:r>
            <a:endParaRPr lang="pt-BR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ítulo"/>
          <p:cNvSpPr txBox="1"/>
          <p:nvPr/>
        </p:nvSpPr>
        <p:spPr>
          <a:xfrm>
            <a:off x="517358" y="2313235"/>
            <a:ext cx="582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smtClean="0">
                <a:ln>
                  <a:solidFill>
                    <a:schemeClr val="bg1"/>
                  </a:solidFill>
                </a:ln>
                <a:noFill/>
                <a:latin typeface="Arial Rounded MT Bold" panose="020F0704030504030204" pitchFamily="34" charset="0"/>
              </a:rPr>
              <a:t>04</a:t>
            </a:r>
            <a:endParaRPr lang="pt-BR" sz="7200" dirty="0">
              <a:ln>
                <a:solidFill>
                  <a:schemeClr val="bg1"/>
                </a:solidFill>
              </a:ln>
              <a:noFill/>
              <a:latin typeface="Arial Rounded MT Bold" panose="020F0704030504030204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F8A0-37B3-4C96-AC4A-6A6E2447AC0E}" type="slidenum">
              <a:rPr lang="pt-BR" smtClean="0"/>
              <a:t>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 Futuro da Saúde com a IA - Rosanay Pititinga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67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"/>
          <p:cNvSpPr txBox="1"/>
          <p:nvPr/>
        </p:nvSpPr>
        <p:spPr>
          <a:xfrm>
            <a:off x="497303" y="1741592"/>
            <a:ext cx="582328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Velocidade: Processamento em segundos de informações que levariam dias.</a:t>
            </a:r>
          </a:p>
          <a:p>
            <a:endParaRPr lang="pt-BR" sz="2400" dirty="0" smtClean="0"/>
          </a:p>
          <a:p>
            <a:r>
              <a:rPr lang="pt-BR" sz="2400" dirty="0" smtClean="0"/>
              <a:t>Precisão: Menor risco de erros diagnósticos.</a:t>
            </a:r>
          </a:p>
          <a:p>
            <a:endParaRPr lang="pt-BR" sz="2400" dirty="0" smtClean="0"/>
          </a:p>
          <a:p>
            <a:r>
              <a:rPr lang="pt-BR" sz="2400" dirty="0" smtClean="0"/>
              <a:t>Acessibilidade: Ferramentas acessíveis remotamente ajudam comunidades com poucos especialistas.</a:t>
            </a:r>
          </a:p>
          <a:p>
            <a:endParaRPr lang="pt-BR" sz="2400" dirty="0" smtClean="0"/>
          </a:p>
          <a:p>
            <a:r>
              <a:rPr lang="pt-BR" sz="2400" dirty="0" smtClean="0"/>
              <a:t>Exemplo: Aplicativos de IA, como o Ada Health, já são usados por pessoas em áreas remotas para avaliar sintomas iniciais e recomendar ações.</a:t>
            </a:r>
            <a:endParaRPr lang="pt-BR" sz="2400" dirty="0"/>
          </a:p>
        </p:txBody>
      </p:sp>
      <p:sp>
        <p:nvSpPr>
          <p:cNvPr id="6" name="Subtítulo"/>
          <p:cNvSpPr txBox="1"/>
          <p:nvPr/>
        </p:nvSpPr>
        <p:spPr>
          <a:xfrm>
            <a:off x="497304" y="458189"/>
            <a:ext cx="58232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+mj-lt"/>
              </a:rPr>
              <a:t>Vantagens práticas da IA na detecção precoce</a:t>
            </a:r>
            <a:endParaRPr lang="pt-BR" sz="3200" dirty="0">
              <a:latin typeface="+mj-lt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F8A0-37B3-4C96-AC4A-6A6E2447AC0E}" type="slidenum">
              <a:rPr lang="pt-BR" smtClean="0"/>
              <a:t>9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 Futuro da Saúde com a IA - Rosanay Pititinga</a:t>
            </a:r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713" y="8256824"/>
            <a:ext cx="924573" cy="92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10088</TotalTime>
  <Words>744</Words>
  <Application>Microsoft Office PowerPoint</Application>
  <PresentationFormat>Papel A4 (210 x 297 mm)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Comic Sans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ROSA</dc:creator>
  <cp:lastModifiedBy>ROSA</cp:lastModifiedBy>
  <cp:revision>22</cp:revision>
  <dcterms:created xsi:type="dcterms:W3CDTF">2024-12-03T14:17:40Z</dcterms:created>
  <dcterms:modified xsi:type="dcterms:W3CDTF">2024-12-10T14:26:21Z</dcterms:modified>
</cp:coreProperties>
</file>