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83" r:id="rId5"/>
    <p:sldId id="284" r:id="rId6"/>
    <p:sldId id="285" r:id="rId7"/>
    <p:sldId id="275" r:id="rId8"/>
    <p:sldId id="286" r:id="rId9"/>
    <p:sldId id="280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6" autoAdjust="0"/>
    <p:restoredTop sz="99780" autoAdjust="0"/>
  </p:normalViewPr>
  <p:slideViewPr>
    <p:cSldViewPr snapToGrid="0">
      <p:cViewPr>
        <p:scale>
          <a:sx n="77" d="100"/>
          <a:sy n="77" d="100"/>
        </p:scale>
        <p:origin x="-1530" y="-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01/12/2016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3</a:t>
            </a: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Teoria do Consumidor I: Aspectos da Demanda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711" y="1817224"/>
            <a:ext cx="11557322" cy="479770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Premissa da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racionalidade perfeita</a:t>
            </a:r>
            <a:endParaRPr lang="pt-BR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Escolhas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condicionadas pelas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preferências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dos consumidores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suas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 orçamentárias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Trata-se de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maximizar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 grau de satisfação por meio da aquisição de um conjunto de bens e serviços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dada uma restrição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renda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CI, TMS, utilidade e poder aquisitivo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59351"/>
            <a:ext cx="11253353" cy="4878729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Como um consumidor com renda limitada decide que bens e serviços adquirir? 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Preferências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Restrições orçamentárias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Escolhas</a:t>
            </a: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81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Preferências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2292" y="1591520"/>
            <a:ext cx="11403315" cy="5127584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Satisfação</a:t>
            </a: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Cestas de mercado</a:t>
            </a: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Curvas de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indiferença (CI)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representam todas as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combinações de cestas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de mercado que fornecem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o mesmo nível de satisfação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a um consumidor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868" y="2917083"/>
            <a:ext cx="4703683" cy="36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11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Preferências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221" y="1591520"/>
            <a:ext cx="11403315" cy="5127584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 marginal de substituição (TMS)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- quantidade máxima de um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bem que um consumidor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estaria disposto a deixar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de consumir para obter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uma unidade adicional de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um outro bem, mantendo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 mesmo nível de satisfação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- é decrescente (CI convexa)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8883249" y="1401142"/>
                <a:ext cx="2111764" cy="85652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𝑇𝑀𝑆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sz="3600" dirty="0"/>
              </a:p>
              <a:p>
                <a:endParaRPr lang="pt-BR" sz="3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249" y="1401142"/>
                <a:ext cx="2111764" cy="856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482" y="2458413"/>
            <a:ext cx="4630531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Preferências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591520"/>
            <a:ext cx="11403315" cy="5127584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58" y="2338598"/>
            <a:ext cx="9019659" cy="40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179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Preferências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492" y="1591520"/>
            <a:ext cx="11835114" cy="5127584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Utilidade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valor numérico que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 a satisfação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o consumidor obtém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 dada cesta de mercado</a:t>
            </a: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de utilidade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relação matemática que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associa níveis de utilidade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 cestas de mercado individuais – ex.: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925" y="2056782"/>
            <a:ext cx="5836170" cy="34427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7588608" y="5886865"/>
                <a:ext cx="2378599" cy="4682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  <a:p>
                <a:endParaRPr lang="pt-BR" sz="3600" dirty="0"/>
              </a:p>
              <a:p>
                <a:endParaRPr lang="pt-BR" sz="3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608" y="5886865"/>
                <a:ext cx="2378599" cy="468275"/>
              </a:xfrm>
              <a:prstGeom prst="rect">
                <a:avLst/>
              </a:prstGeom>
              <a:blipFill rotWithShape="1">
                <a:blip r:embed="rId3"/>
                <a:stretch>
                  <a:fillRect l="-1282" r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6323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Restrições orçamentárias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434" y="1772460"/>
            <a:ext cx="11253353" cy="4351339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Renda é limitada</a:t>
            </a: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orçamentária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indica todas as combinações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bens para as quais o total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dinheiro gasto seja igual à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renda disponível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1499855" y="5133700"/>
                <a:ext cx="2651980" cy="47712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 fontScale="92500"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pt-BR" sz="3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pt-BR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sz="3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855" y="5133700"/>
                <a:ext cx="2651980" cy="4771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1644306" y="5780126"/>
                <a:ext cx="2363077" cy="89341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06" y="5780126"/>
                <a:ext cx="2363077" cy="8934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49" y="2478087"/>
            <a:ext cx="5277928" cy="31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5751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Restrições orçamentárias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021" y="1669423"/>
            <a:ext cx="11742517" cy="51422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Modificações na renda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Modificações nos preços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Poder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aquisitivo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E se ambos os preços se alterassem na mesma proporção?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E se preços e renda se alterassem da mesma forma?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39" y="2200200"/>
            <a:ext cx="3257099" cy="2895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32" y="2272666"/>
            <a:ext cx="4208900" cy="27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181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Escolhas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2292" y="1626243"/>
            <a:ext cx="11426464" cy="5156523"/>
          </a:xfrm>
        </p:spPr>
        <p:txBody>
          <a:bodyPr>
            <a:normAutofit fontScale="92500"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racional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consumidores buscam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maximizar o grau de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satisfação que poderão obter,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considerando o orçamento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limitado de que dispõem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Vamos abstrair de consumo futuro, crédito e qualquer incerteza: na prática, os agentes formam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expectativas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tomada de decisão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1796102" y="4821355"/>
                <a:ext cx="3003632" cy="89654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𝑇𝑀𝑆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02" y="4821355"/>
                <a:ext cx="3003632" cy="896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78" y="1626243"/>
            <a:ext cx="5474066" cy="37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213</Words>
  <Application>Microsoft Office PowerPoint</Application>
  <PresentationFormat>Personalizar</PresentationFormat>
  <Paragraphs>80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1_Tema do Office</vt:lpstr>
      <vt:lpstr>Apresentação do PowerPoint</vt:lpstr>
      <vt:lpstr>Plano de Aula </vt:lpstr>
      <vt:lpstr>Preferências</vt:lpstr>
      <vt:lpstr>Preferências</vt:lpstr>
      <vt:lpstr>Preferências</vt:lpstr>
      <vt:lpstr>Preferências</vt:lpstr>
      <vt:lpstr>Restrições orçamentárias</vt:lpstr>
      <vt:lpstr>Restrições orçamentárias</vt:lpstr>
      <vt:lpstr>Escolhas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Heitor Vieira Marucci</cp:lastModifiedBy>
  <cp:revision>123</cp:revision>
  <dcterms:created xsi:type="dcterms:W3CDTF">2015-02-10T17:45:35Z</dcterms:created>
  <dcterms:modified xsi:type="dcterms:W3CDTF">2016-12-01T12:35:17Z</dcterms:modified>
</cp:coreProperties>
</file>