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5" r:id="rId4"/>
    <p:sldId id="283" r:id="rId5"/>
    <p:sldId id="284" r:id="rId6"/>
    <p:sldId id="274" r:id="rId7"/>
    <p:sldId id="279" r:id="rId8"/>
    <p:sldId id="286" r:id="rId9"/>
    <p:sldId id="287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9780" autoAdjust="0"/>
  </p:normalViewPr>
  <p:slideViewPr>
    <p:cSldViewPr snapToGrid="0">
      <p:cViewPr>
        <p:scale>
          <a:sx n="60" d="100"/>
          <a:sy n="60" d="100"/>
        </p:scale>
        <p:origin x="-63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12</a:t>
            </a: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Competitivas IV: Financiamento de </a:t>
            </a:r>
            <a:r>
              <a:rPr lang="pt-BR" sz="4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mpresas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2460"/>
            <a:ext cx="11455401" cy="48077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Formas de avaliação de investimentos: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VPL e TIR</a:t>
            </a:r>
          </a:p>
          <a:p>
            <a:pPr>
              <a:spcBef>
                <a:spcPts val="1200"/>
              </a:spcBef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 de mercado e expectativas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retorno e custos</a:t>
            </a:r>
          </a:p>
          <a:p>
            <a:pPr>
              <a:spcBef>
                <a:spcPts val="1200"/>
              </a:spcBef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Fontes de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financiamento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recursos próprios e de terceiros</a:t>
            </a:r>
          </a:p>
          <a:p>
            <a:pPr>
              <a:spcBef>
                <a:spcPts val="1200"/>
              </a:spcBef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 financeiros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captação e aplicação de recursos     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dinâmica afeta as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 e estrutura de financiamento das empresas</a:t>
            </a:r>
          </a:p>
          <a:p>
            <a:pPr>
              <a:spcBef>
                <a:spcPts val="1200"/>
              </a:spcBef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riscos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de oportunidades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para tomada de decisão das empresas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806860" y="4705110"/>
            <a:ext cx="520861" cy="3183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44547"/>
            <a:ext cx="11253353" cy="4467828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Avaliação de investimento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Fontes de financiamento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Mercados financeiros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Riscos e oportunidades</a:t>
            </a: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Avaliação de Investimento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2460"/>
            <a:ext cx="11253353" cy="48251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 vale hoje R$ 1 pago no futuro?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Precisamos trazer o montante a valor presente!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 de juros constante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 de juros variável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4844005" y="3684793"/>
                <a:ext cx="2731625" cy="100044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05" y="3684793"/>
                <a:ext cx="2731625" cy="1000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3201833" y="5488160"/>
                <a:ext cx="6141548" cy="100523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…(1+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833" y="5488160"/>
                <a:ext cx="6141548" cy="1005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2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Avaliação de Investimento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2460"/>
            <a:ext cx="11253353" cy="482511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Investimento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envolve, em geral, elevado volume de capital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deve considerar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diversos aspectos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Fluxos de renda esperados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 do investimento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Taxa de desconto (custo de oportunidade do capital)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Tempo de maturação do investimento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Trade-off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risco-retorno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Incerteza e expectativas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Avaliação de Investimento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011" y="1772460"/>
            <a:ext cx="11534172" cy="501609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Diversas técnicas para avaliar a decisão de investimento</a:t>
            </a: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 do Valor Presente Líquido (VPL)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VPL &gt; 0 para realizar o investimento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 Interna de Retorno (TIR)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Taxa de juros para a qual o VPL é nulo; TIR &gt; R para investir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1922577" y="2968364"/>
                <a:ext cx="8582627" cy="9797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77" y="2968364"/>
                <a:ext cx="8582627" cy="9797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579944" y="5144034"/>
                <a:ext cx="9311833" cy="9797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𝑇𝐼𝑅</m:t>
                              </m:r>
                            </m:e>
                          </m:d>
                        </m:den>
                      </m:f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𝑇𝐼</m:t>
                                  </m:r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𝑇𝐼</m:t>
                                  </m:r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944" y="5144034"/>
                <a:ext cx="9311833" cy="9797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Fontes de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inanciamento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077655"/>
            <a:ext cx="11253353" cy="4386805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próprios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(internos à empresa):</a:t>
            </a:r>
          </a:p>
          <a:p>
            <a:pPr lvl="1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Autofinanciamento: reinversão de lucros retidos, utilização de fluxos de caixa, venda de ativos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de terceiros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(externos à empresa):</a:t>
            </a:r>
          </a:p>
          <a:p>
            <a:pPr lvl="1"/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Mercado bancário (ex. empréstimos bancários)</a:t>
            </a:r>
          </a:p>
          <a:p>
            <a:pPr lvl="1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 de capitais (ex. títulos, ações etc.)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52602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Mercados Financeiros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669423"/>
            <a:ext cx="11253353" cy="509598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Captação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de recursos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Institucionalidade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Organização e normas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funcionamento / regulação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do sistema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financeiro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via intermediação financeira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direto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Tamanho das empresas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Critérios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governança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Condições econômico-financeiras das empresas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Histórico de crédito / classificação de risco</a:t>
            </a:r>
          </a:p>
        </p:txBody>
      </p:sp>
    </p:spTree>
    <p:extLst>
      <p:ext uri="{BB962C8B-B14F-4D97-AF65-F5344CB8AC3E}">
        <p14:creationId xmlns:p14="http://schemas.microsoft.com/office/powerpoint/2010/main" val="10691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0927"/>
            <a:ext cx="11189183" cy="486136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Natureza dos recursos de terceiros</a:t>
            </a:r>
            <a:r>
              <a:rPr lang="pt-BR" sz="3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Recursos públicos e privados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Mercados domésticos e internacionais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 e estrutura de financiamento</a:t>
            </a:r>
            <a:r>
              <a:rPr lang="pt-BR" sz="3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Prazos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Custos / taxas de juros / política de dividendos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Garantias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Composição do financiamento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Linhas de financiamento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Dinâmica dos mercados financeiros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52602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Mercados Financeiros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9762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Riscos e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portunidades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0" y="1669423"/>
            <a:ext cx="11345441" cy="510755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Oportunidades</a:t>
            </a:r>
            <a:r>
              <a:rPr lang="pt-BR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Realização / viabilidade do negócio ou investimento (sem necessariamente utilização, ou na ausência, de recursos próprios)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Captação de recursos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subsidiados / linhas específicas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(Re)financiamento de posições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Riscos</a:t>
            </a:r>
            <a:r>
              <a:rPr lang="pt-BR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Grau de alavancagem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Descasamento de prazos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Riscos de mercado, de juros e de câmbio (p. ex. dívida em moeda estrangeira)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Risco de crédito / inadimplência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Risco de liquidez e insolvência</a:t>
            </a:r>
          </a:p>
        </p:txBody>
      </p:sp>
    </p:spTree>
    <p:extLst>
      <p:ext uri="{BB962C8B-B14F-4D97-AF65-F5344CB8AC3E}">
        <p14:creationId xmlns:p14="http://schemas.microsoft.com/office/powerpoint/2010/main" val="24552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580</Words>
  <Application>Microsoft Office PowerPoint</Application>
  <PresentationFormat>Personalizar</PresentationFormat>
  <Paragraphs>85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1_Tema do Office</vt:lpstr>
      <vt:lpstr>Apresentação do PowerPoint</vt:lpstr>
      <vt:lpstr>Plano de Aula </vt:lpstr>
      <vt:lpstr>Avaliação de Investimento</vt:lpstr>
      <vt:lpstr>Avaliação de Investimento</vt:lpstr>
      <vt:lpstr>Avaliação de Investimento</vt:lpstr>
      <vt:lpstr>Fontes de Financiamento</vt:lpstr>
      <vt:lpstr>Mercados Financeiros</vt:lpstr>
      <vt:lpstr>Mercados Financeiros</vt:lpstr>
      <vt:lpstr>Riscos e Oportunidades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Arony Rodrigues Lolo Vieira</cp:lastModifiedBy>
  <cp:revision>134</cp:revision>
  <dcterms:created xsi:type="dcterms:W3CDTF">2015-02-10T17:45:35Z</dcterms:created>
  <dcterms:modified xsi:type="dcterms:W3CDTF">2016-12-20T16:46:11Z</dcterms:modified>
</cp:coreProperties>
</file>