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79" r:id="rId4"/>
    <p:sldId id="274" r:id="rId5"/>
    <p:sldId id="280" r:id="rId6"/>
    <p:sldId id="281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96" autoAdjust="0"/>
    <p:restoredTop sz="85362" autoAdjust="0"/>
  </p:normalViewPr>
  <p:slideViewPr>
    <p:cSldViewPr snapToGrid="0">
      <p:cViewPr varScale="1">
        <p:scale>
          <a:sx n="67" d="100"/>
          <a:sy n="67" d="100"/>
        </p:scale>
        <p:origin x="-3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6CC45-7B7F-421C-A3FC-56A908DA5472}" type="datetimeFigureOut">
              <a:rPr lang="pt-BR" smtClean="0"/>
              <a:t>30/11/2016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BF6C7-D1F3-461C-99B7-FE200F99AC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08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BF6C7-D1F3-461C-99B7-FE200F99AC6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20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67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11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7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12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5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05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67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5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8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4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67"/>
            </a:lvl2pPr>
            <a:lvl3pPr marL="914377" indent="0">
              <a:buNone/>
              <a:defRPr sz="1200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  <a:lvl6pPr marL="2285943" indent="0">
              <a:buNone/>
              <a:defRPr sz="1067"/>
            </a:lvl6pPr>
            <a:lvl7pPr marL="2743131" indent="0">
              <a:buNone/>
              <a:defRPr sz="1067"/>
            </a:lvl7pPr>
            <a:lvl8pPr marL="3200320" indent="0">
              <a:buNone/>
              <a:defRPr sz="1067"/>
            </a:lvl8pPr>
            <a:lvl9pPr marL="3657509" indent="0">
              <a:buNone/>
              <a:defRPr sz="1067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74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F543F4F1-C2D3-4E11-BD91-BA0CA03E048D}" type="datetimeFigureOut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30/11/2016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6F332902-C1F9-4D7B-85EB-FF75F39CF5D9}" type="slidenum">
              <a:rPr lang="pt-BR" smtClean="0">
                <a:solidFill>
                  <a:prstClr val="white">
                    <a:tint val="75000"/>
                  </a:prstClr>
                </a:solidFill>
              </a:rPr>
              <a:pPr defTabSz="914377"/>
              <a:t>‹nº›</a:t>
            </a:fld>
            <a:endParaRPr lang="pt-BR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441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0" y="1229417"/>
            <a:ext cx="12192000" cy="173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377"/>
            <a:r>
              <a:rPr lang="en-US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AULA 1</a:t>
            </a:r>
          </a:p>
          <a:p>
            <a:pPr algn="ctr" defTabSz="914377"/>
            <a:r>
              <a:rPr lang="pt-BR" altLang="pt-BR" sz="5333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ECONOMIA II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-1" y="4259317"/>
            <a:ext cx="1214251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377"/>
            <a:r>
              <a:rPr lang="pt-BR" sz="46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 e Demanda: Princípios Básicos</a:t>
            </a:r>
            <a:endParaRPr lang="pt-BR" sz="4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0" y="3953569"/>
            <a:ext cx="12192000" cy="5926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377">
              <a:defRPr/>
            </a:pPr>
            <a:endParaRPr lang="pt-BR" sz="1867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74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Síntese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095018"/>
            <a:ext cx="11253353" cy="402878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Microeconomia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Escolhas, preços e mercados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Curvas de oferta e de demanda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Mecanismo de mercado e tendência ao equilíbrio</a:t>
            </a:r>
          </a:p>
        </p:txBody>
      </p:sp>
    </p:spTree>
    <p:extLst>
      <p:ext uri="{BB962C8B-B14F-4D97-AF65-F5344CB8AC3E}">
        <p14:creationId xmlns:p14="http://schemas.microsoft.com/office/powerpoint/2010/main" val="15180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Plano de Aula 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79271"/>
            <a:ext cx="11253353" cy="461251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Estrutura do curso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Conceitos básicos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Curva de oferta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Curva de demanda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Equilíbrio de mercado</a:t>
            </a:r>
          </a:p>
        </p:txBody>
      </p:sp>
    </p:spTree>
    <p:extLst>
      <p:ext uri="{BB962C8B-B14F-4D97-AF65-F5344CB8AC3E}">
        <p14:creationId xmlns:p14="http://schemas.microsoft.com/office/powerpoint/2010/main" val="8924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 e Macro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863524"/>
            <a:ext cx="11253353" cy="4554637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Microeconomia</a:t>
            </a:r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das unidades econômicas individuais e dos mercados formados por essas unidades</a:t>
            </a:r>
          </a:p>
          <a:p>
            <a:pPr marL="0" indent="0">
              <a:buNone/>
            </a:pPr>
            <a:endParaRPr lang="pt-BR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Macroeconomia</a:t>
            </a:r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Estudo das variáveis econômicas agregadas e seus efeitos sobre o sistema econômico</a:t>
            </a:r>
          </a:p>
        </p:txBody>
      </p:sp>
    </p:spTree>
    <p:extLst>
      <p:ext uri="{BB962C8B-B14F-4D97-AF65-F5344CB8AC3E}">
        <p14:creationId xmlns:p14="http://schemas.microsoft.com/office/powerpoint/2010/main" val="35480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Estrutura do Curso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1961909"/>
            <a:ext cx="11253353" cy="434050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Oferta, demanda e elasticidades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Teoria do consumidor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Produção e custos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Estruturas de mercado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Estratégias competitivas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Falhas de mercado e papel do governo</a:t>
            </a:r>
          </a:p>
        </p:txBody>
      </p:sp>
    </p:spTree>
    <p:extLst>
      <p:ext uri="{BB962C8B-B14F-4D97-AF65-F5344CB8AC3E}">
        <p14:creationId xmlns:p14="http://schemas.microsoft.com/office/powerpoint/2010/main" val="219235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Conceitos Básicos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257063"/>
            <a:ext cx="11253353" cy="3866734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</a:t>
            </a:r>
            <a:r>
              <a:rPr lang="pt-BR" sz="3600" b="1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Escolhas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Preços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Mercados</a:t>
            </a:r>
          </a:p>
        </p:txBody>
      </p:sp>
    </p:spTree>
    <p:extLst>
      <p:ext uri="{BB962C8B-B14F-4D97-AF65-F5344CB8AC3E}">
        <p14:creationId xmlns:p14="http://schemas.microsoft.com/office/powerpoint/2010/main" val="128319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19" y="343860"/>
            <a:ext cx="1117299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Determinantes: oferta e demanda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309149"/>
            <a:ext cx="11253353" cy="3814648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preço, renda, preço de outros produtos, preferências, expectativas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Oferta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preço, preço de insumos, tecnologia, disponibilidade de recursos, expectativas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 etc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2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Curva de Oferta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008208"/>
            <a:ext cx="11253353" cy="4115591"/>
          </a:xfrm>
        </p:spPr>
        <p:txBody>
          <a:bodyPr>
            <a:normAutofit/>
          </a:bodyPr>
          <a:lstStyle/>
          <a:p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Relaciona as quantidades</a:t>
            </a:r>
          </a:p>
          <a:p>
            <a:pPr marL="0" indent="0">
              <a:buNone/>
            </a:pPr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os produtores </a:t>
            </a:r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desejam</a:t>
            </a:r>
          </a:p>
          <a:p>
            <a:pPr marL="0" indent="0">
              <a:buNone/>
            </a:pP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vender de um bem e o</a:t>
            </a:r>
          </a:p>
          <a:p>
            <a:pPr marL="0" indent="0">
              <a:buNone/>
            </a:pP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preço desse bem</a:t>
            </a:r>
          </a:p>
          <a:p>
            <a:pPr marL="0" indent="0">
              <a:buNone/>
            </a:pPr>
            <a:endParaRPr lang="pt-BR" sz="3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Curva ascendente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217" y="1979795"/>
            <a:ext cx="5373940" cy="417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9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Curva de Demanda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037144"/>
            <a:ext cx="11253353" cy="4086655"/>
          </a:xfrm>
        </p:spPr>
        <p:txBody>
          <a:bodyPr>
            <a:normAutofit/>
          </a:bodyPr>
          <a:lstStyle/>
          <a:p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Relaciona as quantidades</a:t>
            </a:r>
          </a:p>
          <a:p>
            <a:pPr marL="0" indent="0">
              <a:buNone/>
            </a:pPr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que os </a:t>
            </a: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consumidores</a:t>
            </a:r>
          </a:p>
          <a:p>
            <a:pPr marL="0" indent="0">
              <a:buNone/>
            </a:pP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desejam </a:t>
            </a:r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adquirir de </a:t>
            </a: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</a:p>
          <a:p>
            <a:pPr marL="0" indent="0">
              <a:buNone/>
            </a:pP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bem e o preço desse bem</a:t>
            </a:r>
          </a:p>
          <a:p>
            <a:pPr marL="0" indent="0">
              <a:buNone/>
            </a:pPr>
            <a:endParaRPr lang="pt-BR" sz="3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Curva descendente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267" y="2055986"/>
            <a:ext cx="5464465" cy="404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820" y="343860"/>
            <a:ext cx="10597585" cy="1325563"/>
          </a:xfrm>
        </p:spPr>
        <p:txBody>
          <a:bodyPr>
            <a:normAutofit/>
          </a:bodyPr>
          <a:lstStyle/>
          <a:p>
            <a:r>
              <a:rPr lang="pt-BR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Equilíbrio de Mercado</a:t>
            </a:r>
            <a:endParaRPr lang="pt-B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5931" y="2071868"/>
            <a:ext cx="11253353" cy="4051931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Preço de equilíbrio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Mecanismo de mercado</a:t>
            </a:r>
          </a:p>
          <a:p>
            <a:endParaRPr lang="pt-BR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Excesso de oferta e </a:t>
            </a:r>
          </a:p>
          <a:p>
            <a:pPr marL="457189" lvl="1" indent="0">
              <a:buNone/>
            </a:pPr>
            <a:r>
              <a:rPr lang="pt-BR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demanda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74" y="1949903"/>
            <a:ext cx="5365710" cy="42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9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236</Words>
  <Application>Microsoft Office PowerPoint</Application>
  <PresentationFormat>Personalizar</PresentationFormat>
  <Paragraphs>59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1_Tema do Office</vt:lpstr>
      <vt:lpstr>Apresentação do PowerPoint</vt:lpstr>
      <vt:lpstr>Plano de Aula </vt:lpstr>
      <vt:lpstr>Micro e Macro</vt:lpstr>
      <vt:lpstr>Estrutura do Curso</vt:lpstr>
      <vt:lpstr>Conceitos Básicos</vt:lpstr>
      <vt:lpstr>Determinantes: oferta e demanda</vt:lpstr>
      <vt:lpstr>Curva de Oferta</vt:lpstr>
      <vt:lpstr>Curva de Demanda</vt:lpstr>
      <vt:lpstr>Equilíbrio de Mercado</vt:lpstr>
      <vt:lpstr>Síntese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Henrique Proença Soares</dc:creator>
  <cp:lastModifiedBy>Arony Rodrigues Lolo Vieira</cp:lastModifiedBy>
  <cp:revision>89</cp:revision>
  <dcterms:created xsi:type="dcterms:W3CDTF">2015-02-10T17:45:35Z</dcterms:created>
  <dcterms:modified xsi:type="dcterms:W3CDTF">2016-11-30T18:14:45Z</dcterms:modified>
</cp:coreProperties>
</file>