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83" r:id="rId5"/>
    <p:sldId id="284" r:id="rId6"/>
    <p:sldId id="286" r:id="rId7"/>
    <p:sldId id="287" r:id="rId8"/>
    <p:sldId id="288" r:id="rId9"/>
    <p:sldId id="289" r:id="rId10"/>
    <p:sldId id="279" r:id="rId11"/>
    <p:sldId id="27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8" autoAdjust="0"/>
    <p:restoredTop sz="99780" autoAdjust="0"/>
  </p:normalViewPr>
  <p:slideViewPr>
    <p:cSldViewPr snapToGrid="0">
      <p:cViewPr>
        <p:scale>
          <a:sx n="58" d="100"/>
          <a:sy n="58" d="100"/>
        </p:scale>
        <p:origin x="-73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9</a:t>
            </a: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 Competitivas I: Fixação de Preço e Concorrência Imperfeita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Cartel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820" y="1620457"/>
            <a:ext cx="11277167" cy="5087074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Situação em que algumas ou todas as empresas de um setor fazem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coalizões explícitas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coordenam preços e níveis de produção para maximizar seus lucros conjuntos (ex. OPEP)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monopólio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demanda mais inelástica ao preço e controle da oferta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Cartel x monopólio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Coordenação e compromisso entre membros</a:t>
            </a: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Reação dos concorrentes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Prática condenada pela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 antitruste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países e organismos internacionais</a:t>
            </a: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2" y="1562582"/>
            <a:ext cx="11258630" cy="51970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Diversas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 de discriminação de preços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para aumentar os lucros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Situações de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 imperfeita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em que se pode exercer, em maior ou menor grau, o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mercado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 monopolística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ligeira diferenciação de produto com poder de mercado reduzido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 em oligopólios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poucas empresas com poder de mercado grande, barreiras à entrada no setor e dilemas de coordenação entre as empresas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Cartel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coalizão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explícita para se aproximar de ganhos de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monopólio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921397"/>
            <a:ext cx="11253353" cy="4490978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Estratégias de fixação de preço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Concorrência monopolística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Concorrência em oligopólios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Cartel</a:t>
            </a: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48" y="349647"/>
            <a:ext cx="12041095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Mercados Competitivos e Concentrados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950334"/>
            <a:ext cx="11253353" cy="4247909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Mercados competitivos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preço é determinado pelas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forças de oferta e demanda do mercado, de tal forma que empresas e consumidores não conseguem influenciar o preço de mercado</a:t>
            </a: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Mercados concentrados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ofertantes e/ou demandantes possuem algum poder de mercado (capacidade de influenciar o preço)</a:t>
            </a:r>
            <a:endParaRPr lang="pt-BR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78524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Estratégias de Fixação de Preço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886672"/>
            <a:ext cx="11253353" cy="4803495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Capturar o excedente do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consumidor e obter lucros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mais elevados</a:t>
            </a: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Discriminação de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estabelecer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preços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clientes diferentes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produtos semelhantes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98" y="2355374"/>
            <a:ext cx="4454965" cy="38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669423"/>
            <a:ext cx="11374378" cy="5113343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discriminação de preço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primeiro grau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cobrar de cada consumidor seu preço de reserva (preço máximo que um consumidor está disposto a pagar por um produto)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segundo grau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cobrar preços diferentes por unidade para quantidades diferentes da mesma mercadoria ou serviço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terceiro grau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dividir os consumidores em dois ou mais grupos com curvas de demanda separadas e cobrar preços diferentes de cada grupo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Intertemporal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 separar os consumidores com diferentes funções de demanda em diferentes grupos e cobrar preços diferentes em distintos pontos no tempo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 de pico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 cobrar preços altos durante os períodos de pico, quando as restrições de capacidade fazem com que os custos marginais sejam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elevados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78524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Estratégias de Fixação de Preço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246" y="1904035"/>
            <a:ext cx="11354764" cy="47919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Tarifa em duas partes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Cobrar dos consumidores uma taxa de entrada e uma taxa de utilização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 em pacote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Prática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 vender dois ou mais produtos em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Pacotes puros e pacotes mistos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 casada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Exigência de que um consumidor adquira um produto para poder adquirir outro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78524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Estratégias de Fixação de Preço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78524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Concorrência Monopolística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2" y="1772460"/>
            <a:ext cx="11287567" cy="4929282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Situação de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 imperfeita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Concorrência baseada em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 diferenciados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(porém altamente substituíveis uns pelos outros) – ex. diversos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bens de consumo não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duráveis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Várias empresas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livre entrada e saída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do setor (lucro econômico zero no longo prazo)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mercado reduzido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(curva de demanda relativamente elástica)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Ineficiência x diversidade de produtos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78524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Concorrência em Oligopólios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4050" y="1772460"/>
            <a:ext cx="11678856" cy="4929282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Situação de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 imperfeita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Concorrência baseada em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 </a:t>
            </a:r>
            <a:r>
              <a:rPr lang="pt-B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diferenciados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(ex. automóveis)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não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(ex. aço)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Poucas empresas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barreiras à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</a:t>
            </a:r>
            <a:r>
              <a:rPr lang="pt-B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e/ou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do setor (lucros elevados mesmo no longo prazo)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Barreiras à entrada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Estruturais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elevada escala mínima eficiente para operação, altos requerimentos de capital inicial, patentes e acesso restrito à tecnologia, preferências por marcas estabelecidas etc.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Estratégicas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ações de empresas já atuantes no mercado visando desestimular a entrada de novas empresas</a:t>
            </a:r>
          </a:p>
        </p:txBody>
      </p:sp>
    </p:spTree>
    <p:extLst>
      <p:ext uri="{BB962C8B-B14F-4D97-AF65-F5344CB8AC3E}">
        <p14:creationId xmlns:p14="http://schemas.microsoft.com/office/powerpoint/2010/main" val="20486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78524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Concorrência em Oligopólios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2" y="1772460"/>
            <a:ext cx="11287567" cy="492928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mercado e lucratividade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dependem, em parte, da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interação entre as empresas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Decisões de preço e produção de uma empresa levam em conta a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reação (esperada)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suas concorrentes (ex. modelos de Cournot, Stackelberg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Bertrand)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cooperativa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 mais agressiva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(ex. guerra de preços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 problemas de coordenação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Rigidez de preços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sinalização de preços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como formas de evitar concorrência via preço mutuamente destrutiva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Repetição e reputação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cooperação e retaliação</a:t>
            </a:r>
            <a:endParaRPr lang="pt-BR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723</Words>
  <Application>Microsoft Office PowerPoint</Application>
  <PresentationFormat>Personalizar</PresentationFormat>
  <Paragraphs>71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1_Tema do Office</vt:lpstr>
      <vt:lpstr>Apresentação do PowerPoint</vt:lpstr>
      <vt:lpstr>Plano de Aula </vt:lpstr>
      <vt:lpstr>Mercados Competitivos e Concentrados</vt:lpstr>
      <vt:lpstr>Estratégias de Fixação de Preço</vt:lpstr>
      <vt:lpstr>Estratégias de Fixação de Preço</vt:lpstr>
      <vt:lpstr>Estratégias de Fixação de Preço</vt:lpstr>
      <vt:lpstr>Concorrência Monopolística</vt:lpstr>
      <vt:lpstr>Concorrência em Oligopólios</vt:lpstr>
      <vt:lpstr>Concorrência em Oligopólios</vt:lpstr>
      <vt:lpstr>Cartel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Arony Rodrigues Lolo Vieira</cp:lastModifiedBy>
  <cp:revision>139</cp:revision>
  <dcterms:created xsi:type="dcterms:W3CDTF">2015-02-10T17:45:35Z</dcterms:created>
  <dcterms:modified xsi:type="dcterms:W3CDTF">2016-12-20T16:32:05Z</dcterms:modified>
</cp:coreProperties>
</file>