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4" r:id="rId4"/>
    <p:sldId id="283" r:id="rId5"/>
    <p:sldId id="274" r:id="rId6"/>
    <p:sldId id="286" r:id="rId7"/>
    <p:sldId id="285" r:id="rId8"/>
    <p:sldId id="289" r:id="rId9"/>
    <p:sldId id="282" r:id="rId10"/>
    <p:sldId id="287" r:id="rId11"/>
    <p:sldId id="278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6" autoAdjust="0"/>
    <p:restoredTop sz="99780" autoAdjust="0"/>
  </p:normalViewPr>
  <p:slideViewPr>
    <p:cSldViewPr snapToGrid="0">
      <p:cViewPr>
        <p:scale>
          <a:sx n="62" d="100"/>
          <a:sy n="62" d="100"/>
        </p:scale>
        <p:origin x="-546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1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2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5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5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5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0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4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4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20/12/2016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1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0" y="1229417"/>
            <a:ext cx="12192000" cy="173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377"/>
            <a:r>
              <a:rPr lang="en-US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AULA 10</a:t>
            </a:r>
          </a:p>
          <a:p>
            <a:pPr algn="ctr" defTabSz="914377"/>
            <a:r>
              <a:rPr lang="pt-BR" altLang="pt-BR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ECONOMIA II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219919" y="4259317"/>
            <a:ext cx="11788816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/>
            <a:r>
              <a:rPr lang="pt-BR" sz="4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Estratégias Competitivas II: Diferenciação e Inovação</a:t>
            </a:r>
            <a:endParaRPr lang="pt-BR" sz="4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3953569"/>
            <a:ext cx="12192000" cy="5926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pt-BR" sz="1867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207720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Inovação e Redes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772460"/>
            <a:ext cx="11310717" cy="485983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Novas empresas x grandes empresas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Empreendedorismo e ruptura</a:t>
            </a:r>
          </a:p>
          <a:p>
            <a:pPr lvl="1">
              <a:spcBef>
                <a:spcPts val="600"/>
              </a:spcBef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Gastos contínuos/rotineiros em P&amp;D e incremento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 de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inovação e cooperação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Empresas (alianças estratégicas)</a:t>
            </a:r>
          </a:p>
          <a:p>
            <a:pPr lvl="1">
              <a:spcBef>
                <a:spcPts val="600"/>
              </a:spcBef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Universidades</a:t>
            </a:r>
          </a:p>
          <a:p>
            <a:pPr lvl="1">
              <a:spcBef>
                <a:spcPts val="600"/>
              </a:spcBef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Centros de pesquisa e tecnologia</a:t>
            </a:r>
          </a:p>
          <a:p>
            <a:pPr lvl="1">
              <a:spcBef>
                <a:spcPts val="600"/>
              </a:spcBef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 educacional e de financiamento</a:t>
            </a:r>
          </a:p>
          <a:p>
            <a:pPr lvl="1">
              <a:spcBef>
                <a:spcPts val="600"/>
              </a:spcBef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Esforços públicos e privados</a:t>
            </a:r>
          </a:p>
        </p:txBody>
      </p:sp>
    </p:spTree>
    <p:extLst>
      <p:ext uri="{BB962C8B-B14F-4D97-AF65-F5344CB8AC3E}">
        <p14:creationId xmlns:p14="http://schemas.microsoft.com/office/powerpoint/2010/main" val="261282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Síntese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5820" y="1772455"/>
            <a:ext cx="11450787" cy="4929287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Vantagem competitiva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fator preço e fatores qualitativos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Diferenciação e determinação de preço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poder de mercado e diversidade de produtos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Inovação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como atributo da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dinâmica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concorrencial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fonte de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lucros extraordinários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e graus de inovação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produto, processo, radical e incremental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Inovação: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custos elevados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diante de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incertos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 de inovação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esforços conjuntos e a dinâmica empresarial de inovação</a:t>
            </a:r>
          </a:p>
        </p:txBody>
      </p:sp>
    </p:spTree>
    <p:extLst>
      <p:ext uri="{BB962C8B-B14F-4D97-AF65-F5344CB8AC3E}">
        <p14:creationId xmlns:p14="http://schemas.microsoft.com/office/powerpoint/2010/main" val="15180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Plano de Aula 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5820" y="1875099"/>
            <a:ext cx="11253353" cy="46414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Vantagem competitiva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Diferenciação de produto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Inovação: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Tipo: produto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 processo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Grau: radical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 incremental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Inovação: custos, ganhos e redes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19614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Vantagem Competitiva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772460"/>
            <a:ext cx="11253353" cy="481932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Diferencial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uma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 perante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seus concorrentes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Fator preço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fator qualitativo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Rentabilidade: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giro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margem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custos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menores,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marca, localização, </a:t>
            </a:r>
            <a:r>
              <a:rPr lang="pt-BR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qualidade do produto/serviço/atendimento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etc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Competitividade como processo dinâmico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clientes, fornecedores, concorrentes, potenciais entrantes, produtos substitutos, coordenação dos recursos da empresa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etc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2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19614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Diferenciação de Produto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5820" y="1669423"/>
            <a:ext cx="11277167" cy="496287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Produto ou serviço é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percebido pelos consumidores como diferente de seus concorrentes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o que permite à empresa ofertante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fixar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para aquele produto ou serviço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acima do preço de mercado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Atributos de diferenciação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especificações técnicas, desempenho, durabilidade, estética, marca, assistência técnica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etc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Formas predominantes de diferenciação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: estilo/tipo, localização e qualidade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diferenciação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vertical e horizontal</a:t>
            </a:r>
          </a:p>
        </p:txBody>
      </p:sp>
    </p:spTree>
    <p:extLst>
      <p:ext uri="{BB962C8B-B14F-4D97-AF65-F5344CB8AC3E}">
        <p14:creationId xmlns:p14="http://schemas.microsoft.com/office/powerpoint/2010/main" val="4762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19614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Inovação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5819" y="1776713"/>
            <a:ext cx="11196145" cy="4832431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“Destruição criativa”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inovação como processo central da dinâmica concorrencial</a:t>
            </a:r>
          </a:p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Fonte de competitividade (e diferenciação) para as empresas: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lucros extraordinários temporários</a:t>
            </a:r>
          </a:p>
          <a:p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Mudança substancial de custo ou qualidade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que permite:</a:t>
            </a:r>
          </a:p>
          <a:p>
            <a:pPr lvl="1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Criação de mercados totalmente novos</a:t>
            </a:r>
          </a:p>
          <a:p>
            <a:pPr lvl="1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Conquista de parcela maior de mercado</a:t>
            </a:r>
          </a:p>
          <a:p>
            <a:pPr lvl="1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Própria sobrevivência no mercado de atuação</a:t>
            </a:r>
          </a:p>
        </p:txBody>
      </p:sp>
    </p:spTree>
    <p:extLst>
      <p:ext uri="{BB962C8B-B14F-4D97-AF65-F5344CB8AC3E}">
        <p14:creationId xmlns:p14="http://schemas.microsoft.com/office/powerpoint/2010/main" val="21923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091" y="343860"/>
            <a:ext cx="11771453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Inovação de Produto e de Processo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730415"/>
            <a:ext cx="11253353" cy="486136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Inovação de produto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de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novos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produtos/serviços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ou melhoria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significativa de produtos/serviços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já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existentes</a:t>
            </a:r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Inovação de processo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Mudança nas formas e métodos de produção ou comercialização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Maior eficiência na utilização dos recursos e/ou menores custos</a:t>
            </a:r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4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19614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Inovação Radical e Incremental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3459" y="1730415"/>
            <a:ext cx="11192720" cy="495975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9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Inovação radical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Altera drasticamente o modo de consumo ou produção de produtos ou serviços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Provoca ruptura de paradigma em um ou mais setores ou segmentos de mercado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Propicia elevado poder de mercado</a:t>
            </a: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9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Inovação incremental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Reflete melhorias ou agregação de algo novo em produtos ou serviços existentes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Aumenta o benefício percebido pelo consumidor sem provocar uma mudança substancial no modo de consumo ou produção</a:t>
            </a:r>
          </a:p>
        </p:txBody>
      </p:sp>
    </p:spTree>
    <p:extLst>
      <p:ext uri="{BB962C8B-B14F-4D97-AF65-F5344CB8AC3E}">
        <p14:creationId xmlns:p14="http://schemas.microsoft.com/office/powerpoint/2010/main" val="25341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http://freeallsoftwares.com/wp-content/uploads/2010/10/COMPAQ-PRESARIO-21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159" y="3604670"/>
            <a:ext cx="2095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909" y="5174669"/>
            <a:ext cx="237744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ista de invenções da Revolução Industri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55" y="344070"/>
            <a:ext cx="4724400" cy="314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relho de Telégraf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23" y="5110925"/>
            <a:ext cx="2606040" cy="157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4.bp.blogspot.com/-20oyJB5sh9k/VMjMXk7aomI/AAAAAAAABAA/TIvmpj1GBdA/s1600/china_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67" y="3381017"/>
            <a:ext cx="310057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lefone-antigo-em-madeir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697" y="5091126"/>
            <a:ext cx="1573530" cy="156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memoriadaeletricidade.com.br/file/imagens/almanaque/historia/11_Lampada_de_Edison_Enel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01" y="3459024"/>
            <a:ext cx="1089300" cy="16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novojornal.jor.br/sites/default/files/conteudo/field/image/energia_eolica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754" y="5174669"/>
            <a:ext cx="2390989" cy="159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arplace.uol.com.br/wp-content/uploads/2015/03/f%C3%A1brica-Fiat-Betim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064" y="255635"/>
            <a:ext cx="3474387" cy="185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191" y="3773262"/>
            <a:ext cx="1853904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sultado de imagem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169" y="459232"/>
            <a:ext cx="2390408" cy="180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cadxpert.com.br/wp-content/uploads/2015/11/este-Uma-vis%C3%A3o-do-futuro-da-produ%C3%A7%C3%A3o-de-autom%C3%B3veis-utilizando-a-instala%C3%A7%C3%A3o-de-portas-para-um-VW-Golf-VII-como-um-exempl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905" y="2114029"/>
            <a:ext cx="3425190" cy="149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O primeiro voo do 14-Bis aconteceu em 12 de novembro de 1906. O aparelho voou por 220 metros (Fotos - Domínio Público)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144" y="3517596"/>
            <a:ext cx="2560320" cy="157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oldcomputers.net/pics/ibm5150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279" y="2235175"/>
            <a:ext cx="2341880" cy="171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Old_Comput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409" y="3814309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ibxk.com.br/2013/2/materias/8694399636162218.jpg?w=70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46" y="5097484"/>
            <a:ext cx="1928813" cy="123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02742" y="124336"/>
            <a:ext cx="2943225" cy="1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48817" y="1976571"/>
            <a:ext cx="25050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207720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Inovação: Custos e Ganhos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2" y="1678329"/>
            <a:ext cx="11351228" cy="5110223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Custos elevados e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incertos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Recursos: financeiros, humanos, técnicos, tempo etc. (custos, inclusive de oportunidade, elevados)</a:t>
            </a:r>
          </a:p>
          <a:p>
            <a:pPr lvl="1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Incerteza, ciclo de implantação e difusão no mercado, concorrência e imitação</a:t>
            </a:r>
          </a:p>
          <a:p>
            <a:pPr lvl="1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Grau de inovação maior: riscos maiores, potenciais ganhos também maiores (fracasso x lucros elevados)</a:t>
            </a: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microeconômicos da inovação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Tecnologia de produção, custos, elasticidade da demanda, barreiras à entrada, estrutura de mercado, competitividade, produtividade, externalidade 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etc</a:t>
            </a:r>
            <a:r>
              <a:rPr lang="pt-B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39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591</Words>
  <Application>Microsoft Office PowerPoint</Application>
  <PresentationFormat>Personalizar</PresentationFormat>
  <Paragraphs>66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1_Tema do Office</vt:lpstr>
      <vt:lpstr>Apresentação do PowerPoint</vt:lpstr>
      <vt:lpstr>Plano de Aula </vt:lpstr>
      <vt:lpstr>Vantagem Competitiva</vt:lpstr>
      <vt:lpstr>Diferenciação de Produto</vt:lpstr>
      <vt:lpstr>Inovação</vt:lpstr>
      <vt:lpstr>Inovação de Produto e de Processo</vt:lpstr>
      <vt:lpstr>Inovação Radical e Incremental</vt:lpstr>
      <vt:lpstr>Apresentação do PowerPoint</vt:lpstr>
      <vt:lpstr>Inovação: Custos e Ganhos</vt:lpstr>
      <vt:lpstr>Inovação e Redes</vt:lpstr>
      <vt:lpstr>Síntese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Proença Soares</dc:creator>
  <cp:lastModifiedBy>Arony Rodrigues Lolo Vieira</cp:lastModifiedBy>
  <cp:revision>164</cp:revision>
  <dcterms:created xsi:type="dcterms:W3CDTF">2015-02-10T17:45:35Z</dcterms:created>
  <dcterms:modified xsi:type="dcterms:W3CDTF">2016-12-20T16:37:45Z</dcterms:modified>
</cp:coreProperties>
</file>