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3" r:id="rId4"/>
    <p:sldId id="284" r:id="rId5"/>
    <p:sldId id="274" r:id="rId6"/>
    <p:sldId id="279" r:id="rId7"/>
    <p:sldId id="285" r:id="rId8"/>
    <p:sldId id="282" r:id="rId9"/>
    <p:sldId id="286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9780" autoAdjust="0"/>
  </p:normalViewPr>
  <p:slideViewPr>
    <p:cSldViewPr snapToGrid="0">
      <p:cViewPr>
        <p:scale>
          <a:sx n="63" d="100"/>
          <a:sy n="63" d="100"/>
        </p:scale>
        <p:origin x="-54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11</a:t>
            </a: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Competitivas III: Internacionalização de </a:t>
            </a:r>
            <a:r>
              <a:rPr lang="pt-BR" sz="4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mpresas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2460"/>
            <a:ext cx="11385953" cy="482511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Globalização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: integração, mobilidade e concorrência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Corporações transnacionais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players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globais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Distintas formas e motivações para internacionalização se combinam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assegurar competitividade e rentabilidade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Cadeias globais de valor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Processos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“fragmentação” e “deslocalização”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 da produção que conformam produtos globais sob arranjos produtivos </a:t>
            </a: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diversos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Geração e apropriação de valor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820" y="1880887"/>
            <a:ext cx="10854691" cy="464723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Globalização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Corporações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transnacionais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Formas de internacionalização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Motivações para internacionalização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Cadeias globais de valor</a:t>
            </a: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08 Global Shipping Traffic.&#10;Data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55" y="2309075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Globalização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819" y="1724628"/>
            <a:ext cx="11427639" cy="500605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e mobilidade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em escala global com dinamismo ímpar: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Comércio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Finanças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Pessoas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Estados, empresas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redimensionamento das fronteiras e concorrência ampliada</a:t>
            </a:r>
            <a:endParaRPr lang="pt-BR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histórico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revolução tecnológica e mudanças político-institucionais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9762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Corporações Transnacionais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965" y="1772460"/>
            <a:ext cx="11713579" cy="4351339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Gigantes de atuação global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que coordenam diversas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marcas e subsidiárias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respondendo por grande parcela dos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fluxos produtivos, comerciais e de inovação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mundiais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82147"/>
              </p:ext>
            </p:extLst>
          </p:nvPr>
        </p:nvGraphicFramePr>
        <p:xfrm>
          <a:off x="692232" y="3397091"/>
          <a:ext cx="10899814" cy="3125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2340"/>
                <a:gridCol w="1359301"/>
                <a:gridCol w="2566157"/>
                <a:gridCol w="800336"/>
                <a:gridCol w="800336"/>
                <a:gridCol w="800336"/>
                <a:gridCol w="800336"/>
                <a:gridCol w="800336"/>
                <a:gridCol w="800336"/>
              </a:tblGrid>
              <a:tr h="26524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 smtClean="0">
                          <a:effectLst/>
                        </a:rPr>
                        <a:t>Maiores corporações não-financeiras </a:t>
                      </a:r>
                      <a:r>
                        <a:rPr lang="pt-BR" sz="1600" b="1" u="none" strike="noStrike" dirty="0">
                          <a:effectLst/>
                        </a:rPr>
                        <a:t>do mundo, classificadas por ativos externos, 2015 (US$ milhões e número de empregados)</a:t>
                      </a:r>
                      <a:endParaRPr lang="pt-BR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32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Corporação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País de Origem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Setor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Ativos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Vendas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Emprego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50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Externos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Totais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Externas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Totais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Externo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Royal Dutch Shell plc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Reino Unido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Mineração e petróleo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288 283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340 157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169 737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264 960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68 000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93 000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Toyota Motor Corporation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Japão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Automobilístico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273 280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422 176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165 195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236 797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148 941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348 877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General Electric Co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Estados Unidos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Máquinas industriais e comerciais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257 742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492 692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64 146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117 385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208 000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333 000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Total SA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França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Refino de petróleo e afins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236 719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244 856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123 995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159 162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65 773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96 019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BP plc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Reino Unido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Refino de petróleo e afins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216 698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261 832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145 640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222 894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46 700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79 800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Exxon Mobil Corporation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Estados Unidos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Refino de petróleo e afins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193 493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336 758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167 304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259 488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44 311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73 500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Chevron Corporation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Estados Unidos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Refino de petróleo e afins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191 933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266 103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48 183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129 648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31 900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61 500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Volkswagen Group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Alemanha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Automobilístico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181 826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416 596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189 817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236 702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334 076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610 076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Vodafone Group Plc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Reino Unido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Telecomunicações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166 967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192 310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52 150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61 466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>
                          <a:effectLst/>
                        </a:rPr>
                        <a:t> 75 666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105 300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  <a:tr h="2281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Apple Computer Inc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Estados Unidos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Equipamentos eletrônicos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143 652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290 479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151 983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233 715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65 585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u="none" strike="noStrike" dirty="0">
                          <a:effectLst/>
                        </a:rPr>
                        <a:t> 110 000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77" marR="3677" marT="367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6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Formas de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nternacionalização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2459"/>
            <a:ext cx="11414889" cy="490034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(complementares) de internacionalização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Licenciamento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Exportação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Investimento e produção no exterior (IED)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Decisões de internacionalização produtiva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 de propriedade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 de internalização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 de localização</a:t>
            </a:r>
          </a:p>
        </p:txBody>
      </p:sp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526023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Motivações para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nternacionalização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048719"/>
            <a:ext cx="11253353" cy="445625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Combinação Competitividade-Rentabilidade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Busca por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endParaRPr lang="pt-BR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Busca por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Busca por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Busca por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ativos estratégicos</a:t>
            </a:r>
          </a:p>
        </p:txBody>
      </p:sp>
    </p:spTree>
    <p:extLst>
      <p:ext uri="{BB962C8B-B14F-4D97-AF65-F5344CB8AC3E}">
        <p14:creationId xmlns:p14="http://schemas.microsoft.com/office/powerpoint/2010/main" val="10691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9762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Cadeias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lobais de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alor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669423"/>
            <a:ext cx="11253353" cy="5014958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7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“Fragmentação” produtiva</a:t>
            </a:r>
            <a:r>
              <a:rPr lang="pt-BR" sz="3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Integração vertical x cadeias de valor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Novos métodos de produção: difusão da produção enxuta/flexível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Atividades externalizadas/terceirizadas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7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“Deslocalização” geográfica da produção</a:t>
            </a:r>
            <a:r>
              <a:rPr lang="pt-BR" sz="37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Separação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geográfica das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etapas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produtivas/comerciais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Novos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mercados produtores e consumidores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produtivos: ganhos de proximidade locacional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47" y="528016"/>
            <a:ext cx="8674608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976226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Cadeias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lobais de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alor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3" y="1772460"/>
            <a:ext cx="11270204" cy="477881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 globais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made in the world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Fabricados em um país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Concebidos em outro país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 componentes e partes provenientes de outras regiões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serem comercializados em diversas partes do mundo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Distintos arranjos produtivos globais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Relação entre empresas fornecedoras, montadoras, proprietárias das marcas e distribuidoras/revendedoras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se apropria do valor gerado na cadeia de produção e comercialização?</a:t>
            </a:r>
          </a:p>
        </p:txBody>
      </p:sp>
    </p:spTree>
    <p:extLst>
      <p:ext uri="{BB962C8B-B14F-4D97-AF65-F5344CB8AC3E}">
        <p14:creationId xmlns:p14="http://schemas.microsoft.com/office/powerpoint/2010/main" val="11707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653</Words>
  <Application>Microsoft Office PowerPoint</Application>
  <PresentationFormat>Personalizar</PresentationFormat>
  <Paragraphs>162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1_Tema do Office</vt:lpstr>
      <vt:lpstr>Apresentação do PowerPoint</vt:lpstr>
      <vt:lpstr>Plano de Aula </vt:lpstr>
      <vt:lpstr>Globalização</vt:lpstr>
      <vt:lpstr>Corporações Transnacionais</vt:lpstr>
      <vt:lpstr>Formas de Internacionalização</vt:lpstr>
      <vt:lpstr>Motivações para Internacionalização</vt:lpstr>
      <vt:lpstr>Cadeias Globais de Valor</vt:lpstr>
      <vt:lpstr>Apresentação do PowerPoint</vt:lpstr>
      <vt:lpstr>Cadeias Globais de Valor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Arony Rodrigues Lolo Vieira</cp:lastModifiedBy>
  <cp:revision>128</cp:revision>
  <dcterms:created xsi:type="dcterms:W3CDTF">2015-02-10T17:45:35Z</dcterms:created>
  <dcterms:modified xsi:type="dcterms:W3CDTF">2016-12-20T16:41:20Z</dcterms:modified>
</cp:coreProperties>
</file>