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6" r:id="rId4"/>
    <p:sldId id="285" r:id="rId5"/>
    <p:sldId id="289" r:id="rId6"/>
    <p:sldId id="279" r:id="rId7"/>
    <p:sldId id="288" r:id="rId8"/>
    <p:sldId id="282" r:id="rId9"/>
    <p:sldId id="287" r:id="rId10"/>
    <p:sldId id="27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6" autoAdjust="0"/>
    <p:restoredTop sz="99780" autoAdjust="0"/>
  </p:normalViewPr>
  <p:slideViewPr>
    <p:cSldViewPr snapToGrid="0">
      <p:cViewPr>
        <p:scale>
          <a:sx n="62" d="100"/>
          <a:sy n="62" d="100"/>
        </p:scale>
        <p:origin x="-546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1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5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2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5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5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5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0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4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4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41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0" y="1229417"/>
            <a:ext cx="12192000" cy="173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377"/>
            <a:r>
              <a:rPr lang="en-US" sz="5333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AULA 14</a:t>
            </a:r>
          </a:p>
          <a:p>
            <a:pPr algn="ctr" defTabSz="914377"/>
            <a:r>
              <a:rPr lang="pt-BR" altLang="pt-BR" sz="5333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ECONOMIA II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-1" y="4259317"/>
            <a:ext cx="1214251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377"/>
            <a:r>
              <a:rPr lang="pt-BR" sz="4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Papel do Governo: Regulação e Política Econômica</a:t>
            </a:r>
            <a:endParaRPr lang="pt-BR" sz="4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3953569"/>
            <a:ext cx="12192000" cy="5926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pt-BR" sz="1867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Síntese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772460"/>
            <a:ext cx="11253353" cy="474408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Atuação governamental ampla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dentro e além da esfera econômica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Eficiência econômica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caso de impostos e subsídios em mercados competitivos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Regulação econômica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: funcionamento dos mercados em situações de falhas de mercado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Defesa da concorrência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conduta e estrutura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Agendas micro e macro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política econômica</a:t>
            </a:r>
          </a:p>
        </p:txBody>
      </p:sp>
    </p:spTree>
    <p:extLst>
      <p:ext uri="{BB962C8B-B14F-4D97-AF65-F5344CB8AC3E}">
        <p14:creationId xmlns:p14="http://schemas.microsoft.com/office/powerpoint/2010/main" val="15180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Plano de Aula 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950334"/>
            <a:ext cx="11253353" cy="4490978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Atuação governamental</a:t>
            </a:r>
          </a:p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Eficiência, impostos e subsídios</a:t>
            </a:r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Regulação econômica</a:t>
            </a:r>
          </a:p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Política econômica</a:t>
            </a:r>
          </a:p>
        </p:txBody>
      </p:sp>
    </p:spTree>
    <p:extLst>
      <p:ext uri="{BB962C8B-B14F-4D97-AF65-F5344CB8AC3E}">
        <p14:creationId xmlns:p14="http://schemas.microsoft.com/office/powerpoint/2010/main" val="8924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526023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Atuação Governamental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4051" y="1794077"/>
            <a:ext cx="11707791" cy="4832430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Eficiência econômica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peso morto em mercados competitivos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Correção de ineficiências econômicas frente a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falhas de mercado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como externalidades e concorrência imperfeita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Regulação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da esfera econômica para melhor funcionamento dos mercados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Investidor, planejador, coordenador e formulador de política econômica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 por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maior equidade social, competitividade, entre outros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socialmente percebidos como necessários</a:t>
            </a:r>
          </a:p>
        </p:txBody>
      </p:sp>
    </p:spTree>
    <p:extLst>
      <p:ext uri="{BB962C8B-B14F-4D97-AF65-F5344CB8AC3E}">
        <p14:creationId xmlns:p14="http://schemas.microsoft.com/office/powerpoint/2010/main" val="39259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526023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Eficiência, Impostos e Subsídios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938758"/>
            <a:ext cx="11253353" cy="463566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     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Imposto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				   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Subsídio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667" y="2735403"/>
            <a:ext cx="4169672" cy="3593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932" y="2747290"/>
            <a:ext cx="4403758" cy="356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526023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Eficiência, Impostos e Subsídios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669424"/>
            <a:ext cx="11253353" cy="44543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Carga fiscal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repartida entre compradores e vendedores dependendo das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elasticidades relativas da oferta e da demanda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16" y="2617809"/>
            <a:ext cx="6830581" cy="398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526023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Regulação Econômica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6648" y="1730415"/>
            <a:ext cx="11505235" cy="50292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9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Falhas de mercado</a:t>
            </a:r>
            <a:r>
              <a:rPr lang="pt-BR" sz="3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Ex. externalidades, monopólio natural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 etc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9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regulação</a:t>
            </a:r>
            <a:r>
              <a:rPr lang="pt-BR" sz="3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Por preço (tarifária), quantidade, qualidade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 etc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9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Regulação de mercados</a:t>
            </a:r>
            <a:r>
              <a:rPr lang="pt-BR" sz="3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Ex. mercados financeiros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9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Agências reguladoras</a:t>
            </a:r>
            <a:r>
              <a:rPr lang="pt-BR" sz="3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Ex. energia elétrica, telecomunicações, petróleo e gás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 etc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91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526023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Regulação Econômica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772459"/>
            <a:ext cx="11403315" cy="483089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 antitruste e defesa da concorrência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Leis e regras 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proibindo ações que limitem, ou possam limitar, a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concorrência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Poder de mercado excessivo / abusivo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Conduta concorrencial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práticas anticompetitivas de empresas (ou grupo de empresas) com poder de mercado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de mercado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atos de concentração por meio de processos de fusão e aquisição</a:t>
            </a:r>
          </a:p>
        </p:txBody>
      </p:sp>
    </p:spTree>
    <p:extLst>
      <p:ext uri="{BB962C8B-B14F-4D97-AF65-F5344CB8AC3E}">
        <p14:creationId xmlns:p14="http://schemas.microsoft.com/office/powerpoint/2010/main" val="46821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976226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Política Econômica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927184"/>
            <a:ext cx="11253353" cy="468195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microeconômica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Mercado de trabalho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Infraestrutura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Tributação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Custos de fazer negócio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Alternativas de financiamento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Política industrial, de inovação e educacional</a:t>
            </a:r>
          </a:p>
        </p:txBody>
      </p:sp>
    </p:spTree>
    <p:extLst>
      <p:ext uri="{BB962C8B-B14F-4D97-AF65-F5344CB8AC3E}">
        <p14:creationId xmlns:p14="http://schemas.microsoft.com/office/powerpoint/2010/main" val="110939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976226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Política Econômica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990846"/>
            <a:ext cx="11253353" cy="460672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macroeconômica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Política fiscal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Política monetária e financeira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Política externa, cambial e comercial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Política de rendas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Crescimento econômico, distribuição de renda, inflação e desemprego</a:t>
            </a:r>
          </a:p>
        </p:txBody>
      </p:sp>
    </p:spTree>
    <p:extLst>
      <p:ext uri="{BB962C8B-B14F-4D97-AF65-F5344CB8AC3E}">
        <p14:creationId xmlns:p14="http://schemas.microsoft.com/office/powerpoint/2010/main" val="30271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368</Words>
  <Application>Microsoft Office PowerPoint</Application>
  <PresentationFormat>Personalizar</PresentationFormat>
  <Paragraphs>57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1_Tema do Office</vt:lpstr>
      <vt:lpstr>Apresentação do PowerPoint</vt:lpstr>
      <vt:lpstr>Plano de Aula </vt:lpstr>
      <vt:lpstr>Atuação Governamental</vt:lpstr>
      <vt:lpstr>Eficiência, Impostos e Subsídios</vt:lpstr>
      <vt:lpstr>Eficiência, Impostos e Subsídios</vt:lpstr>
      <vt:lpstr>Regulação Econômica</vt:lpstr>
      <vt:lpstr>Regulação Econômica</vt:lpstr>
      <vt:lpstr>Política Econômica</vt:lpstr>
      <vt:lpstr>Política Econômica</vt:lpstr>
      <vt:lpstr>Síntese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Henrique Proença Soares</dc:creator>
  <cp:lastModifiedBy>Arony Rodrigues Lolo Vieira</cp:lastModifiedBy>
  <cp:revision>113</cp:revision>
  <dcterms:created xsi:type="dcterms:W3CDTF">2015-02-10T17:45:35Z</dcterms:created>
  <dcterms:modified xsi:type="dcterms:W3CDTF">2016-12-20T16:54:32Z</dcterms:modified>
</cp:coreProperties>
</file>