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8" r:id="rId1"/>
  </p:sldMasterIdLst>
  <p:notesMasterIdLst>
    <p:notesMasterId r:id="rId15"/>
  </p:notesMasterIdLst>
  <p:handoutMasterIdLst>
    <p:handoutMasterId r:id="rId16"/>
  </p:handoutMasterIdLst>
  <p:sldIdLst>
    <p:sldId id="441" r:id="rId2"/>
    <p:sldId id="450" r:id="rId3"/>
    <p:sldId id="510" r:id="rId4"/>
    <p:sldId id="525" r:id="rId5"/>
    <p:sldId id="527" r:id="rId6"/>
    <p:sldId id="535" r:id="rId7"/>
    <p:sldId id="530" r:id="rId8"/>
    <p:sldId id="516" r:id="rId9"/>
    <p:sldId id="531" r:id="rId10"/>
    <p:sldId id="536" r:id="rId11"/>
    <p:sldId id="526" r:id="rId12"/>
    <p:sldId id="52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>
          <p15:clr>
            <a:srgbClr val="A4A3A4"/>
          </p15:clr>
        </p15:guide>
        <p15:guide id="2" orient="horz" pos="39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3" autoAdjust="0"/>
    <p:restoredTop sz="84322" autoAdjust="0"/>
  </p:normalViewPr>
  <p:slideViewPr>
    <p:cSldViewPr snapToGrid="0" showGuides="1">
      <p:cViewPr varScale="1">
        <p:scale>
          <a:sx n="103" d="100"/>
          <a:sy n="103" d="100"/>
        </p:scale>
        <p:origin x="1472" y="168"/>
      </p:cViewPr>
      <p:guideLst>
        <p:guide orient="horz" pos="936"/>
        <p:guide orient="horz" pos="39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5" d="100"/>
          <a:sy n="115" d="100"/>
        </p:scale>
        <p:origin x="421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F9E11-F642-4BF2-B4DC-AF7D35EA7551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371A3-64EC-4735-8565-D99D78279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27141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2A38B-F9FA-4036-A084-652409E98F08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36F85-577F-4A92-A47F-D540A2BCC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da-DK" smtClean="0"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07689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da-DK" smtClean="0"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0596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da-DK" smtClean="0"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40594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da-DK" smtClean="0"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99421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da-DK" smtClean="0"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29105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da-DK" smtClean="0"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85324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da-DK" smtClean="0"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85971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da-DK" smtClean="0"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30470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da-DK" smtClean="0"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70228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Most economic models contain optimizing agents solving a constrained optimization problem.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886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hyperlink" Target="http://www.designguide.ku.dk/skabeloner/powerpoint/praesentationer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image.ku.dk/shared/aZwD18034DnM3TYEw9XagEF6kxI6MLkV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egl lil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/>
          <p:nvPr userDrawn="1"/>
        </p:nvSpPr>
        <p:spPr>
          <a:xfrm>
            <a:off x="0" y="0"/>
            <a:ext cx="12198350" cy="68580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1"/>
          <a:stretch/>
        </p:blipFill>
        <p:spPr>
          <a:xfrm>
            <a:off x="1733575" y="-6016"/>
            <a:ext cx="10465859" cy="6858000"/>
          </a:xfrm>
          <a:prstGeom prst="rect">
            <a:avLst/>
          </a:prstGeom>
        </p:spPr>
      </p:pic>
      <p:sp>
        <p:nvSpPr>
          <p:cNvPr id="22" name="Titel 2"/>
          <p:cNvSpPr>
            <a:spLocks noGrp="1"/>
          </p:cNvSpPr>
          <p:nvPr>
            <p:ph type="ctrTitle"/>
          </p:nvPr>
        </p:nvSpPr>
        <p:spPr>
          <a:xfrm>
            <a:off x="0" y="2271092"/>
            <a:ext cx="5959476" cy="3895200"/>
          </a:xfrm>
          <a:blipFill>
            <a:blip r:embed="rId3"/>
            <a:stretch>
              <a:fillRect/>
            </a:stretch>
          </a:blipFill>
        </p:spPr>
        <p:txBody>
          <a:bodyPr lIns="540000" tIns="468000" rIns="360000" bIns="2340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2610941"/>
            <a:ext cx="4946649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15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53600"/>
            <a:ext cx="4946649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4" name="Pladsholder til dato 3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C1939100-E010-4143-9AE4-D4252D808A58}" type="datetime1">
              <a:rPr lang="da-DK" smtClean="0"/>
              <a:t>05.03.2024</a:t>
            </a:fld>
            <a:endParaRPr lang="da-DK" dirty="0"/>
          </a:p>
        </p:txBody>
      </p:sp>
      <p:sp>
        <p:nvSpPr>
          <p:cNvPr id="5" name="Pladsholder til sidefod 4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068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588963" y="1628775"/>
            <a:ext cx="11012487" cy="4673600"/>
          </a:xfrm>
          <a:solidFill>
            <a:schemeClr val="bg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2"/>
            <a:ext cx="11012486" cy="865187"/>
          </a:xfrm>
        </p:spPr>
        <p:txBody>
          <a:bodyPr/>
          <a:lstStyle/>
          <a:p>
            <a:r>
              <a:rPr lang="da-DK" dirty="0"/>
              <a:t>Klik for at tilføje overskrift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CA84-DC5F-4F54-86C4-3A3F71268220}" type="datetime1">
              <a:rPr lang="da-DK" smtClean="0"/>
              <a:t>05.03.2024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916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 baseline="0"/>
            </a:lvl1pPr>
          </a:lstStyle>
          <a:p>
            <a:r>
              <a:rPr lang="da-DK" dirty="0"/>
              <a:t>Klik for at tilføje overskrift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05.03.2024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60930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4256D-1A02-4FDD-AA38-4D8490006FD4}" type="datetime1">
              <a:rPr lang="da-DK" smtClean="0"/>
              <a:t>05.03.2024</a:t>
            </a:fld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31545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3" hidden="1">
            <a:extLst>
              <a:ext uri="{FF2B5EF4-FFF2-40B4-BE49-F238E27FC236}">
                <a16:creationId xmlns:a16="http://schemas.microsoft.com/office/drawing/2014/main" id="{619D26E9-5B2E-9EAD-7ADF-91C2F6F5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0A4E1C7-F811-4F51-BDA9-17EBB9618420}" type="datetime1">
              <a:rPr lang="da-DK" smtClean="0"/>
              <a:t>05.03.2024</a:t>
            </a:fld>
            <a:endParaRPr lang="da-DK" dirty="0"/>
          </a:p>
        </p:txBody>
      </p:sp>
      <p:sp>
        <p:nvSpPr>
          <p:cNvPr id="4" name="Pladsholder til sidefod 4" hidden="1">
            <a:extLst>
              <a:ext uri="{FF2B5EF4-FFF2-40B4-BE49-F238E27FC236}">
                <a16:creationId xmlns:a16="http://schemas.microsoft.com/office/drawing/2014/main" id="{8A951072-2ED2-FF27-14A1-979FCDF1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5" name="Pladsholder til slidenummer 5" hidden="1">
            <a:extLst>
              <a:ext uri="{FF2B5EF4-FFF2-40B4-BE49-F238E27FC236}">
                <a16:creationId xmlns:a16="http://schemas.microsoft.com/office/drawing/2014/main" id="{E8D58753-B44C-E044-E735-98262605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67575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to bulletlis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4"/>
            <a:ext cx="11012486" cy="1008062"/>
          </a:xfrm>
        </p:spPr>
        <p:txBody>
          <a:bodyPr tIns="154800"/>
          <a:lstStyle>
            <a:lvl1pPr>
              <a:defRPr sz="6600" b="1" i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tilføj overskrift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2239315"/>
            <a:ext cx="5356800" cy="4063060"/>
          </a:xfrm>
        </p:spPr>
        <p:txBody>
          <a:bodyPr vert="horz" lIns="0" tIns="0" rIns="0" bIns="0" rtlCol="0">
            <a:noAutofit/>
          </a:bodyPr>
          <a:lstStyle>
            <a:lvl1pPr marL="363600" marR="0" indent="-363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a-DK" b="0" i="0" baseline="0" dirty="0" smtClean="0">
                <a:solidFill>
                  <a:schemeClr val="tx1"/>
                </a:solidFill>
              </a:defRPr>
            </a:lvl1pPr>
            <a:lvl2pPr>
              <a:defRPr lang="da-DK" b="0" i="0" baseline="0" dirty="0" smtClean="0">
                <a:solidFill>
                  <a:schemeClr val="tx1"/>
                </a:solidFill>
              </a:defRPr>
            </a:lvl2pPr>
            <a:lvl3pPr>
              <a:defRPr lang="da-DK" b="0" i="0" baseline="0" dirty="0" smtClean="0">
                <a:solidFill>
                  <a:schemeClr val="tx1"/>
                </a:solidFill>
              </a:defRPr>
            </a:lvl3pPr>
            <a:lvl4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 lang="da-DK" b="0" i="0" baseline="0" dirty="0" smtClean="0">
                <a:solidFill>
                  <a:schemeClr val="tx1"/>
                </a:solidFill>
              </a:defRPr>
            </a:lvl4pPr>
            <a:lvl5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5pPr>
            <a:lvl6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6pPr>
            <a:lvl7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7pPr>
            <a:lvl8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8pPr>
            <a:lvl9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2</a:t>
            </a:r>
          </a:p>
          <a:p>
            <a:pPr lvl="2"/>
            <a:r>
              <a:rPr lang="da-DK" dirty="0"/>
              <a:t>3</a:t>
            </a:r>
          </a:p>
          <a:p>
            <a:pPr lvl="3"/>
            <a:r>
              <a:rPr lang="da-DK" dirty="0"/>
              <a:t>4</a:t>
            </a:r>
          </a:p>
          <a:p>
            <a:pPr lvl="4"/>
            <a:r>
              <a:rPr lang="da-DK" dirty="0"/>
              <a:t>5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14" name="Pladsholder til indhold 3">
            <a:extLst>
              <a:ext uri="{FF2B5EF4-FFF2-40B4-BE49-F238E27FC236}">
                <a16:creationId xmlns:a16="http://schemas.microsoft.com/office/drawing/2014/main" id="{D13A21B6-F7F5-D15B-402D-6C21868F878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6000" y="2239315"/>
            <a:ext cx="5356800" cy="4063061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 marL="1072800" indent="-352800">
              <a:lnSpc>
                <a:spcPct val="90000"/>
              </a:lnSpc>
              <a:defRPr lang="da-DK" b="0" i="0" baseline="0" dirty="0" smtClean="0"/>
            </a:lvl3pPr>
            <a:lvl4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 lang="da-DK" dirty="0" smtClean="0"/>
            </a:lvl4pPr>
            <a:lvl5pPr marL="1072800" indent="-352800">
              <a:lnSpc>
                <a:spcPct val="90000"/>
              </a:lnSpc>
              <a:defRPr lang="da-DK" dirty="0"/>
            </a:lvl5pPr>
            <a:lvl6pPr marL="1072800" indent="-352800">
              <a:lnSpc>
                <a:spcPct val="90000"/>
              </a:lnSpc>
              <a:defRPr/>
            </a:lvl6pPr>
            <a:lvl7pPr marL="1072800" indent="-352800">
              <a:lnSpc>
                <a:spcPct val="90000"/>
              </a:lnSpc>
              <a:defRPr/>
            </a:lvl7pPr>
            <a:lvl8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/>
            </a:lvl8pPr>
            <a:lvl9pPr marL="1072800" indent="-352800">
              <a:lnSpc>
                <a:spcPct val="90000"/>
              </a:lnSpc>
              <a:defRPr/>
            </a:lvl9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4</a:t>
            </a:r>
          </a:p>
          <a:p>
            <a:pPr lvl="4"/>
            <a:r>
              <a:rPr lang="da-DK" dirty="0"/>
              <a:t>5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259-92F1-4C32-A312-C73CE2167131}" type="datetime1">
              <a:rPr lang="da-DK" smtClean="0"/>
              <a:t>05.03.2024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779C41-6576-A494-B4DF-8A34076DB9A1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4263816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934" userDrawn="1">
          <p15:clr>
            <a:srgbClr val="F26B43"/>
          </p15:clr>
        </p15:guide>
        <p15:guide id="2" pos="3746" userDrawn="1">
          <p15:clr>
            <a:srgbClr val="F26B43"/>
          </p15:clr>
        </p15:guide>
        <p15:guide id="3" orient="horz" pos="1410" userDrawn="1">
          <p15:clr>
            <a:srgbClr val="F26B43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én bullet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620714"/>
            <a:ext cx="11012488" cy="863599"/>
          </a:xfrm>
        </p:spPr>
        <p:txBody>
          <a:bodyPr/>
          <a:lstStyle>
            <a:lvl1pPr>
              <a:defRPr sz="3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3" name="Pladsholder til indhold 3"/>
          <p:cNvSpPr>
            <a:spLocks noGrp="1"/>
          </p:cNvSpPr>
          <p:nvPr>
            <p:ph idx="1" hasCustomPrompt="1"/>
          </p:nvPr>
        </p:nvSpPr>
        <p:spPr>
          <a:xfrm>
            <a:off x="588963" y="1628775"/>
            <a:ext cx="11012488" cy="4673600"/>
          </a:xfrm>
        </p:spPr>
        <p:txBody>
          <a:bodyPr vert="horz" lIns="0" tIns="0" rIns="0" bIns="0" rtlCol="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da-DK" sz="3200" b="0" i="0" baseline="0" dirty="0" smtClean="0">
                <a:solidFill>
                  <a:schemeClr val="tx1"/>
                </a:solidFill>
              </a:defRPr>
            </a:lvl1pPr>
            <a:lvl2pPr>
              <a:defRPr lang="da-DK" b="0" i="0" baseline="0" dirty="0" smtClean="0">
                <a:solidFill>
                  <a:schemeClr val="tx1"/>
                </a:solidFill>
              </a:defRPr>
            </a:lvl2pPr>
            <a:lvl3pPr>
              <a:defRPr lang="da-DK" b="0" i="0" baseline="0" dirty="0" smtClean="0">
                <a:solidFill>
                  <a:schemeClr val="tx1"/>
                </a:solidFill>
              </a:defRPr>
            </a:lvl3pPr>
            <a:lvl4pPr marL="1072800" indent="-352800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5082-3ECA-430B-8AFE-6C0254841555}" type="datetime1">
              <a:rPr lang="da-DK" smtClean="0"/>
              <a:t>05.03.2024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11748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kstfelt 8">
            <a:extLst>
              <a:ext uri="{FF2B5EF4-FFF2-40B4-BE49-F238E27FC236}">
                <a16:creationId xmlns:a16="http://schemas.microsoft.com/office/drawing/2014/main" id="{3E866D85-79EE-184D-80E1-3ED545621736}"/>
              </a:ext>
            </a:extLst>
          </p:cNvPr>
          <p:cNvSpPr txBox="1"/>
          <p:nvPr userDrawn="1"/>
        </p:nvSpPr>
        <p:spPr>
          <a:xfrm>
            <a:off x="421280" y="612884"/>
            <a:ext cx="1167618" cy="8714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a-DK" sz="15000" b="1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1" name="Pladsholder til tekst 9">
            <a:extLst>
              <a:ext uri="{FF2B5EF4-FFF2-40B4-BE49-F238E27FC236}">
                <a16:creationId xmlns:a16="http://schemas.microsoft.com/office/drawing/2014/main" id="{1B53F7DA-513D-4E4A-A901-E83A56F29AC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963" y="1628775"/>
            <a:ext cx="11012487" cy="4114799"/>
          </a:xfrm>
          <a:noFill/>
        </p:spPr>
        <p:txBody>
          <a:bodyPr lIns="0" tIns="0" rIns="0" bIns="0"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a-DK" dirty="0"/>
              <a:t>Klik for at tilføje tekst</a:t>
            </a:r>
          </a:p>
        </p:txBody>
      </p:sp>
      <p:sp>
        <p:nvSpPr>
          <p:cNvPr id="12" name="Pladsholder til tekst 14">
            <a:extLst>
              <a:ext uri="{FF2B5EF4-FFF2-40B4-BE49-F238E27FC236}">
                <a16:creationId xmlns:a16="http://schemas.microsoft.com/office/drawing/2014/main" id="{E095D626-8544-1B49-AD85-894AF40118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0400" y="5934971"/>
            <a:ext cx="11012400" cy="367404"/>
          </a:xfrm>
        </p:spPr>
        <p:txBody>
          <a:bodyPr anchor="b" anchorCtr="0">
            <a:noAutofit/>
          </a:bodyPr>
          <a:lstStyle>
            <a:lvl1pPr marL="0" indent="0">
              <a:spcBef>
                <a:spcPts val="500"/>
              </a:spcBef>
              <a:buNone/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Navn, kilde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2271-5E3D-4E06-BC0A-7C1022408CCC}" type="datetime1">
              <a:rPr lang="da-DK" smtClean="0"/>
              <a:t>05.03.2024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09868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06056-13C4-B341-9D8B-68EA383036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527812"/>
            <a:ext cx="12192000" cy="955506"/>
          </a:xfrm>
          <a:noFill/>
        </p:spPr>
        <p:txBody>
          <a:bodyPr anchor="b" anchorCtr="0"/>
          <a:lstStyle>
            <a:lvl1pPr marL="0" indent="0" algn="ctr">
              <a:buFontTx/>
              <a:buNone/>
              <a:defRPr sz="6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Klik for at indsætte tekst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FA67884-B97F-CB46-AABC-75F5273BB9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559852"/>
            <a:ext cx="12192000" cy="955506"/>
          </a:xfrm>
          <a:noFill/>
        </p:spPr>
        <p:txBody>
          <a:bodyPr/>
          <a:lstStyle>
            <a:lvl1pPr marL="0" indent="0" algn="ctr">
              <a:buFontTx/>
              <a:buNone/>
              <a:defRPr sz="6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Klik for at indsætte tekst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93FE-D5FA-4E0E-8FFF-8F10D57A1EC1}" type="datetime1">
              <a:rPr lang="da-DK" smtClean="0"/>
              <a:t>05.03.2024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5453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DF7CB8-A29D-FD7D-E01C-9FA290029336}"/>
              </a:ext>
            </a:extLst>
          </p:cNvPr>
          <p:cNvSpPr>
            <a:spLocks noGrp="1" noChangeAspect="1"/>
          </p:cNvSpPr>
          <p:nvPr>
            <p:ph type="body" sz="quarter" idx="38" hasCustomPrompt="1"/>
          </p:nvPr>
        </p:nvSpPr>
        <p:spPr>
          <a:xfrm>
            <a:off x="593043" y="992701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spcBef>
                <a:spcPts val="0"/>
              </a:spcBef>
              <a:buNone/>
              <a:defRPr sz="6000" b="1"/>
            </a:lvl1pPr>
          </a:lstStyle>
          <a:p>
            <a:pPr lvl="0"/>
            <a:r>
              <a:rPr lang="da-DK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999F43-7DCD-0386-4C37-C66F637D75F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935309" y="992701"/>
            <a:ext cx="3590534" cy="1162800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800" b="1"/>
            </a:lvl1pPr>
            <a:lvl2pPr marL="0" indent="0">
              <a:buNone/>
              <a:defRPr sz="2800" b="1"/>
            </a:lvl2pPr>
            <a:lvl3pPr marL="0" indent="0">
              <a:buNone/>
              <a:defRPr sz="2800" b="1"/>
            </a:lvl3pPr>
            <a:lvl4pPr marL="0" indent="0">
              <a:buNone/>
              <a:defRPr sz="2800" b="1"/>
            </a:lvl4pPr>
            <a:lvl5pPr marL="0" indent="0"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A0FE321-409A-CB41-0D2F-3A239A66393D}"/>
              </a:ext>
            </a:extLst>
          </p:cNvPr>
          <p:cNvSpPr>
            <a:spLocks noGrp="1" noChangeAspect="1"/>
          </p:cNvSpPr>
          <p:nvPr>
            <p:ph type="body" sz="quarter" idx="40" hasCustomPrompt="1"/>
          </p:nvPr>
        </p:nvSpPr>
        <p:spPr>
          <a:xfrm>
            <a:off x="6092802" y="911224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</a:lstStyle>
          <a:p>
            <a:pPr lvl="0"/>
            <a:r>
              <a:rPr lang="da-DK" dirty="0"/>
              <a:t>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85D9037-4808-3FB4-8291-164C228C83E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38265" y="911224"/>
            <a:ext cx="3705822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4F98610-1AA8-ED76-CB97-422A1761A39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272868" y="2409825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da-DK" dirty="0"/>
              <a:t>3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4C99C31-A019-EB05-99AD-9B5C4892C3E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620656" y="2409825"/>
            <a:ext cx="3113087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buNone/>
              <a:defRPr sz="2800" b="1"/>
            </a:lvl2pPr>
            <a:lvl3pPr marL="0" indent="0">
              <a:buNone/>
              <a:defRPr sz="2800" b="1"/>
            </a:lvl3pPr>
            <a:lvl4pPr marL="0" indent="0">
              <a:buNone/>
              <a:defRPr sz="2800" b="1"/>
            </a:lvl4pPr>
            <a:lvl5pPr marL="0" indent="0"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A112A83-1D6E-E31B-3869-56E056FE8E0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188200" y="2970213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da-DK" dirty="0"/>
              <a:t>4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5507CD6-BB87-26DA-1CB3-C86DBC2ACD1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535988" y="2970213"/>
            <a:ext cx="3065462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2EED4611-1BCD-13B0-4F45-DAEAB35290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58913" y="4498975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da-DK" dirty="0"/>
              <a:t>5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B3B6A4E6-E617-BAD1-0112-A96754231B6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814435" y="4498975"/>
            <a:ext cx="2938665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0135649F-22C1-794A-F31C-7DC6EA04B2E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72225" y="5138044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da-DK" dirty="0"/>
              <a:t>6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35999C3D-9DB2-8B28-1D0E-EDC2C950F68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20013" y="5138044"/>
            <a:ext cx="3343275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76D0-1C54-4AA2-B3C6-9EDE760637A2}" type="datetime1">
              <a:rPr lang="da-DK" smtClean="0"/>
              <a:t>05.03.2024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4ADEF-11A6-3C5E-1BA5-4CA81A2F71C9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tekst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784342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19F3-EBEC-4665-8131-8E409DE99ADE}" type="datetime1">
              <a:rPr lang="da-DK" smtClean="0"/>
              <a:t>05.03.2024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6C2CA-F7BC-1643-99E7-A7AF34D16F06}"/>
              </a:ext>
            </a:extLst>
          </p:cNvPr>
          <p:cNvSpPr txBox="1"/>
          <p:nvPr userDrawn="1"/>
        </p:nvSpPr>
        <p:spPr>
          <a:xfrm>
            <a:off x="-1219200" y="-222738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a-DK" sz="4800" b="1" dirty="0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392B83-0AC6-A343-9007-FC3430F06E87}"/>
              </a:ext>
            </a:extLst>
          </p:cNvPr>
          <p:cNvSpPr txBox="1"/>
          <p:nvPr userDrawn="1"/>
        </p:nvSpPr>
        <p:spPr>
          <a:xfrm>
            <a:off x="4531540" y="2322414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a-DK" sz="4800" b="1" dirty="0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ACD76-9286-81DA-B95A-33C567818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3" y="620712"/>
            <a:ext cx="11012488" cy="86485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indsætte tekst...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79DDD350-47B3-3DAF-DDC1-39725F8B959E}"/>
              </a:ext>
            </a:extLst>
          </p:cNvPr>
          <p:cNvSpPr>
            <a:spLocks noGrp="1" noChangeAspect="1"/>
          </p:cNvSpPr>
          <p:nvPr>
            <p:ph type="body" sz="quarter" idx="38" hasCustomPrompt="1"/>
          </p:nvPr>
        </p:nvSpPr>
        <p:spPr>
          <a:xfrm>
            <a:off x="1478044" y="1850705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D6F92D26-3C4A-BE86-A701-D767C111FE07}"/>
              </a:ext>
            </a:extLst>
          </p:cNvPr>
          <p:cNvSpPr>
            <a:spLocks noGrp="1" noChangeAspect="1"/>
          </p:cNvSpPr>
          <p:nvPr>
            <p:ph type="body" sz="quarter" idx="39" hasCustomPrompt="1"/>
          </p:nvPr>
        </p:nvSpPr>
        <p:spPr>
          <a:xfrm>
            <a:off x="5358802" y="2416707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376900F8-7802-5F50-6A9A-E75ED0B3EC0B}"/>
              </a:ext>
            </a:extLst>
          </p:cNvPr>
          <p:cNvSpPr>
            <a:spLocks noGrp="1" noChangeAspect="1"/>
          </p:cNvSpPr>
          <p:nvPr>
            <p:ph type="body" sz="quarter" idx="40" hasCustomPrompt="1"/>
          </p:nvPr>
        </p:nvSpPr>
        <p:spPr>
          <a:xfrm>
            <a:off x="2869616" y="3779962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246C4547-72A6-0EEC-A5AF-48DBCE377E13}"/>
              </a:ext>
            </a:extLst>
          </p:cNvPr>
          <p:cNvSpPr>
            <a:spLocks noGrp="1" noChangeAspect="1"/>
          </p:cNvSpPr>
          <p:nvPr>
            <p:ph type="body" sz="quarter" idx="41" hasCustomPrompt="1"/>
          </p:nvPr>
        </p:nvSpPr>
        <p:spPr>
          <a:xfrm>
            <a:off x="7101336" y="4168447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C0FCDE3-3080-15ED-F757-BF51628B67D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88964" y="5623418"/>
            <a:ext cx="11012486" cy="678958"/>
          </a:xfrm>
        </p:spPr>
        <p:txBody>
          <a:bodyPr anchor="b" anchorCtr="0"/>
          <a:lstStyle>
            <a:lvl1pPr marL="0" indent="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1pPr>
            <a:lvl2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5pPr>
            <a:lvl6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6pPr>
            <a:lvl7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7pPr>
            <a:lvl8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8pPr>
            <a:lvl9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9pPr>
          </a:lstStyle>
          <a:p>
            <a:pPr lvl="0"/>
            <a:r>
              <a:rPr lang="da-DK" dirty="0"/>
              <a:t>...klik for at indsætte tekst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965C0B-FFD6-8BEB-537E-1AEDA679D666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tekst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720734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egl sto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8350" cy="68580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1"/>
          <a:stretch/>
        </p:blipFill>
        <p:spPr>
          <a:xfrm>
            <a:off x="1733575" y="-6016"/>
            <a:ext cx="10465859" cy="6858000"/>
          </a:xfrm>
          <a:prstGeom prst="rect">
            <a:avLst/>
          </a:prstGeom>
        </p:spPr>
      </p:pic>
      <p:sp>
        <p:nvSpPr>
          <p:cNvPr id="22" name="Titel 2"/>
          <p:cNvSpPr>
            <a:spLocks noGrp="1"/>
          </p:cNvSpPr>
          <p:nvPr>
            <p:ph type="ctrTitle" hasCustomPrompt="1"/>
          </p:nvPr>
        </p:nvSpPr>
        <p:spPr>
          <a:xfrm>
            <a:off x="0" y="691815"/>
            <a:ext cx="5959476" cy="5474035"/>
          </a:xfrm>
          <a:blipFill>
            <a:blip r:embed="rId3"/>
            <a:stretch>
              <a:fillRect/>
            </a:stretch>
          </a:blipFill>
        </p:spPr>
        <p:txBody>
          <a:bodyPr lIns="540000" tIns="468000" rIns="360000" bIns="3384000" anchor="b" anchorCtr="0">
            <a:noAutofit/>
          </a:bodyPr>
          <a:lstStyle>
            <a:lvl1pPr algn="l">
              <a:lnSpc>
                <a:spcPct val="9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master</a:t>
            </a:r>
          </a:p>
        </p:txBody>
      </p:sp>
      <p:sp>
        <p:nvSpPr>
          <p:cNvPr id="12" name="Titel 1"/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1020200"/>
            <a:ext cx="4946649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37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588964" y="3007285"/>
            <a:ext cx="4946648" cy="726435"/>
          </a:xfrm>
        </p:spPr>
        <p:txBody>
          <a:bodyPr rIns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/>
              <a:t>Klik for at tilføje undertitel</a:t>
            </a:r>
          </a:p>
        </p:txBody>
      </p:sp>
      <p:sp>
        <p:nvSpPr>
          <p:cNvPr id="38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53600"/>
            <a:ext cx="4946649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4" name="Pladsholder til dato 3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43EC545E-1E39-4013-A907-D4C8F3E3A8B4}" type="datetime1">
              <a:rPr lang="da-DK" smtClean="0"/>
              <a:t>05.03.2024</a:t>
            </a:fld>
            <a:endParaRPr lang="da-DK" dirty="0"/>
          </a:p>
        </p:txBody>
      </p:sp>
      <p:sp>
        <p:nvSpPr>
          <p:cNvPr id="5" name="Pladsholder til sidefod 4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81795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bille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9757" y="842657"/>
            <a:ext cx="11012486" cy="1141268"/>
          </a:xfrm>
        </p:spPr>
        <p:txBody>
          <a:bodyPr/>
          <a:lstStyle>
            <a:lvl1pPr>
              <a:lnSpc>
                <a:spcPct val="90000"/>
              </a:lnSpc>
              <a:defRPr sz="66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overskrift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B9D2-A192-42E6-9020-F3EAB57A6114}" type="datetime1">
              <a:rPr lang="da-DK" smtClean="0"/>
              <a:t>05.03.2024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8" name="Pladsholder til billede 9">
            <a:extLst>
              <a:ext uri="{FF2B5EF4-FFF2-40B4-BE49-F238E27FC236}">
                <a16:creationId xmlns:a16="http://schemas.microsoft.com/office/drawing/2014/main" id="{EE1B35E0-A5B1-1748-D054-2575D7411CC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1402571">
            <a:off x="985914" y="2449156"/>
            <a:ext cx="4115489" cy="2817262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0" tIns="1080000" rIns="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9" name="Pladsholder til billede 9">
            <a:extLst>
              <a:ext uri="{FF2B5EF4-FFF2-40B4-BE49-F238E27FC236}">
                <a16:creationId xmlns:a16="http://schemas.microsoft.com/office/drawing/2014/main" id="{E815A343-B052-E851-8FDF-17976A3957D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533356">
            <a:off x="5893725" y="2510306"/>
            <a:ext cx="5462634" cy="3596788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360000" tIns="1080000" rIns="36000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F33A7-1D81-AB36-A3BB-FC35AF2B3579}"/>
              </a:ext>
            </a:extLst>
          </p:cNvPr>
          <p:cNvSpPr txBox="1"/>
          <p:nvPr userDrawn="1"/>
        </p:nvSpPr>
        <p:spPr>
          <a:xfrm>
            <a:off x="0" y="-310243"/>
            <a:ext cx="6825343" cy="31024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a-DK" sz="4800" b="1" dirty="0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3D2255-9E79-5D04-C4A9-288BF0CCD6B2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tx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tx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tx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tx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4261065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bille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9CB1-FD99-442F-B632-7502FA9A3C45}" type="datetime1">
              <a:rPr lang="da-DK" smtClean="0"/>
              <a:t>05.03.2024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8" name="Pladsholder til billede 9">
            <a:extLst>
              <a:ext uri="{FF2B5EF4-FFF2-40B4-BE49-F238E27FC236}">
                <a16:creationId xmlns:a16="http://schemas.microsoft.com/office/drawing/2014/main" id="{EE1B35E0-A5B1-1748-D054-2575D7411CC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9757" y="2890520"/>
            <a:ext cx="3433685" cy="3403600"/>
          </a:xfrm>
          <a:solidFill>
            <a:schemeClr val="bg1">
              <a:lumMod val="6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1188000" rIns="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9" name="Pladsholder til billede 9">
            <a:extLst>
              <a:ext uri="{FF2B5EF4-FFF2-40B4-BE49-F238E27FC236}">
                <a16:creationId xmlns:a16="http://schemas.microsoft.com/office/drawing/2014/main" id="{E815A343-B052-E851-8FDF-17976A3957D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52160" y="612233"/>
            <a:ext cx="5749290" cy="5681887"/>
          </a:xfrm>
          <a:solidFill>
            <a:schemeClr val="bg1">
              <a:lumMod val="7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40000" tIns="1080000" rIns="54000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10" name="Pladsholder til billede 9">
            <a:extLst>
              <a:ext uri="{FF2B5EF4-FFF2-40B4-BE49-F238E27FC236}">
                <a16:creationId xmlns:a16="http://schemas.microsoft.com/office/drawing/2014/main" id="{43FCB96B-CD6D-B9F3-A688-74E5893485C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55041" y="1961476"/>
            <a:ext cx="2336801" cy="2294929"/>
          </a:xfrm>
          <a:solidFill>
            <a:schemeClr val="bg1">
              <a:lumMod val="8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1188000" rIns="0" anchor="ctr" anchorCtr="1"/>
          <a:lstStyle>
            <a:lvl1pPr marL="0" indent="0" algn="ctr">
              <a:buNone/>
              <a:defRPr sz="18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23C8CB-D006-2AF2-DF37-08254005FB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5" y="620713"/>
            <a:ext cx="4602877" cy="10080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Klik for at tilføje overskrift</a:t>
            </a:r>
          </a:p>
        </p:txBody>
      </p:sp>
    </p:spTree>
    <p:extLst>
      <p:ext uri="{BB962C8B-B14F-4D97-AF65-F5344CB8AC3E}">
        <p14:creationId xmlns:p14="http://schemas.microsoft.com/office/powerpoint/2010/main" val="2905714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 billede med tekst høj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 rot="20891566">
            <a:off x="1018941" y="1976793"/>
            <a:ext cx="3832754" cy="3749640"/>
          </a:xfrm>
          <a:solidFill>
            <a:schemeClr val="tx1">
              <a:lumMod val="65000"/>
            </a:schemeClr>
          </a:solidFill>
          <a:ln w="146050" cap="flat">
            <a:solidFill>
              <a:schemeClr val="tx1"/>
            </a:solidFill>
            <a:miter lim="800000"/>
          </a:ln>
        </p:spPr>
        <p:txBody>
          <a:bodyPr lIns="0" tIns="1224000" rIns="0" anchor="ctr" anchorCtr="1"/>
          <a:lstStyle>
            <a:lvl1pPr marL="0" indent="0" algn="ctr">
              <a:buNone/>
              <a:defRPr sz="240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783580" y="2097067"/>
            <a:ext cx="5817869" cy="4205308"/>
          </a:xfrm>
        </p:spPr>
        <p:txBody>
          <a:bodyPr vert="horz" lIns="0" tIns="0" rIns="0" bIns="0" rtlCol="0">
            <a:noAutofit/>
          </a:bodyPr>
          <a:lstStyle>
            <a:lvl1pPr>
              <a:defRPr lang="da-DK" sz="3600" b="1" dirty="0" smtClean="0">
                <a:solidFill>
                  <a:schemeClr val="tx1"/>
                </a:solidFill>
              </a:defRPr>
            </a:lvl1pPr>
            <a:lvl2pPr>
              <a:defRPr lang="da-DK" sz="3200" b="1" dirty="0" smtClean="0">
                <a:solidFill>
                  <a:schemeClr val="tx1"/>
                </a:solidFill>
              </a:defRPr>
            </a:lvl2pPr>
            <a:lvl3pPr>
              <a:defRPr lang="da-DK" sz="2400" b="1" dirty="0" smtClean="0">
                <a:solidFill>
                  <a:schemeClr val="tx1"/>
                </a:solidFill>
              </a:defRPr>
            </a:lvl3pPr>
            <a:lvl4pPr>
              <a:defRPr lang="da-DK" b="1" dirty="0" smtClean="0">
                <a:solidFill>
                  <a:schemeClr val="tx1"/>
                </a:solidFill>
              </a:defRPr>
            </a:lvl4pPr>
            <a:lvl5pPr>
              <a:defRPr lang="da-DK" b="1" dirty="0">
                <a:solidFill>
                  <a:schemeClr val="tx1"/>
                </a:solidFill>
              </a:defRPr>
            </a:lvl5pPr>
            <a:lvl6pPr>
              <a:defRPr b="1">
                <a:solidFill>
                  <a:schemeClr val="tx1"/>
                </a:solidFill>
              </a:defRPr>
            </a:lvl6pPr>
            <a:lvl7pPr>
              <a:defRPr b="1">
                <a:solidFill>
                  <a:schemeClr val="tx1"/>
                </a:solidFill>
              </a:defRPr>
            </a:lvl7pPr>
            <a:lvl8pPr>
              <a:defRPr b="1">
                <a:solidFill>
                  <a:schemeClr val="tx1"/>
                </a:solidFill>
              </a:defRPr>
            </a:lvl8pPr>
            <a:lvl9pPr>
              <a:defRPr b="1">
                <a:solidFill>
                  <a:schemeClr val="tx1"/>
                </a:solidFill>
              </a:defRPr>
            </a:lvl9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6D48-5B3F-4C59-A9D8-68D0A39D6CD2}" type="datetime1">
              <a:rPr lang="da-DK" smtClean="0"/>
              <a:t>05.03.2024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0968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 billede med tekst vens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 rot="496878">
            <a:off x="6504534" y="1615672"/>
            <a:ext cx="4653097" cy="4640373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0" tIns="1188000" rIns="0" anchor="ctr" anchorCtr="1"/>
          <a:lstStyle>
            <a:lvl1pPr marL="0" indent="0" algn="ctr">
              <a:buNone/>
              <a:defRPr sz="2400" b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CAA0-42C1-41A7-86CE-BA2D8D2C2EF0}" type="datetime1">
              <a:rPr lang="da-DK" smtClean="0"/>
              <a:t>05.03.2024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44AE573B-1000-D841-B8B4-F927523899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11" name="Pladsholder til indhold 2">
            <a:extLst>
              <a:ext uri="{FF2B5EF4-FFF2-40B4-BE49-F238E27FC236}">
                <a16:creationId xmlns:a16="http://schemas.microsoft.com/office/drawing/2014/main" id="{9B691B69-65AA-9748-80BF-996C89344BB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8963" y="2097067"/>
            <a:ext cx="5818682" cy="4205308"/>
          </a:xfrm>
        </p:spPr>
        <p:txBody>
          <a:bodyPr vert="horz" lIns="0" tIns="0" rIns="0" bIns="0" rtlCol="0">
            <a:noAutofit/>
          </a:bodyPr>
          <a:lstStyle>
            <a:lvl1pPr>
              <a:defRPr lang="da-DK" sz="3600" b="1" dirty="0" smtClean="0">
                <a:solidFill>
                  <a:schemeClr val="bg1"/>
                </a:solidFill>
              </a:defRPr>
            </a:lvl1pPr>
            <a:lvl2pPr>
              <a:defRPr lang="da-DK" sz="3200" b="1" dirty="0" smtClean="0">
                <a:solidFill>
                  <a:schemeClr val="bg1"/>
                </a:solidFill>
              </a:defRPr>
            </a:lvl2pPr>
            <a:lvl3pPr>
              <a:defRPr lang="da-DK" sz="2400" b="1" dirty="0" smtClean="0">
                <a:solidFill>
                  <a:schemeClr val="bg1"/>
                </a:solidFill>
              </a:defRPr>
            </a:lvl3pPr>
            <a:lvl4pPr>
              <a:defRPr lang="da-DK" dirty="0" smtClean="0"/>
            </a:lvl4pPr>
            <a:lvl5pPr>
              <a:defRPr lang="da-DK" dirty="0"/>
            </a:lvl5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</p:spTree>
    <p:extLst>
      <p:ext uri="{BB962C8B-B14F-4D97-AF65-F5344CB8AC3E}">
        <p14:creationId xmlns:p14="http://schemas.microsoft.com/office/powerpoint/2010/main" val="14410657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756000"/>
            <a:ext cx="6822000" cy="1804492"/>
          </a:xfrm>
          <a:solidFill>
            <a:schemeClr val="accent1">
              <a:alpha val="99950"/>
            </a:schemeClr>
          </a:solidFill>
        </p:spPr>
        <p:txBody>
          <a:bodyPr wrap="square" lIns="252000" tIns="216000" rIns="252000" bIns="108000">
            <a:spAutoFit/>
          </a:bodyPr>
          <a:lstStyle>
            <a:lvl1pPr>
              <a:spcAft>
                <a:spcPts val="600"/>
              </a:spcAft>
              <a:defRPr sz="4800" b="1" spc="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073E-A784-466B-98E2-8BDE3F08A73A}" type="datetime1">
              <a:rPr lang="da-DK" smtClean="0"/>
              <a:t>05.03.2024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277BB-5254-1D84-EA0B-F5AF633F0933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317485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1" y="4962214"/>
            <a:ext cx="4173870" cy="1340161"/>
          </a:xfrm>
          <a:solidFill>
            <a:schemeClr val="accent4">
              <a:alpha val="99950"/>
            </a:schemeClr>
          </a:solidFill>
        </p:spPr>
        <p:txBody>
          <a:bodyPr wrap="square" lIns="252000" tIns="108000" rIns="252000" bIns="0" anchor="t" anchorCtr="0">
            <a:spAutoFit/>
          </a:bodyPr>
          <a:lstStyle>
            <a:lvl1pPr>
              <a:defRPr sz="4000" b="1" spc="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92E9-ED6E-4E2D-9447-0E7DB3FDA12F}" type="datetime1">
              <a:rPr lang="da-DK" smtClean="0"/>
              <a:t>05.03.2024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DB20F-CD30-3447-301A-903E5BC5BED1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20044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79450" y="4497883"/>
            <a:ext cx="6822000" cy="1804492"/>
          </a:xfrm>
          <a:solidFill>
            <a:schemeClr val="bg1">
              <a:alpha val="99950"/>
            </a:schemeClr>
          </a:solidFill>
        </p:spPr>
        <p:txBody>
          <a:bodyPr wrap="square" lIns="252000" tIns="216000" rIns="252000" bIns="108000">
            <a:spAutoFit/>
          </a:bodyPr>
          <a:lstStyle>
            <a:lvl1pPr>
              <a:defRPr sz="4800" b="1" spc="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7C1D-A477-4C13-845F-4C5AC4DEDF20}" type="datetime1">
              <a:rPr lang="da-DK" smtClean="0"/>
              <a:t>05.03.2024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15C28F-4EA0-040C-C6B4-A14FC010CCCE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021185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1017402"/>
            <a:ext cx="11012487" cy="917513"/>
          </a:xfrm>
          <a:solidFill>
            <a:schemeClr val="bg2">
              <a:alpha val="99950"/>
            </a:schemeClr>
          </a:solidFill>
        </p:spPr>
        <p:txBody>
          <a:bodyPr wrap="square" lIns="180000" tIns="180000" rIns="180000" bIns="180000">
            <a:spAutoFit/>
          </a:bodyPr>
          <a:lstStyle>
            <a:lvl1pPr>
              <a:defRPr sz="3600" b="1" spc="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22DB-13B5-430F-8C6F-F11F20BF0D18}" type="datetime1">
              <a:rPr lang="da-DK" smtClean="0"/>
              <a:t>05.03.2024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58AF7-9740-8AD8-0C21-42A01D828328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717169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4161995"/>
            <a:ext cx="11012487" cy="2140380"/>
          </a:xfrm>
          <a:solidFill>
            <a:schemeClr val="bg1">
              <a:alpha val="46000"/>
            </a:schemeClr>
          </a:solidFill>
        </p:spPr>
        <p:txBody>
          <a:bodyPr wrap="square" lIns="252000" tIns="108000" rIns="252000" bIns="0">
            <a:spAutoFit/>
          </a:bodyPr>
          <a:lstStyle>
            <a:lvl1pPr algn="ctr">
              <a:defRPr sz="66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EF25-ACCC-4F90-BF7A-77B4DDE7678A}" type="datetime1">
              <a:rPr lang="da-DK" smtClean="0"/>
              <a:t>05.03.2024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727BB-AC18-C435-CD32-52483CA4B110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573279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ørgsmål &amp; kommentar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B2A5-1DCC-48EA-93B7-A2D65B200BE6}" type="datetime1">
              <a:rPr lang="da-DK" smtClean="0"/>
              <a:t>05.03.2024</a:t>
            </a:fld>
            <a:endParaRPr lang="da-DK" dirty="0"/>
          </a:p>
        </p:txBody>
      </p:sp>
      <p:sp>
        <p:nvSpPr>
          <p:cNvPr id="7" name="?">
            <a:extLst>
              <a:ext uri="{FF2B5EF4-FFF2-40B4-BE49-F238E27FC236}">
                <a16:creationId xmlns:a16="http://schemas.microsoft.com/office/drawing/2014/main" id="{C9382B17-B390-C8C0-F5F8-7665434C718C}"/>
              </a:ext>
            </a:extLst>
          </p:cNvPr>
          <p:cNvSpPr/>
          <p:nvPr userDrawn="1"/>
        </p:nvSpPr>
        <p:spPr>
          <a:xfrm>
            <a:off x="3642413" y="900524"/>
            <a:ext cx="4787900" cy="5558804"/>
          </a:xfrm>
          <a:prstGeom prst="rect">
            <a:avLst/>
          </a:prstGeom>
        </p:spPr>
        <p:txBody>
          <a:bodyPr wrap="square" rtlCol="0" anchor="t" anchorCtr="0">
            <a:noAutofit/>
          </a:bodyPr>
          <a:lstStyle/>
          <a:p>
            <a:pPr algn="ctr">
              <a:lnSpc>
                <a:spcPct val="83000"/>
              </a:lnSpc>
            </a:pPr>
            <a:r>
              <a:rPr lang="da-DK" sz="59500" b="1" dirty="0">
                <a:solidFill>
                  <a:schemeClr val="tx1">
                    <a:alpha val="14559"/>
                  </a:schemeClr>
                </a:solidFill>
              </a:rPr>
              <a:t>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0714F6-6F11-9826-9767-37567B1EC5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9732" y="1628776"/>
            <a:ext cx="9461718" cy="3999626"/>
          </a:xfrm>
        </p:spPr>
        <p:txBody>
          <a:bodyPr anchor="ctr" anchorCtr="0"/>
          <a:lstStyle>
            <a:lvl1pPr>
              <a:lnSpc>
                <a:spcPct val="83000"/>
              </a:lnSpc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61DB2-11FB-99E1-B80B-1463133B9A24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tx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tx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tx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tx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02728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illede lille 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1080000" tIns="360000" rIns="6408000" anchor="ctr" anchorCtr="0"/>
          <a:lstStyle>
            <a:lvl1pPr marL="0" indent="0" algn="r">
              <a:buNone/>
              <a:defRPr sz="2400" b="1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 </a:t>
            </a:r>
          </a:p>
        </p:txBody>
      </p:sp>
      <p:sp>
        <p:nvSpPr>
          <p:cNvPr id="22" name="Titel 2"/>
          <p:cNvSpPr>
            <a:spLocks noGrp="1"/>
          </p:cNvSpPr>
          <p:nvPr>
            <p:ph type="ctrTitle"/>
          </p:nvPr>
        </p:nvSpPr>
        <p:spPr>
          <a:xfrm>
            <a:off x="6243638" y="2271092"/>
            <a:ext cx="5948362" cy="3895200"/>
          </a:xfrm>
          <a:blipFill>
            <a:blip r:embed="rId3"/>
            <a:stretch>
              <a:fillRect/>
            </a:stretch>
          </a:blipFill>
        </p:spPr>
        <p:txBody>
          <a:bodyPr lIns="360000" tIns="468000" rIns="540000" bIns="2448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6622258" y="2610941"/>
            <a:ext cx="4962920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0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9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6622257" y="4053600"/>
            <a:ext cx="4979193" cy="899766"/>
          </a:xfrm>
        </p:spPr>
        <p:txBody>
          <a:bodyPr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E5195FB-CC23-4662-BC95-6C4057FF490E}" type="datetime1">
              <a:rPr lang="da-DK" smtClean="0"/>
              <a:t>05.03.2024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296796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uger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 userDrawn="1"/>
        </p:nvSpPr>
        <p:spPr>
          <a:xfrm>
            <a:off x="588964" y="613649"/>
            <a:ext cx="11012486" cy="87992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a-DK" sz="3000" dirty="0">
                <a:solidFill>
                  <a:schemeClr val="tx1"/>
                </a:solidFill>
              </a:rPr>
              <a:t>Brugerguide</a:t>
            </a:r>
            <a:r>
              <a:rPr lang="da-DK" baseline="0" dirty="0">
                <a:solidFill>
                  <a:schemeClr val="tx1"/>
                </a:solidFill>
              </a:rPr>
              <a:t> </a:t>
            </a:r>
            <a:r>
              <a:rPr lang="da-DK" sz="1800" baseline="0" dirty="0">
                <a:solidFill>
                  <a:schemeClr val="tx1"/>
                </a:solidFill>
              </a:rPr>
              <a:t>– </a:t>
            </a:r>
            <a:r>
              <a:rPr lang="da-DK" sz="1800" dirty="0">
                <a:solidFill>
                  <a:schemeClr val="tx1"/>
                </a:solidFill>
              </a:rPr>
              <a:t>Slet, før du færdiggør din</a:t>
            </a:r>
            <a:r>
              <a:rPr lang="da-DK" sz="1800" baseline="0" dirty="0">
                <a:solidFill>
                  <a:schemeClr val="tx1"/>
                </a:solidFill>
              </a:rPr>
              <a:t> </a:t>
            </a:r>
            <a:r>
              <a:rPr lang="da-DK" sz="1800" dirty="0">
                <a:solidFill>
                  <a:schemeClr val="tx1"/>
                </a:solidFill>
              </a:rPr>
              <a:t>præsentation</a:t>
            </a:r>
          </a:p>
        </p:txBody>
      </p:sp>
      <p:sp>
        <p:nvSpPr>
          <p:cNvPr id="48" name="Text Box 48"/>
          <p:cNvSpPr txBox="1">
            <a:spLocks noChangeArrowheads="1"/>
          </p:cNvSpPr>
          <p:nvPr userDrawn="1"/>
        </p:nvSpPr>
        <p:spPr bwMode="auto">
          <a:xfrm>
            <a:off x="587376" y="1640495"/>
            <a:ext cx="1750290" cy="384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KU-skabeloner til PowerPoint</a:t>
            </a:r>
            <a:b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Når du åbner PowerPoint på din KU-pc, åbner en skabelon i 16:9-format og med dansk KU-logo.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Når du klikker på KU-fanen i værktøjslinjen, kan du via knappen ”Vælg Skabelon” vælge mellem skabeloner</a:t>
            </a:r>
          </a:p>
          <a:p>
            <a:pPr marL="88900" lvl="0" indent="-88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på henholdsvis dansk og engelsk </a:t>
            </a:r>
          </a:p>
          <a:p>
            <a:pPr marL="88900" lvl="0" indent="-88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 ”fuld” eller ”lille” version (i den fulde version ser du et eksempel på hver diastype i venstrespalten)</a:t>
            </a:r>
          </a:p>
          <a:p>
            <a:pPr marL="88900" lvl="0" indent="-88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/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samt en demopræsentation med indsat tekst på engelsk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Hvis du bruger en ”fuld” version, skal du slette de dias, du ikke vil bruge.</a:t>
            </a:r>
            <a:b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Mac-brugere m.fl. kan hente PowerPoint-skabelonerne på</a:t>
            </a:r>
            <a:r>
              <a:rPr lang="da-DK" sz="800" baseline="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800" dirty="0">
                <a:solidFill>
                  <a:schemeClr val="accent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www.designguide.ku.dk/skabeloner/powerpoint/</a:t>
            </a:r>
            <a:br>
              <a:rPr lang="da-DK" sz="800" dirty="0">
                <a:solidFill>
                  <a:schemeClr val="accent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da-DK" sz="800" dirty="0">
                <a:solidFill>
                  <a:schemeClr val="accent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praesentationer/</a:t>
            </a:r>
            <a:endParaRPr lang="da-DK" sz="800" dirty="0">
              <a:solidFill>
                <a:schemeClr val="accent4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Text Box 48"/>
          <p:cNvSpPr txBox="1">
            <a:spLocks noChangeArrowheads="1"/>
          </p:cNvSpPr>
          <p:nvPr userDrawn="1"/>
        </p:nvSpPr>
        <p:spPr bwMode="auto">
          <a:xfrm>
            <a:off x="2576655" y="4237555"/>
            <a:ext cx="1755548" cy="176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Indsæt  din enheds navn (fx institut), sidenummer og dato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Vælg </a:t>
            </a: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Indsæt 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 topmenuen 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Vælg </a:t>
            </a: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Sidehoved og Sidefod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Udfyld felterne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4. Vælg </a:t>
            </a: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Anvend på alle 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eller </a:t>
            </a: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Anvend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hvis det kun skal være på et enkelt dias/slide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Oplysningerne placeres i højre side af den grå topbjælke.</a:t>
            </a:r>
          </a:p>
        </p:txBody>
      </p:sp>
      <p:sp>
        <p:nvSpPr>
          <p:cNvPr id="50" name="Text Box 48"/>
          <p:cNvSpPr txBox="1">
            <a:spLocks noChangeArrowheads="1"/>
          </p:cNvSpPr>
          <p:nvPr userDrawn="1"/>
        </p:nvSpPr>
        <p:spPr bwMode="auto">
          <a:xfrm>
            <a:off x="587375" y="5678667"/>
            <a:ext cx="18995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Lav nyt dias/slide (hhv. 2010- + 2013- og 2016-version) </a:t>
            </a:r>
            <a:b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da-DK" altLang="da-DK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på </a:t>
            </a: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Startside/Hjem</a:t>
            </a:r>
          </a:p>
        </p:txBody>
      </p:sp>
      <p:pic>
        <p:nvPicPr>
          <p:cNvPr id="51" name="Billede 40"/>
          <p:cNvPicPr>
            <a:picLocks noChangeAspect="1"/>
          </p:cNvPicPr>
          <p:nvPr userDrawn="1"/>
        </p:nvPicPr>
        <p:blipFill rotWithShape="1">
          <a:blip r:embed="rId3"/>
          <a:srcRect l="36944" r="2272" b="69429"/>
          <a:stretch/>
        </p:blipFill>
        <p:spPr>
          <a:xfrm>
            <a:off x="4157637" y="2940574"/>
            <a:ext cx="395416" cy="126627"/>
          </a:xfrm>
          <a:prstGeom prst="rect">
            <a:avLst/>
          </a:prstGeom>
        </p:spPr>
      </p:pic>
      <p:sp>
        <p:nvSpPr>
          <p:cNvPr id="52" name="Text Box 48"/>
          <p:cNvSpPr txBox="1">
            <a:spLocks noChangeArrowheads="1"/>
          </p:cNvSpPr>
          <p:nvPr userDrawn="1"/>
        </p:nvSpPr>
        <p:spPr bwMode="auto">
          <a:xfrm>
            <a:off x="2587038" y="2582327"/>
            <a:ext cx="1624241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Diastype</a:t>
            </a:r>
            <a:b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da-DK" altLang="da-DK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på </a:t>
            </a: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Startside/Hjem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</a:t>
            </a:r>
            <a:r>
              <a:rPr lang="da-DK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da-DK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</a:t>
            </a:r>
            <a:r>
              <a:rPr lang="da-DK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Layout</a:t>
            </a:r>
            <a:r>
              <a:rPr lang="da-DK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for at ændre dit nuværende dias/slide til et alternativt layout</a:t>
            </a:r>
          </a:p>
        </p:txBody>
      </p:sp>
      <p:sp>
        <p:nvSpPr>
          <p:cNvPr id="53" name="Text Box 48"/>
          <p:cNvSpPr txBox="1">
            <a:spLocks noChangeArrowheads="1"/>
          </p:cNvSpPr>
          <p:nvPr userDrawn="1"/>
        </p:nvSpPr>
        <p:spPr bwMode="auto">
          <a:xfrm>
            <a:off x="2576655" y="3571524"/>
            <a:ext cx="16346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Skrift</a:t>
            </a:r>
            <a:b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da-DK" altLang="da-DK" sz="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KU Anvender skriften Microsoft New Tai Lue i PowerPoint.</a:t>
            </a:r>
            <a:endParaRPr lang="da-DK" altLang="da-DK" sz="8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4" name="Text Box 48"/>
          <p:cNvSpPr txBox="1">
            <a:spLocks noChangeArrowheads="1"/>
          </p:cNvSpPr>
          <p:nvPr userDrawn="1"/>
        </p:nvSpPr>
        <p:spPr bwMode="auto">
          <a:xfrm>
            <a:off x="4739114" y="1627125"/>
            <a:ext cx="1634624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Gitter- og hjælpelinjer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For at se gitter- og hjælpelinjer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Klik på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Vis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Vælg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Gitterlinjer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og/eller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For at etablere flere gitter- og hjælpelinjer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Før musen over en eksisterende hjælpelinje og klik på linjen (koordinater på linjen vises)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Hold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CTRL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nede, mens du flytter placeringen af den eksisterende linje (tilføjer en ny)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Tip: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Tryk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Alt + F9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for hurtig visning af hjælpelinjer</a:t>
            </a:r>
          </a:p>
        </p:txBody>
      </p:sp>
      <p:sp>
        <p:nvSpPr>
          <p:cNvPr id="55" name="Text Box 48"/>
          <p:cNvSpPr txBox="1">
            <a:spLocks noChangeArrowheads="1"/>
          </p:cNvSpPr>
          <p:nvPr userDrawn="1"/>
        </p:nvSpPr>
        <p:spPr bwMode="auto">
          <a:xfrm>
            <a:off x="4728822" y="4141417"/>
            <a:ext cx="1634624" cy="192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Indsæt billede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På layouts med billedholder: Klik på ikon og vælg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Indsæt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Teksten ”Klik her, hvis du vil udskifte billedet” bliver ikke vist i din præsentation. 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Du kan hente KU-billeder, som er tilpasset og minimeret til 16:9-format via dette link:</a:t>
            </a:r>
            <a:b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da-DK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https://image.ku.dk/shared/aZwD18034DnM3TYEw9XagEF6kxI6MLkV</a:t>
            </a:r>
            <a:endParaRPr lang="da-DK" sz="800" b="0" noProof="1">
              <a:solidFill>
                <a:schemeClr val="accent4"/>
              </a:solidFill>
              <a:latin typeface="+mj-lt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Vælg slideshow-visning for at gøre linket aktivt.</a:t>
            </a:r>
          </a:p>
        </p:txBody>
      </p:sp>
      <p:sp>
        <p:nvSpPr>
          <p:cNvPr id="56" name="Text Box 48"/>
          <p:cNvSpPr txBox="1">
            <a:spLocks noChangeArrowheads="1"/>
          </p:cNvSpPr>
          <p:nvPr userDrawn="1"/>
        </p:nvSpPr>
        <p:spPr bwMode="auto">
          <a:xfrm>
            <a:off x="6691561" y="1640495"/>
            <a:ext cx="163462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Billedstørrelser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De optimale billedstørrelser 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16:9-format: 1.500 x 818 pixels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Gem billederne i 72 dpi og i ”jpg-medium-kvalitet”</a:t>
            </a:r>
          </a:p>
        </p:txBody>
      </p:sp>
      <p:sp>
        <p:nvSpPr>
          <p:cNvPr id="57" name="Text Box 48"/>
          <p:cNvSpPr txBox="1">
            <a:spLocks noChangeArrowheads="1"/>
          </p:cNvSpPr>
          <p:nvPr userDrawn="1"/>
        </p:nvSpPr>
        <p:spPr bwMode="auto">
          <a:xfrm>
            <a:off x="6691561" y="2720006"/>
            <a:ext cx="1634624" cy="192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Beskær billede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. Klik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Beskær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for at ændre billedets fokus/størrelse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Ønsker du at skalere billedet, så hold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SHIFT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-knappen nede, mens du trækker i billedets hjørner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3.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Højreklik på billedet og vælg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Placer bagerst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Tip: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Hvis du sletter billedet og indsætter et nyt, kan billedet lægge sig foran tekst og grafik. Hvis dette sker, skal du vælge billedet, højreklikke og vælge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Placer bagerst</a:t>
            </a:r>
          </a:p>
        </p:txBody>
      </p:sp>
      <p:sp>
        <p:nvSpPr>
          <p:cNvPr id="58" name="Text Box 48"/>
          <p:cNvSpPr txBox="1">
            <a:spLocks noChangeArrowheads="1"/>
          </p:cNvSpPr>
          <p:nvPr userDrawn="1"/>
        </p:nvSpPr>
        <p:spPr bwMode="auto">
          <a:xfrm>
            <a:off x="6691561" y="4765322"/>
            <a:ext cx="1634624" cy="88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Skabelonens farver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Du kan vælge mellem en række farver til baggrunde og grafer.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Højreklik på den flade, du vil skifte farve på, og derefter malerbøtte-ikonet (Fyldfarve til figur)</a:t>
            </a:r>
          </a:p>
        </p:txBody>
      </p:sp>
      <p:sp>
        <p:nvSpPr>
          <p:cNvPr id="59" name="Text Box 48"/>
          <p:cNvSpPr txBox="1">
            <a:spLocks noChangeArrowheads="1"/>
          </p:cNvSpPr>
          <p:nvPr userDrawn="1"/>
        </p:nvSpPr>
        <p:spPr bwMode="auto">
          <a:xfrm>
            <a:off x="6691561" y="5815137"/>
            <a:ext cx="16346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Mere information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</a:t>
            </a:r>
            <a:r>
              <a:rPr lang="da-DK" sz="800" b="0" baseline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designguiden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på</a:t>
            </a:r>
            <a:br>
              <a:rPr lang="da-DK" sz="800" b="0" baseline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www.designguide.ku.dk/skabeloner/powerpoint/</a:t>
            </a:r>
            <a:br>
              <a:rPr lang="da-DK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da-DK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praesentationer/</a:t>
            </a:r>
            <a:endParaRPr lang="da-DK" sz="800" b="0" noProof="1">
              <a:solidFill>
                <a:schemeClr val="accent4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0" name="Billede 2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268044" y="4201412"/>
            <a:ext cx="257327" cy="275280"/>
          </a:xfrm>
          <a:prstGeom prst="rect">
            <a:avLst/>
          </a:prstGeom>
        </p:spPr>
      </p:pic>
      <p:pic>
        <p:nvPicPr>
          <p:cNvPr id="61" name="Billede 3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223538" y="2795378"/>
            <a:ext cx="288708" cy="275280"/>
          </a:xfrm>
          <a:prstGeom prst="rect">
            <a:avLst/>
          </a:prstGeom>
        </p:spPr>
      </p:pic>
      <p:pic>
        <p:nvPicPr>
          <p:cNvPr id="62" name="Billede 3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241826" y="3187789"/>
            <a:ext cx="223122" cy="228843"/>
          </a:xfrm>
          <a:prstGeom prst="rect">
            <a:avLst/>
          </a:prstGeom>
        </p:spPr>
      </p:pic>
      <p:sp>
        <p:nvSpPr>
          <p:cNvPr id="63" name="Text Box 48"/>
          <p:cNvSpPr txBox="1">
            <a:spLocks noChangeArrowheads="1"/>
          </p:cNvSpPr>
          <p:nvPr userDrawn="1"/>
        </p:nvSpPr>
        <p:spPr bwMode="auto">
          <a:xfrm>
            <a:off x="2564067" y="1666128"/>
            <a:ext cx="176813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</a:t>
            </a:r>
            <a:r>
              <a:rPr lang="da-DK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da-DK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Under knappen </a:t>
            </a:r>
            <a:r>
              <a:rPr lang="da-DK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Nyt dias/Nyt slide</a:t>
            </a:r>
            <a:r>
              <a:rPr lang="da-DK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 Klik på øverste del af knappen for at oprette i et dias/slide magen til det markerede. Klik på nederste del for at se et udvalg af mulige layoutvalg</a:t>
            </a:r>
            <a:endParaRPr lang="da-DK" altLang="da-DK" sz="8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64" name="Billede 39"/>
          <p:cNvPicPr>
            <a:picLocks noChangeAspect="1"/>
          </p:cNvPicPr>
          <p:nvPr userDrawn="1"/>
        </p:nvPicPr>
        <p:blipFill rotWithShape="1">
          <a:blip r:embed="rId3"/>
          <a:srcRect l="2931" r="60888"/>
          <a:stretch/>
        </p:blipFill>
        <p:spPr>
          <a:xfrm>
            <a:off x="4231619" y="1844048"/>
            <a:ext cx="235367" cy="418987"/>
          </a:xfrm>
          <a:prstGeom prst="rect">
            <a:avLst/>
          </a:prstGeom>
        </p:spPr>
      </p:pic>
      <p:sp>
        <p:nvSpPr>
          <p:cNvPr id="65" name="Freeform 10"/>
          <p:cNvSpPr>
            <a:spLocks noChangeAspect="1"/>
          </p:cNvSpPr>
          <p:nvPr userDrawn="1"/>
        </p:nvSpPr>
        <p:spPr>
          <a:xfrm rot="19800000">
            <a:off x="4404080" y="1900198"/>
            <a:ext cx="69672" cy="124351"/>
          </a:xfrm>
          <a:custGeom>
            <a:avLst/>
            <a:gdLst>
              <a:gd name="connsiteX0" fmla="*/ 381342 w 762684"/>
              <a:gd name="connsiteY0" fmla="*/ 0 h 1361254"/>
              <a:gd name="connsiteX1" fmla="*/ 762684 w 762684"/>
              <a:gd name="connsiteY1" fmla="*/ 823784 h 1361254"/>
              <a:gd name="connsiteX2" fmla="*/ 459602 w 762684"/>
              <a:gd name="connsiteY2" fmla="*/ 823784 h 1361254"/>
              <a:gd name="connsiteX3" fmla="*/ 459601 w 762684"/>
              <a:gd name="connsiteY3" fmla="*/ 1282994 h 1361254"/>
              <a:gd name="connsiteX4" fmla="*/ 381341 w 762684"/>
              <a:gd name="connsiteY4" fmla="*/ 1361254 h 1361254"/>
              <a:gd name="connsiteX5" fmla="*/ 381342 w 762684"/>
              <a:gd name="connsiteY5" fmla="*/ 1361253 h 1361254"/>
              <a:gd name="connsiteX6" fmla="*/ 303082 w 762684"/>
              <a:gd name="connsiteY6" fmla="*/ 1282993 h 1361254"/>
              <a:gd name="connsiteX7" fmla="*/ 303082 w 762684"/>
              <a:gd name="connsiteY7" fmla="*/ 823784 h 1361254"/>
              <a:gd name="connsiteX8" fmla="*/ 0 w 762684"/>
              <a:gd name="connsiteY8" fmla="*/ 823784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81342 w 762684"/>
              <a:gd name="connsiteY10" fmla="*/ 0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16886 w 762684"/>
              <a:gd name="connsiteY10" fmla="*/ 123104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6550 w 762684"/>
              <a:gd name="connsiteY10" fmla="*/ 91149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6550 w 762684"/>
              <a:gd name="connsiteY10" fmla="*/ 91149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19866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48840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34 h 1361288"/>
              <a:gd name="connsiteX1" fmla="*/ 425041 w 762684"/>
              <a:gd name="connsiteY1" fmla="*/ 27274 h 1361288"/>
              <a:gd name="connsiteX2" fmla="*/ 762684 w 762684"/>
              <a:gd name="connsiteY2" fmla="*/ 823818 h 1361288"/>
              <a:gd name="connsiteX3" fmla="*/ 459602 w 762684"/>
              <a:gd name="connsiteY3" fmla="*/ 823818 h 1361288"/>
              <a:gd name="connsiteX4" fmla="*/ 459601 w 762684"/>
              <a:gd name="connsiteY4" fmla="*/ 1283028 h 1361288"/>
              <a:gd name="connsiteX5" fmla="*/ 381341 w 762684"/>
              <a:gd name="connsiteY5" fmla="*/ 1361288 h 1361288"/>
              <a:gd name="connsiteX6" fmla="*/ 381342 w 762684"/>
              <a:gd name="connsiteY6" fmla="*/ 1361287 h 1361288"/>
              <a:gd name="connsiteX7" fmla="*/ 303082 w 762684"/>
              <a:gd name="connsiteY7" fmla="*/ 1283027 h 1361288"/>
              <a:gd name="connsiteX8" fmla="*/ 303082 w 762684"/>
              <a:gd name="connsiteY8" fmla="*/ 823818 h 1361288"/>
              <a:gd name="connsiteX9" fmla="*/ 0 w 762684"/>
              <a:gd name="connsiteY9" fmla="*/ 823818 h 1361288"/>
              <a:gd name="connsiteX10" fmla="*/ 334092 w 762684"/>
              <a:gd name="connsiteY10" fmla="*/ 27275 h 1361288"/>
              <a:gd name="connsiteX11" fmla="*/ 381342 w 762684"/>
              <a:gd name="connsiteY11" fmla="*/ 34 h 1361288"/>
              <a:gd name="connsiteX0" fmla="*/ 381342 w 762684"/>
              <a:gd name="connsiteY0" fmla="*/ 269 h 1361523"/>
              <a:gd name="connsiteX1" fmla="*/ 425041 w 762684"/>
              <a:gd name="connsiteY1" fmla="*/ 27509 h 1361523"/>
              <a:gd name="connsiteX2" fmla="*/ 762684 w 762684"/>
              <a:gd name="connsiteY2" fmla="*/ 824053 h 1361523"/>
              <a:gd name="connsiteX3" fmla="*/ 459602 w 762684"/>
              <a:gd name="connsiteY3" fmla="*/ 824053 h 1361523"/>
              <a:gd name="connsiteX4" fmla="*/ 459601 w 762684"/>
              <a:gd name="connsiteY4" fmla="*/ 1283263 h 1361523"/>
              <a:gd name="connsiteX5" fmla="*/ 381341 w 762684"/>
              <a:gd name="connsiteY5" fmla="*/ 1361523 h 1361523"/>
              <a:gd name="connsiteX6" fmla="*/ 381342 w 762684"/>
              <a:gd name="connsiteY6" fmla="*/ 1361522 h 1361523"/>
              <a:gd name="connsiteX7" fmla="*/ 303082 w 762684"/>
              <a:gd name="connsiteY7" fmla="*/ 1283262 h 1361523"/>
              <a:gd name="connsiteX8" fmla="*/ 303082 w 762684"/>
              <a:gd name="connsiteY8" fmla="*/ 824053 h 1361523"/>
              <a:gd name="connsiteX9" fmla="*/ 0 w 762684"/>
              <a:gd name="connsiteY9" fmla="*/ 824053 h 1361523"/>
              <a:gd name="connsiteX10" fmla="*/ 334092 w 762684"/>
              <a:gd name="connsiteY10" fmla="*/ 27510 h 1361523"/>
              <a:gd name="connsiteX11" fmla="*/ 381342 w 762684"/>
              <a:gd name="connsiteY11" fmla="*/ 269 h 1361523"/>
              <a:gd name="connsiteX0" fmla="*/ 381342 w 762684"/>
              <a:gd name="connsiteY0" fmla="*/ 414 h 1361668"/>
              <a:gd name="connsiteX1" fmla="*/ 425041 w 762684"/>
              <a:gd name="connsiteY1" fmla="*/ 27654 h 1361668"/>
              <a:gd name="connsiteX2" fmla="*/ 762684 w 762684"/>
              <a:gd name="connsiteY2" fmla="*/ 824198 h 1361668"/>
              <a:gd name="connsiteX3" fmla="*/ 459602 w 762684"/>
              <a:gd name="connsiteY3" fmla="*/ 824198 h 1361668"/>
              <a:gd name="connsiteX4" fmla="*/ 459601 w 762684"/>
              <a:gd name="connsiteY4" fmla="*/ 1283408 h 1361668"/>
              <a:gd name="connsiteX5" fmla="*/ 381341 w 762684"/>
              <a:gd name="connsiteY5" fmla="*/ 1361668 h 1361668"/>
              <a:gd name="connsiteX6" fmla="*/ 381342 w 762684"/>
              <a:gd name="connsiteY6" fmla="*/ 1361667 h 1361668"/>
              <a:gd name="connsiteX7" fmla="*/ 303082 w 762684"/>
              <a:gd name="connsiteY7" fmla="*/ 1283407 h 1361668"/>
              <a:gd name="connsiteX8" fmla="*/ 303082 w 762684"/>
              <a:gd name="connsiteY8" fmla="*/ 824198 h 1361668"/>
              <a:gd name="connsiteX9" fmla="*/ 0 w 762684"/>
              <a:gd name="connsiteY9" fmla="*/ 824198 h 1361668"/>
              <a:gd name="connsiteX10" fmla="*/ 334092 w 762684"/>
              <a:gd name="connsiteY10" fmla="*/ 27655 h 1361668"/>
              <a:gd name="connsiteX11" fmla="*/ 381342 w 762684"/>
              <a:gd name="connsiteY11" fmla="*/ 414 h 1361668"/>
              <a:gd name="connsiteX0" fmla="*/ 381342 w 762684"/>
              <a:gd name="connsiteY0" fmla="*/ 414 h 1361668"/>
              <a:gd name="connsiteX1" fmla="*/ 425041 w 762684"/>
              <a:gd name="connsiteY1" fmla="*/ 27654 h 1361668"/>
              <a:gd name="connsiteX2" fmla="*/ 762684 w 762684"/>
              <a:gd name="connsiteY2" fmla="*/ 824198 h 1361668"/>
              <a:gd name="connsiteX3" fmla="*/ 459602 w 762684"/>
              <a:gd name="connsiteY3" fmla="*/ 824198 h 1361668"/>
              <a:gd name="connsiteX4" fmla="*/ 459601 w 762684"/>
              <a:gd name="connsiteY4" fmla="*/ 1283408 h 1361668"/>
              <a:gd name="connsiteX5" fmla="*/ 381341 w 762684"/>
              <a:gd name="connsiteY5" fmla="*/ 1361668 h 1361668"/>
              <a:gd name="connsiteX6" fmla="*/ 381342 w 762684"/>
              <a:gd name="connsiteY6" fmla="*/ 1361667 h 1361668"/>
              <a:gd name="connsiteX7" fmla="*/ 303082 w 762684"/>
              <a:gd name="connsiteY7" fmla="*/ 1283407 h 1361668"/>
              <a:gd name="connsiteX8" fmla="*/ 303082 w 762684"/>
              <a:gd name="connsiteY8" fmla="*/ 824198 h 1361668"/>
              <a:gd name="connsiteX9" fmla="*/ 0 w 762684"/>
              <a:gd name="connsiteY9" fmla="*/ 824198 h 1361668"/>
              <a:gd name="connsiteX10" fmla="*/ 334092 w 762684"/>
              <a:gd name="connsiteY10" fmla="*/ 27655 h 1361668"/>
              <a:gd name="connsiteX11" fmla="*/ 381342 w 762684"/>
              <a:gd name="connsiteY11" fmla="*/ 414 h 1361668"/>
              <a:gd name="connsiteX0" fmla="*/ 381342 w 762684"/>
              <a:gd name="connsiteY0" fmla="*/ 18 h 1361272"/>
              <a:gd name="connsiteX1" fmla="*/ 425041 w 762684"/>
              <a:gd name="connsiteY1" fmla="*/ 27258 h 1361272"/>
              <a:gd name="connsiteX2" fmla="*/ 762684 w 762684"/>
              <a:gd name="connsiteY2" fmla="*/ 823802 h 1361272"/>
              <a:gd name="connsiteX3" fmla="*/ 459602 w 762684"/>
              <a:gd name="connsiteY3" fmla="*/ 823802 h 1361272"/>
              <a:gd name="connsiteX4" fmla="*/ 459601 w 762684"/>
              <a:gd name="connsiteY4" fmla="*/ 1283012 h 1361272"/>
              <a:gd name="connsiteX5" fmla="*/ 381341 w 762684"/>
              <a:gd name="connsiteY5" fmla="*/ 1361272 h 1361272"/>
              <a:gd name="connsiteX6" fmla="*/ 381342 w 762684"/>
              <a:gd name="connsiteY6" fmla="*/ 1361271 h 1361272"/>
              <a:gd name="connsiteX7" fmla="*/ 303082 w 762684"/>
              <a:gd name="connsiteY7" fmla="*/ 1283011 h 1361272"/>
              <a:gd name="connsiteX8" fmla="*/ 303082 w 762684"/>
              <a:gd name="connsiteY8" fmla="*/ 823802 h 1361272"/>
              <a:gd name="connsiteX9" fmla="*/ 0 w 762684"/>
              <a:gd name="connsiteY9" fmla="*/ 823802 h 1361272"/>
              <a:gd name="connsiteX10" fmla="*/ 334092 w 762684"/>
              <a:gd name="connsiteY10" fmla="*/ 27259 h 1361272"/>
              <a:gd name="connsiteX11" fmla="*/ 381342 w 762684"/>
              <a:gd name="connsiteY11" fmla="*/ 18 h 1361272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6750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2684" h="1361254">
                <a:moveTo>
                  <a:pt x="381342" y="0"/>
                </a:moveTo>
                <a:cubicBezTo>
                  <a:pt x="395908" y="1387"/>
                  <a:pt x="412184" y="3630"/>
                  <a:pt x="426750" y="27240"/>
                </a:cubicBezTo>
                <a:lnTo>
                  <a:pt x="762684" y="823784"/>
                </a:lnTo>
                <a:lnTo>
                  <a:pt x="459602" y="823784"/>
                </a:lnTo>
                <a:cubicBezTo>
                  <a:pt x="459602" y="976854"/>
                  <a:pt x="459601" y="1129924"/>
                  <a:pt x="459601" y="1282994"/>
                </a:cubicBezTo>
                <a:cubicBezTo>
                  <a:pt x="459601" y="1326216"/>
                  <a:pt x="424563" y="1361254"/>
                  <a:pt x="381341" y="1361254"/>
                </a:cubicBezTo>
                <a:lnTo>
                  <a:pt x="381342" y="1361253"/>
                </a:lnTo>
                <a:cubicBezTo>
                  <a:pt x="338120" y="1361253"/>
                  <a:pt x="303082" y="1326215"/>
                  <a:pt x="303082" y="1282993"/>
                </a:cubicBezTo>
                <a:lnTo>
                  <a:pt x="303082" y="823784"/>
                </a:lnTo>
                <a:lnTo>
                  <a:pt x="0" y="823784"/>
                </a:lnTo>
                <a:lnTo>
                  <a:pt x="334092" y="27241"/>
                </a:lnTo>
                <a:cubicBezTo>
                  <a:pt x="343005" y="9615"/>
                  <a:pt x="366447" y="533"/>
                  <a:pt x="381342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6" name="Freeform 10"/>
          <p:cNvSpPr>
            <a:spLocks noChangeAspect="1"/>
          </p:cNvSpPr>
          <p:nvPr userDrawn="1"/>
        </p:nvSpPr>
        <p:spPr>
          <a:xfrm rot="19800000">
            <a:off x="4416414" y="2138150"/>
            <a:ext cx="69672" cy="124351"/>
          </a:xfrm>
          <a:custGeom>
            <a:avLst/>
            <a:gdLst>
              <a:gd name="connsiteX0" fmla="*/ 381342 w 762684"/>
              <a:gd name="connsiteY0" fmla="*/ 0 h 1361254"/>
              <a:gd name="connsiteX1" fmla="*/ 762684 w 762684"/>
              <a:gd name="connsiteY1" fmla="*/ 823784 h 1361254"/>
              <a:gd name="connsiteX2" fmla="*/ 459602 w 762684"/>
              <a:gd name="connsiteY2" fmla="*/ 823784 h 1361254"/>
              <a:gd name="connsiteX3" fmla="*/ 459601 w 762684"/>
              <a:gd name="connsiteY3" fmla="*/ 1282994 h 1361254"/>
              <a:gd name="connsiteX4" fmla="*/ 381341 w 762684"/>
              <a:gd name="connsiteY4" fmla="*/ 1361254 h 1361254"/>
              <a:gd name="connsiteX5" fmla="*/ 381342 w 762684"/>
              <a:gd name="connsiteY5" fmla="*/ 1361253 h 1361254"/>
              <a:gd name="connsiteX6" fmla="*/ 303082 w 762684"/>
              <a:gd name="connsiteY6" fmla="*/ 1282993 h 1361254"/>
              <a:gd name="connsiteX7" fmla="*/ 303082 w 762684"/>
              <a:gd name="connsiteY7" fmla="*/ 823784 h 1361254"/>
              <a:gd name="connsiteX8" fmla="*/ 0 w 762684"/>
              <a:gd name="connsiteY8" fmla="*/ 823784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81342 w 762684"/>
              <a:gd name="connsiteY10" fmla="*/ 0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16886 w 762684"/>
              <a:gd name="connsiteY10" fmla="*/ 123104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6550 w 762684"/>
              <a:gd name="connsiteY10" fmla="*/ 91149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6550 w 762684"/>
              <a:gd name="connsiteY10" fmla="*/ 91149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19866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48840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34 h 1361288"/>
              <a:gd name="connsiteX1" fmla="*/ 425041 w 762684"/>
              <a:gd name="connsiteY1" fmla="*/ 27274 h 1361288"/>
              <a:gd name="connsiteX2" fmla="*/ 762684 w 762684"/>
              <a:gd name="connsiteY2" fmla="*/ 823818 h 1361288"/>
              <a:gd name="connsiteX3" fmla="*/ 459602 w 762684"/>
              <a:gd name="connsiteY3" fmla="*/ 823818 h 1361288"/>
              <a:gd name="connsiteX4" fmla="*/ 459601 w 762684"/>
              <a:gd name="connsiteY4" fmla="*/ 1283028 h 1361288"/>
              <a:gd name="connsiteX5" fmla="*/ 381341 w 762684"/>
              <a:gd name="connsiteY5" fmla="*/ 1361288 h 1361288"/>
              <a:gd name="connsiteX6" fmla="*/ 381342 w 762684"/>
              <a:gd name="connsiteY6" fmla="*/ 1361287 h 1361288"/>
              <a:gd name="connsiteX7" fmla="*/ 303082 w 762684"/>
              <a:gd name="connsiteY7" fmla="*/ 1283027 h 1361288"/>
              <a:gd name="connsiteX8" fmla="*/ 303082 w 762684"/>
              <a:gd name="connsiteY8" fmla="*/ 823818 h 1361288"/>
              <a:gd name="connsiteX9" fmla="*/ 0 w 762684"/>
              <a:gd name="connsiteY9" fmla="*/ 823818 h 1361288"/>
              <a:gd name="connsiteX10" fmla="*/ 334092 w 762684"/>
              <a:gd name="connsiteY10" fmla="*/ 27275 h 1361288"/>
              <a:gd name="connsiteX11" fmla="*/ 381342 w 762684"/>
              <a:gd name="connsiteY11" fmla="*/ 34 h 1361288"/>
              <a:gd name="connsiteX0" fmla="*/ 381342 w 762684"/>
              <a:gd name="connsiteY0" fmla="*/ 269 h 1361523"/>
              <a:gd name="connsiteX1" fmla="*/ 425041 w 762684"/>
              <a:gd name="connsiteY1" fmla="*/ 27509 h 1361523"/>
              <a:gd name="connsiteX2" fmla="*/ 762684 w 762684"/>
              <a:gd name="connsiteY2" fmla="*/ 824053 h 1361523"/>
              <a:gd name="connsiteX3" fmla="*/ 459602 w 762684"/>
              <a:gd name="connsiteY3" fmla="*/ 824053 h 1361523"/>
              <a:gd name="connsiteX4" fmla="*/ 459601 w 762684"/>
              <a:gd name="connsiteY4" fmla="*/ 1283263 h 1361523"/>
              <a:gd name="connsiteX5" fmla="*/ 381341 w 762684"/>
              <a:gd name="connsiteY5" fmla="*/ 1361523 h 1361523"/>
              <a:gd name="connsiteX6" fmla="*/ 381342 w 762684"/>
              <a:gd name="connsiteY6" fmla="*/ 1361522 h 1361523"/>
              <a:gd name="connsiteX7" fmla="*/ 303082 w 762684"/>
              <a:gd name="connsiteY7" fmla="*/ 1283262 h 1361523"/>
              <a:gd name="connsiteX8" fmla="*/ 303082 w 762684"/>
              <a:gd name="connsiteY8" fmla="*/ 824053 h 1361523"/>
              <a:gd name="connsiteX9" fmla="*/ 0 w 762684"/>
              <a:gd name="connsiteY9" fmla="*/ 824053 h 1361523"/>
              <a:gd name="connsiteX10" fmla="*/ 334092 w 762684"/>
              <a:gd name="connsiteY10" fmla="*/ 27510 h 1361523"/>
              <a:gd name="connsiteX11" fmla="*/ 381342 w 762684"/>
              <a:gd name="connsiteY11" fmla="*/ 269 h 1361523"/>
              <a:gd name="connsiteX0" fmla="*/ 381342 w 762684"/>
              <a:gd name="connsiteY0" fmla="*/ 414 h 1361668"/>
              <a:gd name="connsiteX1" fmla="*/ 425041 w 762684"/>
              <a:gd name="connsiteY1" fmla="*/ 27654 h 1361668"/>
              <a:gd name="connsiteX2" fmla="*/ 762684 w 762684"/>
              <a:gd name="connsiteY2" fmla="*/ 824198 h 1361668"/>
              <a:gd name="connsiteX3" fmla="*/ 459602 w 762684"/>
              <a:gd name="connsiteY3" fmla="*/ 824198 h 1361668"/>
              <a:gd name="connsiteX4" fmla="*/ 459601 w 762684"/>
              <a:gd name="connsiteY4" fmla="*/ 1283408 h 1361668"/>
              <a:gd name="connsiteX5" fmla="*/ 381341 w 762684"/>
              <a:gd name="connsiteY5" fmla="*/ 1361668 h 1361668"/>
              <a:gd name="connsiteX6" fmla="*/ 381342 w 762684"/>
              <a:gd name="connsiteY6" fmla="*/ 1361667 h 1361668"/>
              <a:gd name="connsiteX7" fmla="*/ 303082 w 762684"/>
              <a:gd name="connsiteY7" fmla="*/ 1283407 h 1361668"/>
              <a:gd name="connsiteX8" fmla="*/ 303082 w 762684"/>
              <a:gd name="connsiteY8" fmla="*/ 824198 h 1361668"/>
              <a:gd name="connsiteX9" fmla="*/ 0 w 762684"/>
              <a:gd name="connsiteY9" fmla="*/ 824198 h 1361668"/>
              <a:gd name="connsiteX10" fmla="*/ 334092 w 762684"/>
              <a:gd name="connsiteY10" fmla="*/ 27655 h 1361668"/>
              <a:gd name="connsiteX11" fmla="*/ 381342 w 762684"/>
              <a:gd name="connsiteY11" fmla="*/ 414 h 1361668"/>
              <a:gd name="connsiteX0" fmla="*/ 381342 w 762684"/>
              <a:gd name="connsiteY0" fmla="*/ 414 h 1361668"/>
              <a:gd name="connsiteX1" fmla="*/ 425041 w 762684"/>
              <a:gd name="connsiteY1" fmla="*/ 27654 h 1361668"/>
              <a:gd name="connsiteX2" fmla="*/ 762684 w 762684"/>
              <a:gd name="connsiteY2" fmla="*/ 824198 h 1361668"/>
              <a:gd name="connsiteX3" fmla="*/ 459602 w 762684"/>
              <a:gd name="connsiteY3" fmla="*/ 824198 h 1361668"/>
              <a:gd name="connsiteX4" fmla="*/ 459601 w 762684"/>
              <a:gd name="connsiteY4" fmla="*/ 1283408 h 1361668"/>
              <a:gd name="connsiteX5" fmla="*/ 381341 w 762684"/>
              <a:gd name="connsiteY5" fmla="*/ 1361668 h 1361668"/>
              <a:gd name="connsiteX6" fmla="*/ 381342 w 762684"/>
              <a:gd name="connsiteY6" fmla="*/ 1361667 h 1361668"/>
              <a:gd name="connsiteX7" fmla="*/ 303082 w 762684"/>
              <a:gd name="connsiteY7" fmla="*/ 1283407 h 1361668"/>
              <a:gd name="connsiteX8" fmla="*/ 303082 w 762684"/>
              <a:gd name="connsiteY8" fmla="*/ 824198 h 1361668"/>
              <a:gd name="connsiteX9" fmla="*/ 0 w 762684"/>
              <a:gd name="connsiteY9" fmla="*/ 824198 h 1361668"/>
              <a:gd name="connsiteX10" fmla="*/ 334092 w 762684"/>
              <a:gd name="connsiteY10" fmla="*/ 27655 h 1361668"/>
              <a:gd name="connsiteX11" fmla="*/ 381342 w 762684"/>
              <a:gd name="connsiteY11" fmla="*/ 414 h 1361668"/>
              <a:gd name="connsiteX0" fmla="*/ 381342 w 762684"/>
              <a:gd name="connsiteY0" fmla="*/ 18 h 1361272"/>
              <a:gd name="connsiteX1" fmla="*/ 425041 w 762684"/>
              <a:gd name="connsiteY1" fmla="*/ 27258 h 1361272"/>
              <a:gd name="connsiteX2" fmla="*/ 762684 w 762684"/>
              <a:gd name="connsiteY2" fmla="*/ 823802 h 1361272"/>
              <a:gd name="connsiteX3" fmla="*/ 459602 w 762684"/>
              <a:gd name="connsiteY3" fmla="*/ 823802 h 1361272"/>
              <a:gd name="connsiteX4" fmla="*/ 459601 w 762684"/>
              <a:gd name="connsiteY4" fmla="*/ 1283012 h 1361272"/>
              <a:gd name="connsiteX5" fmla="*/ 381341 w 762684"/>
              <a:gd name="connsiteY5" fmla="*/ 1361272 h 1361272"/>
              <a:gd name="connsiteX6" fmla="*/ 381342 w 762684"/>
              <a:gd name="connsiteY6" fmla="*/ 1361271 h 1361272"/>
              <a:gd name="connsiteX7" fmla="*/ 303082 w 762684"/>
              <a:gd name="connsiteY7" fmla="*/ 1283011 h 1361272"/>
              <a:gd name="connsiteX8" fmla="*/ 303082 w 762684"/>
              <a:gd name="connsiteY8" fmla="*/ 823802 h 1361272"/>
              <a:gd name="connsiteX9" fmla="*/ 0 w 762684"/>
              <a:gd name="connsiteY9" fmla="*/ 823802 h 1361272"/>
              <a:gd name="connsiteX10" fmla="*/ 334092 w 762684"/>
              <a:gd name="connsiteY10" fmla="*/ 27259 h 1361272"/>
              <a:gd name="connsiteX11" fmla="*/ 381342 w 762684"/>
              <a:gd name="connsiteY11" fmla="*/ 18 h 1361272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6750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2684" h="1361254">
                <a:moveTo>
                  <a:pt x="381342" y="0"/>
                </a:moveTo>
                <a:cubicBezTo>
                  <a:pt x="395908" y="1387"/>
                  <a:pt x="412184" y="3630"/>
                  <a:pt x="426750" y="27240"/>
                </a:cubicBezTo>
                <a:lnTo>
                  <a:pt x="762684" y="823784"/>
                </a:lnTo>
                <a:lnTo>
                  <a:pt x="459602" y="823784"/>
                </a:lnTo>
                <a:cubicBezTo>
                  <a:pt x="459602" y="976854"/>
                  <a:pt x="459601" y="1129924"/>
                  <a:pt x="459601" y="1282994"/>
                </a:cubicBezTo>
                <a:cubicBezTo>
                  <a:pt x="459601" y="1326216"/>
                  <a:pt x="424563" y="1361254"/>
                  <a:pt x="381341" y="1361254"/>
                </a:cubicBezTo>
                <a:lnTo>
                  <a:pt x="381342" y="1361253"/>
                </a:lnTo>
                <a:cubicBezTo>
                  <a:pt x="338120" y="1361253"/>
                  <a:pt x="303082" y="1326215"/>
                  <a:pt x="303082" y="1282993"/>
                </a:cubicBezTo>
                <a:lnTo>
                  <a:pt x="303082" y="823784"/>
                </a:lnTo>
                <a:lnTo>
                  <a:pt x="0" y="823784"/>
                </a:lnTo>
                <a:lnTo>
                  <a:pt x="334092" y="27241"/>
                </a:lnTo>
                <a:cubicBezTo>
                  <a:pt x="343005" y="9615"/>
                  <a:pt x="366447" y="533"/>
                  <a:pt x="381342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22" name="Pladsholder til dato 3" hidden="1">
            <a:extLst>
              <a:ext uri="{FF2B5EF4-FFF2-40B4-BE49-F238E27FC236}">
                <a16:creationId xmlns:a16="http://schemas.microsoft.com/office/drawing/2014/main" id="{79C6BA40-0A49-7673-45A9-7C4D3541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A96AD4B-435A-4D0A-87A0-F4000646B7B6}" type="datetime1">
              <a:rPr lang="da-DK" smtClean="0"/>
              <a:t>05.03.2024</a:t>
            </a:fld>
            <a:endParaRPr lang="da-DK" dirty="0"/>
          </a:p>
        </p:txBody>
      </p:sp>
      <p:sp>
        <p:nvSpPr>
          <p:cNvPr id="23" name="Pladsholder til sidefod 4" hidden="1">
            <a:extLst>
              <a:ext uri="{FF2B5EF4-FFF2-40B4-BE49-F238E27FC236}">
                <a16:creationId xmlns:a16="http://schemas.microsoft.com/office/drawing/2014/main" id="{F4D4719E-1E3F-B75D-AF75-C575C79D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24" name="Pladsholder til slidenummer 5" hidden="1">
            <a:extLst>
              <a:ext uri="{FF2B5EF4-FFF2-40B4-BE49-F238E27FC236}">
                <a16:creationId xmlns:a16="http://schemas.microsoft.com/office/drawing/2014/main" id="{9434FDBC-E923-AFC0-E942-C9567245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4027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billede stor 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1080000" tIns="360000" rIns="6408000" anchor="ctr" anchorCtr="0"/>
          <a:lstStyle>
            <a:lvl1pPr marL="0" indent="0" algn="r">
              <a:buNone/>
              <a:defRPr sz="2400" b="1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 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9210F5A1-BA4C-C241-930B-E24AB0E14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3638" y="691815"/>
            <a:ext cx="5948362" cy="5474035"/>
          </a:xfrm>
          <a:blipFill>
            <a:blip r:embed="rId3"/>
            <a:stretch>
              <a:fillRect/>
            </a:stretch>
          </a:blipFill>
        </p:spPr>
        <p:txBody>
          <a:bodyPr lIns="360000" tIns="468000" rIns="540000" bIns="3384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a-DK" dirty="0"/>
          </a:p>
        </p:txBody>
      </p:sp>
      <p:sp>
        <p:nvSpPr>
          <p:cNvPr id="12" name="Pladsholder til tekst 14">
            <a:extLst>
              <a:ext uri="{FF2B5EF4-FFF2-40B4-BE49-F238E27FC236}">
                <a16:creationId xmlns:a16="http://schemas.microsoft.com/office/drawing/2014/main" id="{7AF680B5-5F7B-7C42-BF08-E9B604FEDF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22257" y="4053600"/>
            <a:ext cx="4979193" cy="899766"/>
          </a:xfrm>
        </p:spPr>
        <p:txBody>
          <a:bodyPr rIns="0">
            <a:noAutofit/>
          </a:bodyPr>
          <a:lstStyle>
            <a:lvl1pPr marL="0" indent="0">
              <a:spcBef>
                <a:spcPts val="0"/>
              </a:spcBef>
              <a:buNone/>
              <a:defRPr sz="1800" b="0" i="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13" name="Undertitel 2">
            <a:extLst>
              <a:ext uri="{FF2B5EF4-FFF2-40B4-BE49-F238E27FC236}">
                <a16:creationId xmlns:a16="http://schemas.microsoft.com/office/drawing/2014/main" id="{E8639E81-1331-644F-9855-3A9C253754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22257" y="3007285"/>
            <a:ext cx="4979193" cy="72643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/>
              <a:t>Klik for at tilføje undertitel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B7A6A120-00EE-3144-9AB3-0695A4240B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22257" y="1020200"/>
            <a:ext cx="4977606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0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10" name="Pladsholder til dato 3" hidden="1">
            <a:extLst>
              <a:ext uri="{FF2B5EF4-FFF2-40B4-BE49-F238E27FC236}">
                <a16:creationId xmlns:a16="http://schemas.microsoft.com/office/drawing/2014/main" id="{5D6F800E-E8DB-D1E9-A292-CDCB828E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850C8D61-CF2F-4293-9A1F-6B0C79C373C6}" type="datetime1">
              <a:rPr lang="da-DK" smtClean="0"/>
              <a:t>05.03.2024</a:t>
            </a:fld>
            <a:endParaRPr lang="da-DK" dirty="0"/>
          </a:p>
        </p:txBody>
      </p:sp>
      <p:sp>
        <p:nvSpPr>
          <p:cNvPr id="15" name="Pladsholder til sidefod 4" hidden="1">
            <a:extLst>
              <a:ext uri="{FF2B5EF4-FFF2-40B4-BE49-F238E27FC236}">
                <a16:creationId xmlns:a16="http://schemas.microsoft.com/office/drawing/2014/main" id="{75F96715-1FD5-51ED-7CC1-42E30D08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6" name="Pladsholder til slidenummer 5" hidden="1">
            <a:extLst>
              <a:ext uri="{FF2B5EF4-FFF2-40B4-BE49-F238E27FC236}">
                <a16:creationId xmlns:a16="http://schemas.microsoft.com/office/drawing/2014/main" id="{FF7B57F8-B201-8F25-4597-86F1EE0A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098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illede lille venst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lIns="6408000" tIns="360000" rIns="72000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a-DK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 Klik på ikonet, hvis du vil indsætte et billede</a:t>
            </a:r>
          </a:p>
        </p:txBody>
      </p:sp>
      <p:sp>
        <p:nvSpPr>
          <p:cNvPr id="22" name="Titel 2"/>
          <p:cNvSpPr>
            <a:spLocks noGrp="1"/>
          </p:cNvSpPr>
          <p:nvPr>
            <p:ph type="ctrTitle"/>
          </p:nvPr>
        </p:nvSpPr>
        <p:spPr>
          <a:xfrm>
            <a:off x="0" y="2271092"/>
            <a:ext cx="5959476" cy="3895200"/>
          </a:xfrm>
          <a:blipFill>
            <a:blip r:embed="rId2"/>
            <a:stretch>
              <a:fillRect/>
            </a:stretch>
          </a:blipFill>
        </p:spPr>
        <p:txBody>
          <a:bodyPr lIns="540000" tIns="468000" rIns="360000" bIns="2340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a-DK" dirty="0"/>
          </a:p>
        </p:txBody>
      </p:sp>
      <p:sp>
        <p:nvSpPr>
          <p:cNvPr id="9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2610941"/>
            <a:ext cx="4946649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26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42705"/>
            <a:ext cx="4983162" cy="899766"/>
          </a:xfrm>
        </p:spPr>
        <p:txBody>
          <a:bodyPr rIns="0"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10" name="Pladsholder til dato 3" hidden="1">
            <a:extLst>
              <a:ext uri="{FF2B5EF4-FFF2-40B4-BE49-F238E27FC236}">
                <a16:creationId xmlns:a16="http://schemas.microsoft.com/office/drawing/2014/main" id="{1570F19F-11E9-F8A1-DCD4-0B2BD422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34D99FEB-2FC3-4FA6-9F36-280592A4EBA0}" type="datetime1">
              <a:rPr lang="da-DK" smtClean="0"/>
              <a:t>05.03.2024</a:t>
            </a:fld>
            <a:endParaRPr lang="da-DK" dirty="0"/>
          </a:p>
        </p:txBody>
      </p:sp>
      <p:sp>
        <p:nvSpPr>
          <p:cNvPr id="11" name="Pladsholder til sidefod 4" hidden="1">
            <a:extLst>
              <a:ext uri="{FF2B5EF4-FFF2-40B4-BE49-F238E27FC236}">
                <a16:creationId xmlns:a16="http://schemas.microsoft.com/office/drawing/2014/main" id="{B7D930ED-6F01-0E90-6740-D9E50AA5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2" name="Pladsholder til slidenummer 5" hidden="1">
            <a:extLst>
              <a:ext uri="{FF2B5EF4-FFF2-40B4-BE49-F238E27FC236}">
                <a16:creationId xmlns:a16="http://schemas.microsoft.com/office/drawing/2014/main" id="{ADD5A7A0-1930-6FDD-F270-B46368D3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780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illede stor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lIns="6408000" tIns="360000" rIns="720000" anchor="ctr" anchorCtr="0"/>
          <a:lstStyle>
            <a:lvl1pPr marL="0" indent="0" algn="l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 Klik på ikonet, hvis du vil indsætte et billede</a:t>
            </a:r>
          </a:p>
        </p:txBody>
      </p:sp>
      <p:sp>
        <p:nvSpPr>
          <p:cNvPr id="2" name="Titel 2"/>
          <p:cNvSpPr>
            <a:spLocks noGrp="1"/>
          </p:cNvSpPr>
          <p:nvPr>
            <p:ph type="ctrTitle"/>
          </p:nvPr>
        </p:nvSpPr>
        <p:spPr>
          <a:xfrm>
            <a:off x="0" y="691815"/>
            <a:ext cx="5959476" cy="5474035"/>
          </a:xfrm>
          <a:blipFill>
            <a:blip r:embed="rId2"/>
            <a:stretch>
              <a:fillRect/>
            </a:stretch>
          </a:blipFill>
        </p:spPr>
        <p:txBody>
          <a:bodyPr lIns="540000" tIns="468000" rIns="360000" bIns="3384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a-DK" dirty="0"/>
          </a:p>
        </p:txBody>
      </p:sp>
      <p:sp>
        <p:nvSpPr>
          <p:cNvPr id="12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1020200"/>
            <a:ext cx="4946649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9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588962" y="3007285"/>
            <a:ext cx="4946649" cy="726435"/>
          </a:xfrm>
        </p:spPr>
        <p:txBody>
          <a:bodyPr rIns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/>
              <a:t>Klik for at tilføje undertitel</a:t>
            </a:r>
          </a:p>
        </p:txBody>
      </p:sp>
      <p:sp>
        <p:nvSpPr>
          <p:cNvPr id="11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2" y="4053600"/>
            <a:ext cx="4946650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13" name="Pladsholder til dato 3" hidden="1">
            <a:extLst>
              <a:ext uri="{FF2B5EF4-FFF2-40B4-BE49-F238E27FC236}">
                <a16:creationId xmlns:a16="http://schemas.microsoft.com/office/drawing/2014/main" id="{B280A661-856C-E622-1331-CDB60AB0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A255E55A-4CBD-4745-9CAA-603B15E40F2A}" type="datetime1">
              <a:rPr lang="da-DK" smtClean="0"/>
              <a:t>05.03.2024</a:t>
            </a:fld>
            <a:endParaRPr lang="da-DK" dirty="0"/>
          </a:p>
        </p:txBody>
      </p:sp>
      <p:sp>
        <p:nvSpPr>
          <p:cNvPr id="14" name="Pladsholder til sidefod 4" hidden="1">
            <a:extLst>
              <a:ext uri="{FF2B5EF4-FFF2-40B4-BE49-F238E27FC236}">
                <a16:creationId xmlns:a16="http://schemas.microsoft.com/office/drawing/2014/main" id="{82F7776B-57AF-971B-A75B-223AFE26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5" name="Pladsholder til slidenummer 5" hidden="1">
            <a:extLst>
              <a:ext uri="{FF2B5EF4-FFF2-40B4-BE49-F238E27FC236}">
                <a16:creationId xmlns:a16="http://schemas.microsoft.com/office/drawing/2014/main" id="{EFF41101-1901-1836-D8DB-6C08E169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2908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620714"/>
            <a:ext cx="11012488" cy="863599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588963" y="1628775"/>
            <a:ext cx="11012488" cy="46736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 marL="719138" indent="0">
              <a:buNone/>
              <a:defRPr/>
            </a:lvl4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05.03.2024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9685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og to indholdsobjek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4"/>
            <a:ext cx="11012486" cy="865186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1628775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>
              <a:defRPr lang="da-DK" b="0" i="0" baseline="0" dirty="0" smtClean="0"/>
            </a:lvl4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 hasCustomPrompt="1"/>
          </p:nvPr>
        </p:nvSpPr>
        <p:spPr>
          <a:xfrm>
            <a:off x="6246000" y="1628776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 marL="719138" indent="0">
              <a:buNone/>
              <a:defRPr lang="da-DK" dirty="0" smtClean="0"/>
            </a:lvl4pPr>
            <a:lvl5pPr>
              <a:defRPr lang="da-DK" dirty="0"/>
            </a:lvl5pPr>
            <a:lvl8pPr marL="719138" indent="0">
              <a:buNone/>
              <a:defRPr/>
            </a:lvl8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4B7A-445E-4B32-AE33-AE6AFA618291}" type="datetime1">
              <a:rPr lang="da-DK" smtClean="0"/>
              <a:t>05.03.2024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4967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4" userDrawn="1">
          <p15:clr>
            <a:srgbClr val="F26B43"/>
          </p15:clr>
        </p15:guide>
        <p15:guide id="2" pos="3746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dhold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6244651" y="1628775"/>
            <a:ext cx="5356800" cy="4672800"/>
          </a:xfrm>
          <a:solidFill>
            <a:schemeClr val="bg1">
              <a:lumMod val="75000"/>
            </a:schemeClr>
          </a:solidFill>
        </p:spPr>
        <p:txBody>
          <a:bodyPr lIns="360000" tIns="1080000" rIns="360000" anchor="ctr" anchorCtr="0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1628775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>
              <a:defRPr lang="da-DK" dirty="0" smtClean="0"/>
            </a:lvl4pPr>
            <a:lvl5pPr>
              <a:defRPr lang="da-DK" dirty="0"/>
            </a:lvl5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B346-6D22-4E2E-9D8A-0DE526CBF6C5}" type="datetime1">
              <a:rPr lang="da-DK" smtClean="0"/>
              <a:t>05.03.2024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1778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588965" y="620714"/>
            <a:ext cx="11012486" cy="8648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a-DK" dirty="0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88964" y="1628775"/>
            <a:ext cx="11012487" cy="4673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4</a:t>
            </a:r>
          </a:p>
          <a:p>
            <a:pPr lvl="4"/>
            <a:r>
              <a:rPr lang="da-DK" dirty="0"/>
              <a:t>5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10" name="Rectangle 19">
            <a:extLst>
              <a:ext uri="{FF2B5EF4-FFF2-40B4-BE49-F238E27FC236}">
                <a16:creationId xmlns:a16="http://schemas.microsoft.com/office/drawing/2014/main" id="{AF5BBBEC-8DDA-37BC-3B1E-5DB781A5DDC2}"/>
              </a:ext>
            </a:extLst>
          </p:cNvPr>
          <p:cNvSpPr/>
          <p:nvPr userDrawn="1"/>
        </p:nvSpPr>
        <p:spPr>
          <a:xfrm>
            <a:off x="0" y="0"/>
            <a:ext cx="12192000" cy="332655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EEEFEE">
                  <a:alpha val="92941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2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9" name="Picture 27"/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98" y="96467"/>
            <a:ext cx="2346641" cy="159521"/>
          </a:xfrm>
          <a:prstGeom prst="rect">
            <a:avLst/>
          </a:prstGeom>
        </p:spPr>
      </p:pic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236495" y="85745"/>
            <a:ext cx="6981162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11219691" y="85745"/>
            <a:ext cx="381759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fld id="{091A926C-488A-4E3E-9C21-57CAA120E114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10329111" y="85745"/>
            <a:ext cx="814976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fld id="{7A056A0C-BA80-48B5-9C35-4A96F80DBB77}" type="datetime1">
              <a:rPr lang="da-DK" smtClean="0"/>
              <a:t>05.03.2024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362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9" r:id="rId2"/>
    <p:sldLayoutId id="2147483671" r:id="rId3"/>
    <p:sldLayoutId id="2147483701" r:id="rId4"/>
    <p:sldLayoutId id="2147483674" r:id="rId5"/>
    <p:sldLayoutId id="2147483670" r:id="rId6"/>
    <p:sldLayoutId id="2147483660" r:id="rId7"/>
    <p:sldLayoutId id="2147483662" r:id="rId8"/>
    <p:sldLayoutId id="2147483684" r:id="rId9"/>
    <p:sldLayoutId id="2147483685" r:id="rId10"/>
    <p:sldLayoutId id="2147483664" r:id="rId11"/>
    <p:sldLayoutId id="2147483665" r:id="rId12"/>
    <p:sldLayoutId id="2147483689" r:id="rId13"/>
    <p:sldLayoutId id="2147483702" r:id="rId14"/>
    <p:sldLayoutId id="2147483703" r:id="rId15"/>
    <p:sldLayoutId id="2147483694" r:id="rId16"/>
    <p:sldLayoutId id="2147483692" r:id="rId17"/>
    <p:sldLayoutId id="2147483691" r:id="rId18"/>
    <p:sldLayoutId id="2147483697" r:id="rId19"/>
    <p:sldLayoutId id="2147483704" r:id="rId20"/>
    <p:sldLayoutId id="2147483705" r:id="rId21"/>
    <p:sldLayoutId id="2147483695" r:id="rId22"/>
    <p:sldLayoutId id="2147483698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693" r:id="rId29"/>
    <p:sldLayoutId id="2147483688" r:id="rId30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b="0" i="0" kern="1200" spc="60" baseline="0">
          <a:solidFill>
            <a:schemeClr val="accent1"/>
          </a:solidFill>
          <a:latin typeface="+mj-lt"/>
          <a:ea typeface="Open Sans Extrabold" panose="020B0606030504020204" pitchFamily="34" charset="0"/>
          <a:cs typeface="Microsoft New Tai Lue" panose="020B0502040204020203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lang="da-DK" sz="24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1pPr>
      <a:lvl2pPr marL="719138" marR="0" indent="-358775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da-DK" sz="20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2pPr>
      <a:lvl3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3pPr>
      <a:lvl4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4pPr>
      <a:lvl5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5pPr>
      <a:lvl6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6pPr>
      <a:lvl7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7pPr>
      <a:lvl8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8pPr>
      <a:lvl9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391" userDrawn="1">
          <p15:clr>
            <a:srgbClr val="F26B43"/>
          </p15:clr>
        </p15:guide>
        <p15:guide id="4" orient="horz" pos="935" userDrawn="1">
          <p15:clr>
            <a:srgbClr val="F26B43"/>
          </p15:clr>
        </p15:guide>
        <p15:guide id="5" pos="371" userDrawn="1">
          <p15:clr>
            <a:srgbClr val="F26B43"/>
          </p15:clr>
        </p15:guide>
        <p15:guide id="6" pos="7308" userDrawn="1">
          <p15:clr>
            <a:srgbClr val="F26B43"/>
          </p15:clr>
        </p15:guide>
        <p15:guide id="7" orient="horz" pos="1026" userDrawn="1">
          <p15:clr>
            <a:srgbClr val="F26B43"/>
          </p15:clr>
        </p15:guide>
        <p15:guide id="8" orient="horz" pos="39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gYQxR1AzENSjFtZY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64A27-B96F-FF49-952F-8EF3F8AA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70F0-8F8E-46A3-BFFE-96163F9D413B}" type="datetime1">
              <a:rPr lang="da-DK" smtClean="0"/>
              <a:t>05.03.2024</a:t>
            </a:fld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56401-0EC4-5C4E-B05C-BACA002C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pPr/>
              <a:t>1</a:t>
            </a:fld>
            <a:endParaRPr lang="da-DK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EA49827-CE52-FD4B-8399-162D5E1DD0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55F9F9FB-61AF-8548-83E5-79EB62A8C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6" y="2245423"/>
            <a:ext cx="4946648" cy="726435"/>
          </a:xfrm>
        </p:spPr>
        <p:txBody>
          <a:bodyPr/>
          <a:lstStyle/>
          <a:p>
            <a:r>
              <a:rPr lang="en-GB" sz="2800" dirty="0"/>
              <a:t>Introduction to Programming and Numerical Analysis</a:t>
            </a:r>
          </a:p>
          <a:p>
            <a:endParaRPr lang="en-GB" sz="1600" dirty="0"/>
          </a:p>
          <a:p>
            <a:r>
              <a:rPr lang="en-GB" sz="2800" dirty="0"/>
              <a:t>Class 4 and 8</a:t>
            </a:r>
          </a:p>
          <a:p>
            <a:endParaRPr lang="da-DK" sz="2800" b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2D5F85F-0777-314B-A8CB-A12F7D46B7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5" y="4042501"/>
            <a:ext cx="4946649" cy="899766"/>
          </a:xfrm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000" b="0" dirty="0">
                <a:solidFill>
                  <a:schemeClr val="tx1"/>
                </a:solidFill>
                <a:latin typeface="+mn-lt"/>
              </a:rPr>
              <a:t>Rosa </a:t>
            </a:r>
            <a:r>
              <a:rPr lang="en-GB" sz="2000" b="0" dirty="0" err="1">
                <a:solidFill>
                  <a:schemeClr val="tx1"/>
                </a:solidFill>
                <a:latin typeface="+mn-lt"/>
              </a:rPr>
              <a:t>Haslund</a:t>
            </a:r>
            <a:r>
              <a:rPr lang="en-GB" sz="2000" b="0" dirty="0">
                <a:solidFill>
                  <a:schemeClr val="tx1"/>
                </a:solidFill>
                <a:latin typeface="+mn-lt"/>
              </a:rPr>
              <a:t> Meyer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000" dirty="0"/>
              <a:t>Spring 2024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2000" b="0" dirty="0">
              <a:solidFill>
                <a:schemeClr val="tx1"/>
              </a:solidFill>
              <a:latin typeface="+mn-lt"/>
            </a:endParaRPr>
          </a:p>
          <a:p>
            <a:endParaRPr lang="da-DK" sz="2000" b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218C83D-C112-3B45-B0BC-99E9475815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sz="4400" dirty="0"/>
              <a:t>Exercise class 3</a:t>
            </a:r>
          </a:p>
          <a:p>
            <a:r>
              <a:rPr lang="en-GB" sz="1800" dirty="0"/>
              <a:t>(week 10)</a:t>
            </a:r>
          </a:p>
          <a:p>
            <a:endParaRPr lang="da-DK" sz="4400" b="0" dirty="0"/>
          </a:p>
        </p:txBody>
      </p:sp>
    </p:spTree>
    <p:extLst>
      <p:ext uri="{BB962C8B-B14F-4D97-AF65-F5344CB8AC3E}">
        <p14:creationId xmlns:p14="http://schemas.microsoft.com/office/powerpoint/2010/main" val="2609762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5D791-CCB3-1E41-9275-846295D5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A54480-C453-0249-AF66-494D6C878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63" y="1484313"/>
            <a:ext cx="10555124" cy="4673600"/>
          </a:xfrm>
        </p:spPr>
        <p:txBody>
          <a:bodyPr/>
          <a:lstStyle/>
          <a:p>
            <a:pPr marL="0" indent="0">
              <a:buNone/>
            </a:pPr>
            <a:r>
              <a:rPr lang="en-GB" sz="2000" b="1" dirty="0"/>
              <a:t>Task 5:</a:t>
            </a:r>
            <a:endParaRPr lang="en-GB" sz="2000" dirty="0"/>
          </a:p>
          <a:p>
            <a:pPr lvl="1">
              <a:buSzPct val="130000"/>
            </a:pPr>
            <a:r>
              <a:rPr lang="en-GB" dirty="0"/>
              <a:t>Look in the lecture notebook: </a:t>
            </a:r>
            <a:r>
              <a:rPr lang="en-GB" dirty="0" err="1"/>
              <a:t>Random_numbers_basic</a:t>
            </a:r>
            <a:r>
              <a:rPr lang="en-GB" dirty="0"/>
              <a:t> and/or the below cell</a:t>
            </a:r>
          </a:p>
          <a:p>
            <a:pPr lvl="1">
              <a:buSzPct val="130000"/>
            </a:pPr>
            <a:r>
              <a:rPr lang="en-GB" dirty="0"/>
              <a:t>Be aware of default parameter values</a:t>
            </a:r>
          </a:p>
          <a:p>
            <a:pPr lvl="1">
              <a:buSzPct val="130000"/>
            </a:pPr>
            <a:r>
              <a:rPr lang="en-GB" dirty="0"/>
              <a:t>Make sure you understand the code – sometime in the future you might need to modify it!</a:t>
            </a:r>
          </a:p>
          <a:p>
            <a:pPr marL="360363" lvl="1" indent="0">
              <a:buSzPct val="130000"/>
              <a:buNone/>
            </a:pPr>
            <a:endParaRPr lang="en-GB" dirty="0"/>
          </a:p>
          <a:p>
            <a:pPr marL="0" indent="0">
              <a:buNone/>
            </a:pPr>
            <a:r>
              <a:rPr lang="en-GB" sz="2000" b="1" dirty="0"/>
              <a:t>Task 6:</a:t>
            </a:r>
            <a:endParaRPr lang="en-GB" sz="2000" dirty="0"/>
          </a:p>
          <a:p>
            <a:pPr lvl="1">
              <a:buSzPct val="130000"/>
            </a:pPr>
            <a:r>
              <a:rPr lang="en-GB" dirty="0"/>
              <a:t>The </a:t>
            </a:r>
            <a:r>
              <a:rPr lang="en-GB" dirty="0" err="1"/>
              <a:t>my_data</a:t>
            </a:r>
            <a:r>
              <a:rPr lang="en-GB" dirty="0"/>
              <a:t> variables are merely some user-defined data, you should define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my_data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'C’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and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my_np_data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'F’</a:t>
            </a:r>
            <a:r>
              <a:rPr lang="en-GB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lvl="1">
              <a:buSzPct val="130000"/>
            </a:pPr>
            <a:r>
              <a:rPr lang="en-GB" dirty="0"/>
              <a:t>Next you want to write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my_data</a:t>
            </a:r>
            <a:r>
              <a:rPr lang="en-GB" sz="1600" dirty="0"/>
              <a:t> </a:t>
            </a:r>
            <a:r>
              <a:rPr lang="en-GB" dirty="0"/>
              <a:t>to a file called </a:t>
            </a:r>
            <a:r>
              <a:rPr lang="en-GB" dirty="0" err="1"/>
              <a:t>data.p</a:t>
            </a:r>
            <a:r>
              <a:rPr lang="en-GB" dirty="0"/>
              <a:t> (saving data using pickle)</a:t>
            </a:r>
          </a:p>
          <a:p>
            <a:pPr lvl="1">
              <a:buSzPct val="130000"/>
            </a:pPr>
            <a:r>
              <a:rPr lang="en-GB" dirty="0"/>
              <a:t>Then you want to write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my_np_data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/>
              <a:t>to a file called </a:t>
            </a:r>
            <a:r>
              <a:rPr lang="en-GB" dirty="0" err="1"/>
              <a:t>data.npz</a:t>
            </a:r>
            <a:r>
              <a:rPr lang="en-GB" dirty="0"/>
              <a:t> (using NumPy)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3716D6-12A9-6848-9732-186C35C7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Class 4 and 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EDD3-1818-064E-95C1-FCEF1BC9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73847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310B9-6704-6647-DE54-3CD36E33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FF70B-0588-C770-C954-F8BD9FF1D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63" y="1484313"/>
            <a:ext cx="11012487" cy="511419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 want to know your opinion on the exercise classes so far using </a:t>
            </a:r>
            <a:r>
              <a:rPr lang="en-GB" dirty="0">
                <a:hlinkClick r:id="rId3"/>
              </a:rPr>
              <a:t>this poll</a:t>
            </a:r>
            <a:r>
              <a:rPr lang="en-GB" dirty="0"/>
              <a:t>!</a:t>
            </a:r>
            <a:endParaRPr lang="en-GB" sz="2000" b="0" i="1" dirty="0">
              <a:effectLst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AD5B3-E367-119C-441F-79F3120C5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05.03.2024</a:t>
            </a:fld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A92A3-91C9-AC7D-2AE2-20D71503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27655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2648-E16F-B56F-08F3-C510768E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time...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14E4B-4E3F-E559-9E39-CA80A1137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63" y="1484313"/>
            <a:ext cx="10754540" cy="4652982"/>
          </a:xfrm>
        </p:spPr>
        <p:txBody>
          <a:bodyPr/>
          <a:lstStyle/>
          <a:p>
            <a:pPr marL="0" indent="0">
              <a:buNone/>
            </a:pPr>
            <a:r>
              <a:rPr lang="en-GB" sz="2000" b="1" dirty="0"/>
              <a:t>Video lectures:</a:t>
            </a:r>
          </a:p>
          <a:p>
            <a:pPr lvl="1">
              <a:buSzPct val="130000"/>
            </a:pPr>
            <a:r>
              <a:rPr lang="en-GB" sz="1800" dirty="0"/>
              <a:t>Structure</a:t>
            </a:r>
          </a:p>
          <a:p>
            <a:pPr lvl="1">
              <a:buSzPct val="130000"/>
            </a:pPr>
            <a:r>
              <a:rPr lang="en-GB" sz="1800" dirty="0"/>
              <a:t>Debugging</a:t>
            </a:r>
          </a:p>
          <a:p>
            <a:pPr lvl="1">
              <a:buSzPct val="130000"/>
            </a:pPr>
            <a:r>
              <a:rPr lang="en-GB" sz="1800" dirty="0"/>
              <a:t>Git</a:t>
            </a:r>
          </a:p>
          <a:p>
            <a:pPr lvl="1">
              <a:buSzPct val="130000"/>
            </a:pPr>
            <a:r>
              <a:rPr lang="en-GB" sz="1800" dirty="0"/>
              <a:t>Consumer problem</a:t>
            </a:r>
          </a:p>
          <a:p>
            <a:pPr lvl="1">
              <a:buSzPct val="130000"/>
            </a:pPr>
            <a:r>
              <a:rPr lang="en-GB" sz="1800" dirty="0"/>
              <a:t>Labour supply</a:t>
            </a:r>
          </a:p>
          <a:p>
            <a:pPr lvl="1">
              <a:buSzPct val="130000"/>
            </a:pPr>
            <a:r>
              <a:rPr lang="en-GB" sz="1800" dirty="0"/>
              <a:t>Production economy</a:t>
            </a:r>
          </a:p>
          <a:p>
            <a:pPr lvl="1">
              <a:buSzPct val="130000"/>
            </a:pPr>
            <a:endParaRPr lang="en-GB" sz="2000" dirty="0"/>
          </a:p>
          <a:p>
            <a:pPr marL="0" indent="0">
              <a:buNone/>
            </a:pPr>
            <a:r>
              <a:rPr lang="en-GB" sz="2000" b="1" dirty="0"/>
              <a:t>Exercises – Git + inaugural project:</a:t>
            </a:r>
          </a:p>
          <a:p>
            <a:pPr lvl="1">
              <a:buSzPct val="130000"/>
            </a:pPr>
            <a:r>
              <a:rPr lang="en-GB" sz="1800" dirty="0"/>
              <a:t>Introduction to Git (by me) </a:t>
            </a:r>
          </a:p>
          <a:p>
            <a:pPr lvl="1">
              <a:buSzPct val="130000"/>
            </a:pPr>
            <a:r>
              <a:rPr lang="en-GB" sz="1800" dirty="0"/>
              <a:t>Work on your inaugural project which is due 24</a:t>
            </a:r>
            <a:r>
              <a:rPr lang="en-GB" sz="1800" baseline="30000" dirty="0"/>
              <a:t>th</a:t>
            </a:r>
            <a:r>
              <a:rPr lang="en-GB" sz="1800" dirty="0"/>
              <a:t> march! Remember physical lecture Monday March 11</a:t>
            </a:r>
            <a:r>
              <a:rPr lang="en-GB" sz="1800" baseline="30000" dirty="0"/>
              <a:t>th</a:t>
            </a:r>
            <a:r>
              <a:rPr lang="en-GB" sz="1800" dirty="0"/>
              <a:t> </a:t>
            </a:r>
          </a:p>
          <a:p>
            <a:pPr lvl="1">
              <a:buSzPct val="130000"/>
            </a:pPr>
            <a:endParaRPr lang="en-GB" sz="1800" dirty="0"/>
          </a:p>
          <a:p>
            <a:pPr marL="360363" lvl="1" indent="0">
              <a:buSzPct val="130000"/>
              <a:buNone/>
            </a:pPr>
            <a:endParaRPr lang="en-GB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1A12-3F66-ABF0-6B74-95071AF7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05.03.2024</a:t>
            </a:fld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9D7C3-92B1-F573-A1D2-FDBEFD88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67894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E31FAA-6F36-9100-8ACB-51A349DB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2175-E74F-4ED4-A255-B10B097BF29E}" type="datetime1">
              <a:rPr lang="da-DK" smtClean="0"/>
              <a:pPr/>
              <a:t>05.03.2024</a:t>
            </a:fld>
            <a:endParaRPr lang="da-DK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7C490C-7CAF-5B7A-777E-3DFE004E7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593" y="1659949"/>
            <a:ext cx="10042814" cy="3999626"/>
          </a:xfrm>
        </p:spPr>
        <p:txBody>
          <a:bodyPr/>
          <a:lstStyle/>
          <a:p>
            <a:pPr marL="0" marR="0" indent="0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tabLst/>
            </a:pPr>
            <a:r>
              <a:rPr lang="da-DK" sz="9600" b="1" spc="60" baseline="0" dirty="0" err="1">
                <a:solidFill>
                  <a:schemeClr val="bg1"/>
                </a:solidFill>
                <a:latin typeface="Microsoft New Tai Lue"/>
              </a:rPr>
              <a:t>Questions</a:t>
            </a:r>
            <a:r>
              <a:rPr lang="da-DK" sz="9600" b="1" spc="60" baseline="0" dirty="0">
                <a:solidFill>
                  <a:schemeClr val="bg1"/>
                </a:solidFill>
                <a:latin typeface="Microsoft New Tai Lue"/>
              </a:rPr>
              <a:t> </a:t>
            </a:r>
            <a:r>
              <a:rPr lang="da-DK" sz="9600" b="0" spc="60" baseline="0" dirty="0">
                <a:solidFill>
                  <a:schemeClr val="bg1"/>
                </a:solidFill>
                <a:latin typeface="Microsoft New Tai Lue"/>
              </a:rPr>
              <a:t>and/or </a:t>
            </a:r>
            <a:br>
              <a:rPr lang="da-DK" sz="9600" b="0" spc="60" baseline="0" dirty="0">
                <a:solidFill>
                  <a:schemeClr val="bg1"/>
                </a:solidFill>
                <a:latin typeface="Microsoft New Tai Lue"/>
              </a:rPr>
            </a:br>
            <a:r>
              <a:rPr lang="da-DK" sz="9600" b="0" spc="60" baseline="0" dirty="0" err="1">
                <a:solidFill>
                  <a:schemeClr val="bg1"/>
                </a:solidFill>
                <a:latin typeface="Microsoft New Tai Lue"/>
              </a:rPr>
              <a:t>comments</a:t>
            </a:r>
            <a:r>
              <a:rPr lang="da-DK" sz="9600" b="0" spc="60" baseline="0" dirty="0">
                <a:solidFill>
                  <a:schemeClr val="bg1"/>
                </a:solidFill>
                <a:latin typeface="Microsoft New Tai Lue"/>
              </a:rPr>
              <a:t>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3AE76-1745-AB53-5911-086EB4A0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pPr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6357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A54480-C453-0249-AF66-494D6C878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63" y="1010168"/>
            <a:ext cx="11012488" cy="5112327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solidFill>
                  <a:srgbClr val="3333B3"/>
                </a:solidFill>
              </a:rPr>
              <a:t>Random numbers</a:t>
            </a:r>
          </a:p>
          <a:p>
            <a:pPr marL="0" indent="0">
              <a:buNone/>
            </a:pPr>
            <a:endParaRPr lang="en-GB" sz="2000" dirty="0">
              <a:solidFill>
                <a:srgbClr val="3333B3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rgbClr val="3333B3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3333B3"/>
                </a:solidFill>
              </a:rPr>
              <a:t>User-defined modules</a:t>
            </a:r>
          </a:p>
          <a:p>
            <a:pPr marL="0" indent="0">
              <a:buNone/>
            </a:pPr>
            <a:endParaRPr lang="en-GB" sz="2000" dirty="0">
              <a:solidFill>
                <a:srgbClr val="3333B3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rgbClr val="3333B3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3333B3"/>
                </a:solidFill>
              </a:rPr>
              <a:t>Exercises: Problem set 2</a:t>
            </a:r>
          </a:p>
          <a:p>
            <a:pPr marL="0" indent="0">
              <a:buNone/>
            </a:pPr>
            <a:endParaRPr lang="en-GB" sz="2000" dirty="0">
              <a:solidFill>
                <a:srgbClr val="3333B3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rgbClr val="3333B3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3333B3"/>
                </a:solidFill>
              </a:rPr>
              <a:t>Poll</a:t>
            </a:r>
          </a:p>
          <a:p>
            <a:pPr marL="0" indent="0">
              <a:buNone/>
            </a:pPr>
            <a:endParaRPr lang="en-GB" sz="2000" dirty="0">
              <a:solidFill>
                <a:srgbClr val="3333B3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3716D6-12A9-6848-9732-186C35C7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Class 4 and 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EDD3-1818-064E-95C1-FCEF1BC9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7957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5D791-CCB3-1E41-9275-846295D5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today’s exercise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A54480-C453-0249-AF66-494D6C878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63" y="1628775"/>
            <a:ext cx="11121592" cy="4673600"/>
          </a:xfrm>
        </p:spPr>
        <p:txBody>
          <a:bodyPr/>
          <a:lstStyle/>
          <a:p>
            <a:pPr lvl="1">
              <a:buSzPct val="130000"/>
            </a:pPr>
            <a:r>
              <a:rPr lang="en-GB" dirty="0"/>
              <a:t>15.15-15.30: recap – random numbers and user-defined modules + a few tips</a:t>
            </a:r>
          </a:p>
          <a:p>
            <a:pPr marL="360363" lvl="1" indent="0">
              <a:buSzPct val="130000"/>
              <a:buNone/>
            </a:pPr>
            <a:endParaRPr lang="en-GB" dirty="0"/>
          </a:p>
          <a:p>
            <a:pPr lvl="1">
              <a:buSzPct val="130000"/>
            </a:pPr>
            <a:r>
              <a:rPr lang="en-GB" dirty="0"/>
              <a:t>15.30-16.00: exercises – problem set 2</a:t>
            </a:r>
          </a:p>
          <a:p>
            <a:pPr marL="360363" lvl="1" indent="0">
              <a:buSzPct val="130000"/>
              <a:buNone/>
            </a:pPr>
            <a:endParaRPr lang="en-GB" dirty="0"/>
          </a:p>
          <a:p>
            <a:pPr lvl="1">
              <a:buSzPct val="130000"/>
            </a:pPr>
            <a:r>
              <a:rPr lang="en-GB" dirty="0"/>
              <a:t>16.00-16.15: Break</a:t>
            </a:r>
          </a:p>
          <a:p>
            <a:pPr marL="360363" lvl="1" indent="0">
              <a:buSzPct val="130000"/>
              <a:buNone/>
            </a:pPr>
            <a:endParaRPr lang="en-GB" dirty="0"/>
          </a:p>
          <a:p>
            <a:pPr lvl="1">
              <a:buSzPct val="130000"/>
            </a:pPr>
            <a:r>
              <a:rPr lang="en-GB" dirty="0"/>
              <a:t>16.15-16.20: tips - I’ll go through the rest of the tips</a:t>
            </a:r>
          </a:p>
          <a:p>
            <a:pPr marL="360363" lvl="1" indent="0">
              <a:buSzPct val="130000"/>
              <a:buNone/>
            </a:pPr>
            <a:endParaRPr lang="en-GB" dirty="0"/>
          </a:p>
          <a:p>
            <a:pPr lvl="1">
              <a:buSzPct val="130000"/>
            </a:pPr>
            <a:r>
              <a:rPr lang="en-GB" dirty="0"/>
              <a:t>16.20-16.50: exercises – problem set 2</a:t>
            </a:r>
          </a:p>
          <a:p>
            <a:pPr marL="360363" lvl="1" indent="0">
              <a:buSzPct val="130000"/>
              <a:buNone/>
            </a:pPr>
            <a:endParaRPr lang="en-GB" sz="1800" dirty="0"/>
          </a:p>
          <a:p>
            <a:pPr lvl="1">
              <a:buSzPct val="130000"/>
            </a:pPr>
            <a:r>
              <a:rPr lang="en-GB" dirty="0"/>
              <a:t>16.50-17.00: poll and follow-up questions</a:t>
            </a:r>
          </a:p>
          <a:p>
            <a:pPr marL="360363" lvl="1" indent="0">
              <a:buSzPct val="130000"/>
              <a:buNone/>
            </a:pPr>
            <a:endParaRPr lang="en-GB" sz="1800" dirty="0"/>
          </a:p>
          <a:p>
            <a:pPr marL="360363" lvl="1" indent="0">
              <a:buSzPct val="130000"/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da-DK" sz="1800" dirty="0"/>
          </a:p>
          <a:p>
            <a:endParaRPr lang="da-DK" sz="18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3716D6-12A9-6848-9732-186C35C7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Class 4 and 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EDD3-1818-064E-95C1-FCEF1BC9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6450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0FBD-5D0C-DEC3-A845-498E2DA06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EB0E-003C-579C-3BD8-FD9A90C9A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64" y="1628775"/>
            <a:ext cx="11012486" cy="4673600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Simulating random numbers is an essential (and fundamental) tool in numerical economics:</a:t>
            </a:r>
          </a:p>
          <a:p>
            <a:pPr lvl="1">
              <a:buSzPct val="130000"/>
            </a:pPr>
            <a:r>
              <a:rPr lang="en-GB" dirty="0"/>
              <a:t>Models which include uncertainties regarding outcome</a:t>
            </a:r>
          </a:p>
          <a:p>
            <a:pPr lvl="1">
              <a:buSzPct val="130000"/>
            </a:pPr>
            <a:r>
              <a:rPr lang="en-GB" dirty="0"/>
              <a:t>Models with heterogeneous preferences, endowments, productivity, etc.  </a:t>
            </a:r>
          </a:p>
          <a:p>
            <a:pPr lvl="1">
              <a:buSzPct val="130000"/>
            </a:pPr>
            <a:r>
              <a:rPr lang="en-GB" dirty="0"/>
              <a:t>Simulation of difficult integrals such as Monte Carlo Integrations/simulations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Important take-aways from this week's lectures and problem set:</a:t>
            </a:r>
          </a:p>
          <a:p>
            <a:pPr lvl="1">
              <a:buSzPct val="130000"/>
            </a:pPr>
            <a:r>
              <a:rPr lang="en-GB" dirty="0"/>
              <a:t>Drawing random numbers from different distribution</a:t>
            </a:r>
          </a:p>
          <a:p>
            <a:pPr lvl="1">
              <a:buSzPct val="130000"/>
            </a:pPr>
            <a:r>
              <a:rPr lang="en-GB" dirty="0"/>
              <a:t>Using seed and states to ensure reproducibility</a:t>
            </a:r>
          </a:p>
          <a:p>
            <a:pPr lvl="1">
              <a:buSzPct val="130000"/>
            </a:pPr>
            <a:r>
              <a:rPr lang="en-GB" dirty="0"/>
              <a:t>Solving exchange economies with heterogenous preferences</a:t>
            </a:r>
          </a:p>
          <a:p>
            <a:pPr lvl="1">
              <a:buSzPct val="130000"/>
            </a:pPr>
            <a:r>
              <a:rPr lang="en-GB" dirty="0"/>
              <a:t>Numerical integration (by Monte Carlo)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3451C-95A9-AD35-53E7-8B72E0B93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05.03.2024</a:t>
            </a:fld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5190E-38CB-77A9-D557-860FE2E3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7988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E7D29-0DD2-C9CF-51FF-F8E492A3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User-defined modules (.</a:t>
            </a:r>
            <a:r>
              <a:rPr lang="en-GB" dirty="0" err="1"/>
              <a:t>py</a:t>
            </a:r>
            <a:r>
              <a:rPr lang="en-GB" dirty="0"/>
              <a:t>-files)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666D7-03E9-B9A5-E71B-4F42B9E41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63" y="1432045"/>
            <a:ext cx="10865751" cy="4941166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When programming it’s fundamental to keep your code clean and as readable as possible. </a:t>
            </a:r>
          </a:p>
          <a:p>
            <a:pPr marL="0" indent="0">
              <a:buNone/>
            </a:pPr>
            <a:r>
              <a:rPr lang="en-GB" sz="2000" dirty="0"/>
              <a:t>One way of doing this is to collect functions and classes in </a:t>
            </a:r>
            <a:r>
              <a:rPr lang="en-GB" sz="2000" b="1" dirty="0"/>
              <a:t>modules</a:t>
            </a:r>
            <a:r>
              <a:rPr lang="en-GB" sz="2000" dirty="0"/>
              <a:t>!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It's possible to write functions etc. that you’ll need in your main body of your project in .</a:t>
            </a:r>
            <a:r>
              <a:rPr lang="en-GB" sz="2000" dirty="0" err="1"/>
              <a:t>py</a:t>
            </a:r>
            <a:r>
              <a:rPr lang="en-GB" sz="2000" dirty="0"/>
              <a:t>-files and then </a:t>
            </a:r>
            <a:r>
              <a:rPr lang="en-GB" sz="2000" b="1" dirty="0"/>
              <a:t>import</a:t>
            </a:r>
            <a:r>
              <a:rPr lang="en-GB" sz="2000" dirty="0"/>
              <a:t> them into your main notebook (or .</a:t>
            </a:r>
            <a:r>
              <a:rPr lang="en-GB" sz="2000" dirty="0" err="1"/>
              <a:t>py</a:t>
            </a:r>
            <a:r>
              <a:rPr lang="en-GB" sz="2000" dirty="0"/>
              <a:t>-file). This is done in the same way as you would import for example NumPy.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This helps to ensure a nice clean notebook/project and is also a really great way to eliminate many types of </a:t>
            </a:r>
            <a:r>
              <a:rPr lang="en-GB" sz="2000" b="1" dirty="0"/>
              <a:t>bugs</a:t>
            </a:r>
            <a:r>
              <a:rPr lang="en-GB" sz="2000" dirty="0"/>
              <a:t>!</a:t>
            </a:r>
          </a:p>
          <a:p>
            <a:pPr marL="360363" lvl="1" indent="0">
              <a:buSzPct val="120000"/>
              <a:buNone/>
            </a:pPr>
            <a:endParaRPr lang="en-GB" b="0" i="0" u="none" strike="noStrike" dirty="0">
              <a:solidFill>
                <a:srgbClr val="0D0D0D"/>
              </a:solidFill>
              <a:effectLst/>
            </a:endParaRP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EE027-7ADD-8C78-E326-2448A733E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05.03.2024</a:t>
            </a:fld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D61D8-AD8F-ECD0-CEC6-AFA2563E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8691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5D791-CCB3-1E41-9275-846295D5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A54480-C453-0249-AF66-494D6C878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62" y="1517562"/>
            <a:ext cx="11137599" cy="4673600"/>
          </a:xfrm>
        </p:spPr>
        <p:txBody>
          <a:bodyPr/>
          <a:lstStyle/>
          <a:p>
            <a:pPr marL="0" indent="0">
              <a:buNone/>
            </a:pPr>
            <a:r>
              <a:rPr lang="en-GB" sz="2000" b="1" dirty="0"/>
              <a:t>Task 1:</a:t>
            </a:r>
            <a:endParaRPr lang="en-GB" sz="2000" dirty="0"/>
          </a:p>
          <a:p>
            <a:pPr lvl="1">
              <a:buSzPct val="130000"/>
            </a:pPr>
            <a:r>
              <a:rPr lang="en-GB" dirty="0"/>
              <a:t>First you want to save a state and secondly you want to reset that state. </a:t>
            </a:r>
          </a:p>
          <a:p>
            <a:pPr lvl="1">
              <a:buSzPct val="130000"/>
            </a:pPr>
            <a:r>
              <a:rPr lang="en-GB" dirty="0"/>
              <a:t>You should get a table looking like this:</a:t>
            </a:r>
          </a:p>
          <a:p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r>
              <a:rPr lang="en-GB" sz="2000" b="1" dirty="0"/>
              <a:t>Task 2:</a:t>
            </a:r>
            <a:endParaRPr lang="en-GB" sz="2000" dirty="0"/>
          </a:p>
          <a:p>
            <a:pPr lvl="1">
              <a:buSzPct val="130000"/>
            </a:pPr>
            <a:r>
              <a:rPr lang="en-GB" dirty="0"/>
              <a:t>You need to find the expected values, i.e. mean and variance using the transformation function:</a:t>
            </a:r>
          </a:p>
          <a:p>
            <a:pPr marL="1171225" lvl="2" indent="-457200">
              <a:buSzPct val="100000"/>
              <a:buFont typeface="+mj-lt"/>
              <a:buAutoNum type="alphaLcPeriod"/>
            </a:pPr>
            <a:r>
              <a:rPr lang="en-GB" dirty="0"/>
              <a:t>Draw random numbers from the given distribution of </a:t>
            </a:r>
            <a:r>
              <a:rPr lang="en-GB" dirty="0" err="1"/>
              <a:t>x_i</a:t>
            </a:r>
            <a:endParaRPr lang="en-GB" dirty="0"/>
          </a:p>
          <a:p>
            <a:pPr marL="1171225" lvl="2" indent="-457200">
              <a:buSzPct val="100000"/>
              <a:buFont typeface="+mj-lt"/>
              <a:buAutoNum type="alphaLcPeriod"/>
            </a:pPr>
            <a:r>
              <a:rPr lang="en-GB" dirty="0"/>
              <a:t>Define the transformation function g(</a:t>
            </a:r>
            <a:r>
              <a:rPr lang="en-GB" dirty="0" err="1"/>
              <a:t>x,omega</a:t>
            </a:r>
            <a:r>
              <a:rPr lang="en-GB" dirty="0"/>
              <a:t>)</a:t>
            </a:r>
          </a:p>
          <a:p>
            <a:pPr marL="1171225" lvl="2" indent="-457200">
              <a:buSzPct val="100000"/>
              <a:buFont typeface="+mj-lt"/>
              <a:buAutoNum type="alphaLcPeriod"/>
            </a:pPr>
            <a:r>
              <a:rPr lang="en-GB" dirty="0"/>
              <a:t>Define the mean and variables and print them</a:t>
            </a:r>
          </a:p>
          <a:p>
            <a:pPr marL="714025" lvl="2" indent="0">
              <a:buSzPct val="100000"/>
              <a:buNone/>
            </a:pPr>
            <a:endParaRPr lang="en-GB" dirty="0"/>
          </a:p>
          <a:p>
            <a:pPr marL="646113" lvl="1" indent="-285750">
              <a:buSzPct val="130000"/>
            </a:pPr>
            <a:r>
              <a:rPr lang="en-GB" dirty="0"/>
              <a:t>You should get something like this: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3716D6-12A9-6848-9732-186C35C7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Class 4 and 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EDD3-1818-064E-95C1-FCEF1BC9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6</a:t>
            </a:fld>
            <a:endParaRPr lang="da-DK" dirty="0"/>
          </a:p>
        </p:txBody>
      </p:sp>
      <p:pic>
        <p:nvPicPr>
          <p:cNvPr id="7" name="Picture 6" descr="A number of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41F0AA63-969D-6EB2-7E7F-4733A56F7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578" y="2226407"/>
            <a:ext cx="1658901" cy="14991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072926-5604-D9AF-4A0A-8257B58C1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999" y="5789179"/>
            <a:ext cx="49276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2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5D791-CCB3-1E41-9275-846295D5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A54480-C453-0249-AF66-494D6C878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63" y="1628775"/>
            <a:ext cx="10924164" cy="4673600"/>
          </a:xfrm>
        </p:spPr>
        <p:txBody>
          <a:bodyPr/>
          <a:lstStyle/>
          <a:p>
            <a:pPr marL="0" indent="0">
              <a:buNone/>
            </a:pPr>
            <a:r>
              <a:rPr lang="en-GB" sz="2000" b="1" dirty="0"/>
              <a:t>Task 3:</a:t>
            </a:r>
            <a:endParaRPr lang="en-GB" sz="2000" dirty="0"/>
          </a:p>
          <a:p>
            <a:pPr lvl="1">
              <a:buSzPct val="130000"/>
            </a:pPr>
            <a:r>
              <a:rPr lang="en-GB" dirty="0"/>
              <a:t>Firstly, import needed packages: </a:t>
            </a:r>
            <a:r>
              <a:rPr lang="en-GB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ipywidgets</a:t>
            </a:r>
            <a:r>
              <a:rPr lang="en-GB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GB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widgets and </a:t>
            </a:r>
            <a:r>
              <a:rPr lang="en-GB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scipy.stats</a:t>
            </a:r>
            <a:r>
              <a:rPr lang="en-GB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norm</a:t>
            </a:r>
            <a:endParaRPr lang="en-GB" sz="7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>
              <a:buSzPct val="130000"/>
            </a:pPr>
            <a:r>
              <a:rPr lang="en-GB" dirty="0"/>
              <a:t>Define </a:t>
            </a:r>
            <a:r>
              <a:rPr lang="en-GB" dirty="0" err="1"/>
              <a:t>x_low</a:t>
            </a:r>
            <a:r>
              <a:rPr lang="en-GB" dirty="0"/>
              <a:t> and </a:t>
            </a:r>
            <a:r>
              <a:rPr lang="en-GB" dirty="0" err="1"/>
              <a:t>x_high</a:t>
            </a:r>
            <a:r>
              <a:rPr lang="en-GB" dirty="0"/>
              <a:t> using </a:t>
            </a:r>
            <a:r>
              <a:rPr lang="en-GB" dirty="0" err="1"/>
              <a:t>norm.ppf</a:t>
            </a:r>
            <a:r>
              <a:rPr lang="en-GB" dirty="0"/>
              <a:t>() from SciPy. The </a:t>
            </a:r>
            <a:r>
              <a:rPr lang="en-GB" dirty="0" err="1"/>
              <a:t>norm.ppf</a:t>
            </a:r>
            <a:r>
              <a:rPr lang="en-GB" dirty="0"/>
              <a:t>() function is the probability value for which you want to find the corresponding quantile</a:t>
            </a:r>
          </a:p>
          <a:p>
            <a:pPr marL="360363" lvl="1" indent="0">
              <a:buSzPct val="130000"/>
              <a:buNone/>
            </a:pPr>
            <a:endParaRPr lang="en-GB" dirty="0"/>
          </a:p>
          <a:p>
            <a:pPr marL="360363" lvl="1" indent="0">
              <a:buSzPct val="130000"/>
              <a:buNone/>
            </a:pPr>
            <a:r>
              <a:rPr lang="en-GB" dirty="0"/>
              <a:t>Second part of task 3:</a:t>
            </a:r>
          </a:p>
          <a:p>
            <a:pPr marL="360363" lvl="1" indent="0">
              <a:buSzPct val="130000"/>
              <a:buNone/>
            </a:pPr>
            <a:endParaRPr lang="en-GB" dirty="0"/>
          </a:p>
          <a:p>
            <a:pPr lvl="1">
              <a:buSzPct val="130000"/>
            </a:pPr>
            <a:r>
              <a:rPr lang="en-GB" dirty="0"/>
              <a:t>Add widgets to your histogram made in the above cell (task 3)</a:t>
            </a:r>
          </a:p>
          <a:p>
            <a:pPr lvl="1">
              <a:buSzPct val="130000"/>
            </a:pPr>
            <a:r>
              <a:rPr lang="en-GB" dirty="0"/>
              <a:t>You should use the </a:t>
            </a:r>
            <a:r>
              <a:rPr lang="en-GB" dirty="0" err="1"/>
              <a:t>ipywidgets.interact</a:t>
            </a:r>
            <a:r>
              <a:rPr lang="en-GB" dirty="0"/>
              <a:t>() function. The arguments of the function should be your histogram (from previous cell), random draws from the given distribution using </a:t>
            </a:r>
            <a:r>
              <a:rPr lang="en-GB" dirty="0" err="1"/>
              <a:t>ipywidgets.fixed</a:t>
            </a:r>
            <a:r>
              <a:rPr lang="en-GB" dirty="0"/>
              <a:t>() and two sliders: one for mu and one for sigma using </a:t>
            </a:r>
            <a:r>
              <a:rPr lang="en-GB" dirty="0" err="1"/>
              <a:t>ipywidgets.FloatSlider</a:t>
            </a:r>
            <a:r>
              <a:rPr lang="en-GB" dirty="0"/>
              <a:t>()</a:t>
            </a:r>
          </a:p>
          <a:p>
            <a:pPr lvl="1">
              <a:buSzPct val="130000"/>
            </a:pPr>
            <a:endParaRPr lang="en-GB" dirty="0"/>
          </a:p>
          <a:p>
            <a:pPr lvl="1">
              <a:buSzPct val="130000"/>
            </a:pP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3716D6-12A9-6848-9732-186C35C7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Class 4 and 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EDD3-1818-064E-95C1-FCEF1BC9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26260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5D791-CCB3-1E41-9275-846295D5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for exercises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A54480-C453-0249-AF66-494D6C878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63" y="1628775"/>
            <a:ext cx="10924164" cy="4673600"/>
          </a:xfrm>
        </p:spPr>
        <p:txBody>
          <a:bodyPr/>
          <a:lstStyle/>
          <a:p>
            <a:pPr marL="0" indent="0">
              <a:buNone/>
            </a:pPr>
            <a:r>
              <a:rPr lang="en-GB" sz="2000" b="1" dirty="0"/>
              <a:t>Problem set 1:</a:t>
            </a:r>
          </a:p>
          <a:p>
            <a:pPr lvl="1">
              <a:buSzPct val="130000"/>
            </a:pPr>
            <a:r>
              <a:rPr lang="en-GB" dirty="0"/>
              <a:t>Task 1-2: drawing random numbers and finding expected values</a:t>
            </a:r>
          </a:p>
          <a:p>
            <a:pPr lvl="1">
              <a:buSzPct val="130000"/>
            </a:pPr>
            <a:r>
              <a:rPr lang="en-GB" dirty="0"/>
              <a:t>Problem 3: interactivity and widgets </a:t>
            </a:r>
          </a:p>
          <a:p>
            <a:pPr lvl="1">
              <a:buSzPct val="130000"/>
            </a:pPr>
            <a:r>
              <a:rPr lang="en-GB" dirty="0"/>
              <a:t>Problem 4: user defined-modules</a:t>
            </a:r>
          </a:p>
          <a:p>
            <a:pPr lvl="1">
              <a:buSzPct val="130000"/>
            </a:pPr>
            <a:r>
              <a:rPr lang="en-GB" dirty="0"/>
              <a:t>(Problem 4.5): Git</a:t>
            </a:r>
          </a:p>
          <a:p>
            <a:pPr lvl="1">
              <a:buSzPct val="130000"/>
            </a:pPr>
            <a:r>
              <a:rPr lang="en-GB" dirty="0"/>
              <a:t>Problem 5-6: solve exchange economy + pickles (save and load)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At </a:t>
            </a:r>
            <a:r>
              <a:rPr lang="en-GB" sz="2000" b="1" dirty="0"/>
              <a:t>16:15</a:t>
            </a:r>
            <a:r>
              <a:rPr lang="en-GB" sz="2000" dirty="0"/>
              <a:t>, I’ll go through the rest of the tips.</a:t>
            </a:r>
            <a:endParaRPr lang="da-DK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3716D6-12A9-6848-9732-186C35C7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Class 4 and 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EDD3-1818-064E-95C1-FCEF1BC9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33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5D791-CCB3-1E41-9275-846295D5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A54480-C453-0249-AF66-494D6C878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63" y="1484313"/>
            <a:ext cx="10555124" cy="4673600"/>
          </a:xfrm>
        </p:spPr>
        <p:txBody>
          <a:bodyPr/>
          <a:lstStyle/>
          <a:p>
            <a:pPr marL="0" indent="0">
              <a:buNone/>
            </a:pPr>
            <a:r>
              <a:rPr lang="en-GB" sz="2000" b="1" dirty="0"/>
              <a:t>Task 4:</a:t>
            </a:r>
            <a:endParaRPr lang="en-GB" sz="2000" dirty="0"/>
          </a:p>
          <a:p>
            <a:pPr lvl="1">
              <a:buSzPct val="130000"/>
            </a:pPr>
            <a:r>
              <a:rPr lang="en-GB" dirty="0"/>
              <a:t>You can import </a:t>
            </a:r>
            <a:r>
              <a:rPr lang="en-GB" dirty="0" err="1"/>
              <a:t>py</a:t>
            </a:r>
            <a:r>
              <a:rPr lang="en-GB" dirty="0"/>
              <a:t>-files like you import NumPy and then call the functions from within that </a:t>
            </a:r>
            <a:r>
              <a:rPr lang="en-GB" dirty="0" err="1"/>
              <a:t>py</a:t>
            </a:r>
            <a:r>
              <a:rPr lang="en-GB" dirty="0"/>
              <a:t>-file like you call a function from NumPy</a:t>
            </a:r>
          </a:p>
          <a:p>
            <a:pPr lvl="1">
              <a:buSzPct val="130000"/>
            </a:pPr>
            <a:r>
              <a:rPr lang="en-GB" dirty="0"/>
              <a:t>Be aware that the function you need to call takes an argument</a:t>
            </a:r>
          </a:p>
          <a:p>
            <a:pPr lvl="1">
              <a:buSzPct val="130000"/>
            </a:pPr>
            <a:r>
              <a:rPr lang="en-GB" dirty="0"/>
              <a:t>Be aware that you'll not get any output if your argument is not a strictly positive integer: i.e. n&gt;0 (because of the function in the </a:t>
            </a:r>
            <a:r>
              <a:rPr lang="en-GB" dirty="0" err="1"/>
              <a:t>py</a:t>
            </a:r>
            <a:r>
              <a:rPr lang="en-GB" dirty="0"/>
              <a:t>-file you make a call to)</a:t>
            </a:r>
          </a:p>
          <a:p>
            <a:pPr marL="360363" lvl="1" indent="0">
              <a:buSzPct val="130000"/>
              <a:buNone/>
            </a:pPr>
            <a:endParaRPr lang="en-GB" dirty="0"/>
          </a:p>
          <a:p>
            <a:pPr marL="0" indent="0">
              <a:buNone/>
            </a:pPr>
            <a:r>
              <a:rPr lang="en-GB" sz="2000" b="1" dirty="0"/>
              <a:t>Git task:</a:t>
            </a:r>
            <a:endParaRPr lang="en-GB" sz="2000" dirty="0"/>
          </a:p>
          <a:p>
            <a:pPr lvl="1">
              <a:buSzPct val="130000"/>
            </a:pPr>
            <a:r>
              <a:rPr lang="en-GB" dirty="0"/>
              <a:t>Take your time! It will make sense as soon as you start to use Git regularly!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3716D6-12A9-6848-9732-186C35C7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Class 4 and 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EDD3-1818-064E-95C1-FCEF1BC9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00409277"/>
      </p:ext>
    </p:extLst>
  </p:cSld>
  <p:clrMapOvr>
    <a:masterClrMapping/>
  </p:clrMapOvr>
</p:sld>
</file>

<file path=ppt/theme/theme1.xml><?xml version="1.0" encoding="utf-8"?>
<a:theme xmlns:a="http://schemas.openxmlformats.org/drawingml/2006/main" name="Brugerdefineret design">
  <a:themeElements>
    <a:clrScheme name="KU 2023">
      <a:dk1>
        <a:srgbClr val="000000"/>
      </a:dk1>
      <a:lt1>
        <a:srgbClr val="FFFFFF"/>
      </a:lt1>
      <a:dk2>
        <a:srgbClr val="6E6E6E"/>
      </a:dk2>
      <a:lt2>
        <a:srgbClr val="E7E6E6"/>
      </a:lt2>
      <a:accent1>
        <a:srgbClr val="A31D20"/>
      </a:accent1>
      <a:accent2>
        <a:srgbClr val="7B7B7B"/>
      </a:accent2>
      <a:accent3>
        <a:srgbClr val="C73028"/>
      </a:accent3>
      <a:accent4>
        <a:srgbClr val="415570"/>
      </a:accent4>
      <a:accent5>
        <a:srgbClr val="197F8E"/>
      </a:accent5>
      <a:accent6>
        <a:srgbClr val="4B8324"/>
      </a:accent6>
      <a:hlink>
        <a:srgbClr val="A31D20"/>
      </a:hlink>
      <a:folHlink>
        <a:srgbClr val="000000"/>
      </a:folHlink>
    </a:clrScheme>
    <a:fontScheme name="Københavns Universitet">
      <a:majorFont>
        <a:latin typeface="Microsoft New Tai Lue"/>
        <a:ea typeface=""/>
        <a:cs typeface=""/>
      </a:majorFont>
      <a:minorFont>
        <a:latin typeface="Microsoft New Tai Lue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>
          <a:solidFill>
            <a:schemeClr val="accent1"/>
          </a:solidFill>
        </a:ln>
      </a:spPr>
      <a:bodyPr wrap="square" rtlCol="0" anchor="ctr">
        <a:noAutofit/>
      </a:bodyPr>
      <a:lstStyle>
        <a:defPPr algn="l">
          <a:defRPr sz="2400" dirty="0" err="1" smtClean="0">
            <a:solidFill>
              <a:schemeClr val="bg1"/>
            </a:solidFill>
          </a:defRPr>
        </a:defPPr>
      </a:lstStyle>
    </a:spDef>
    <a:txDef>
      <a:spPr/>
      <a:bodyPr vert="horz" wrap="square" lIns="0" tIns="0" rIns="0" bIns="0" rtlCol="0" anchor="t" anchorCtr="0">
        <a:sp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sz="2400" b="0" dirty="0" smtClean="0">
            <a:solidFill>
              <a:schemeClr val="tx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x9_DK_fuld.potx" id="{EB608739-D490-442D-AE39-76A4F2C80253}" vid="{F6657886-CEF1-49A4-9FC9-A572A9EA0F45}"/>
    </a:ext>
  </a:extLst>
</a:theme>
</file>

<file path=ppt/theme/theme2.xml><?xml version="1.0" encoding="utf-8"?>
<a:theme xmlns:a="http://schemas.openxmlformats.org/drawingml/2006/main" name="Office Theme">
  <a:themeElements>
    <a:clrScheme name="KU 2023">
      <a:dk1>
        <a:srgbClr val="000000"/>
      </a:dk1>
      <a:lt1>
        <a:srgbClr val="FFFFFF"/>
      </a:lt1>
      <a:dk2>
        <a:srgbClr val="6E6E6E"/>
      </a:dk2>
      <a:lt2>
        <a:srgbClr val="E7E6E6"/>
      </a:lt2>
      <a:accent1>
        <a:srgbClr val="A31D20"/>
      </a:accent1>
      <a:accent2>
        <a:srgbClr val="7B7B7B"/>
      </a:accent2>
      <a:accent3>
        <a:srgbClr val="C73028"/>
      </a:accent3>
      <a:accent4>
        <a:srgbClr val="415570"/>
      </a:accent4>
      <a:accent5>
        <a:srgbClr val="197F8E"/>
      </a:accent5>
      <a:accent6>
        <a:srgbClr val="4B8324"/>
      </a:accent6>
      <a:hlink>
        <a:srgbClr val="A31D20"/>
      </a:hlink>
      <a:folHlink>
        <a:srgbClr val="000000"/>
      </a:folHlink>
    </a:clrScheme>
    <a:fontScheme name="KU 2023">
      <a:majorFont>
        <a:latin typeface="Microsoft New Tai Lue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KU 2023">
      <a:dk1>
        <a:srgbClr val="000000"/>
      </a:dk1>
      <a:lt1>
        <a:srgbClr val="FFFFFF"/>
      </a:lt1>
      <a:dk2>
        <a:srgbClr val="6E6E6E"/>
      </a:dk2>
      <a:lt2>
        <a:srgbClr val="E7E6E6"/>
      </a:lt2>
      <a:accent1>
        <a:srgbClr val="A31D20"/>
      </a:accent1>
      <a:accent2>
        <a:srgbClr val="7B7B7B"/>
      </a:accent2>
      <a:accent3>
        <a:srgbClr val="C73028"/>
      </a:accent3>
      <a:accent4>
        <a:srgbClr val="415570"/>
      </a:accent4>
      <a:accent5>
        <a:srgbClr val="197F8E"/>
      </a:accent5>
      <a:accent6>
        <a:srgbClr val="4B8324"/>
      </a:accent6>
      <a:hlink>
        <a:srgbClr val="A31D20"/>
      </a:hlink>
      <a:folHlink>
        <a:srgbClr val="000000"/>
      </a:folHlink>
    </a:clrScheme>
    <a:fontScheme name="KU 2023">
      <a:majorFont>
        <a:latin typeface="Microsoft New Tai Lue"/>
        <a:ea typeface=""/>
        <a:cs typeface=""/>
      </a:majorFont>
      <a:minorFont>
        <a:latin typeface="Microsoft New Tai Lue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Brugerdefineret design</Template>
  <TotalTime>4106</TotalTime>
  <Words>907</Words>
  <Application>Microsoft Macintosh PowerPoint</Application>
  <PresentationFormat>Widescreen</PresentationFormat>
  <Paragraphs>157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Menlo</vt:lpstr>
      <vt:lpstr>Microsoft New Tai Lue</vt:lpstr>
      <vt:lpstr>Wingdings</vt:lpstr>
      <vt:lpstr>Brugerdefineret design</vt:lpstr>
      <vt:lpstr>PowerPoint Presentation</vt:lpstr>
      <vt:lpstr>PowerPoint Presentation</vt:lpstr>
      <vt:lpstr>Plan for today’s exercise class</vt:lpstr>
      <vt:lpstr>Random numbers</vt:lpstr>
      <vt:lpstr>User-defined modules (.py-files)</vt:lpstr>
      <vt:lpstr>Tips!</vt:lpstr>
      <vt:lpstr>Tips!</vt:lpstr>
      <vt:lpstr>Time for exercises</vt:lpstr>
      <vt:lpstr>Tips!</vt:lpstr>
      <vt:lpstr>Tips!</vt:lpstr>
      <vt:lpstr>Poll</vt:lpstr>
      <vt:lpstr>Next time...</vt:lpstr>
      <vt:lpstr>Questions and/or 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Rosa Marie Haslund Meyer</dc:creator>
  <cp:lastModifiedBy>Rosa Marie Haslund Meyer</cp:lastModifiedBy>
  <cp:revision>73</cp:revision>
  <cp:lastPrinted>2024-03-06T11:01:34Z</cp:lastPrinted>
  <dcterms:created xsi:type="dcterms:W3CDTF">2024-02-20T10:32:26Z</dcterms:created>
  <dcterms:modified xsi:type="dcterms:W3CDTF">2024-03-06T11:01:56Z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:">
    <vt:lpwstr>www.omnidocs.com</vt:lpwstr>
  </property>
</Properties>
</file>