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notesMasterIdLst>
    <p:notesMasterId r:id="rId17"/>
  </p:notesMasterIdLst>
  <p:handoutMasterIdLst>
    <p:handoutMasterId r:id="rId18"/>
  </p:handoutMasterIdLst>
  <p:sldIdLst>
    <p:sldId id="441" r:id="rId2"/>
    <p:sldId id="450" r:id="rId3"/>
    <p:sldId id="553" r:id="rId4"/>
    <p:sldId id="562" r:id="rId5"/>
    <p:sldId id="556" r:id="rId6"/>
    <p:sldId id="557" r:id="rId7"/>
    <p:sldId id="558" r:id="rId8"/>
    <p:sldId id="559" r:id="rId9"/>
    <p:sldId id="560" r:id="rId10"/>
    <p:sldId id="561" r:id="rId11"/>
    <p:sldId id="563" r:id="rId12"/>
    <p:sldId id="564" r:id="rId13"/>
    <p:sldId id="565" r:id="rId14"/>
    <p:sldId id="566" r:id="rId15"/>
    <p:sldId id="52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p15:clr>
            <a:srgbClr val="A4A3A4"/>
          </p15:clr>
        </p15:guide>
        <p15:guide id="2" orient="horz" pos="39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93" autoAdjust="0"/>
    <p:restoredTop sz="96186" autoAdjust="0"/>
  </p:normalViewPr>
  <p:slideViewPr>
    <p:cSldViewPr snapToGrid="0" showGuides="1">
      <p:cViewPr>
        <p:scale>
          <a:sx n="110" d="100"/>
          <a:sy n="110" d="100"/>
        </p:scale>
        <p:origin x="1208" y="352"/>
      </p:cViewPr>
      <p:guideLst>
        <p:guide orient="horz" pos="936"/>
        <p:guide orient="horz" pos="39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15" d="100"/>
          <a:sy n="115" d="100"/>
        </p:scale>
        <p:origin x="42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8F9E11-F642-4BF2-B4DC-AF7D35EA7551}" type="datetimeFigureOut">
              <a:rPr lang="en-GB" smtClean="0"/>
              <a:t>25/04/2024</a:t>
            </a:fld>
            <a:endParaRPr lang="en-GB"/>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371A3-64EC-4735-8565-D99D78279674}" type="slidenum">
              <a:rPr lang="en-GB" smtClean="0"/>
              <a:t>‹#›</a:t>
            </a:fld>
            <a:endParaRPr lang="en-GB"/>
          </a:p>
        </p:txBody>
      </p:sp>
    </p:spTree>
    <p:extLst>
      <p:ext uri="{BB962C8B-B14F-4D97-AF65-F5344CB8AC3E}">
        <p14:creationId xmlns:p14="http://schemas.microsoft.com/office/powerpoint/2010/main" val="346927141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2A38B-F9FA-4036-A084-652409E98F08}" type="datetimeFigureOut">
              <a:rPr lang="en-GB" smtClean="0"/>
              <a:t>25/04/2024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6F85-577F-4A92-A47F-D540A2BCC821}" type="slidenum">
              <a:rPr lang="en-GB" smtClean="0"/>
              <a:t>‹#›</a:t>
            </a:fld>
            <a:endParaRPr lang="en-GB"/>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1</a:t>
            </a:fld>
            <a:endParaRPr lang="da-DK" dirty="0"/>
          </a:p>
        </p:txBody>
      </p:sp>
    </p:spTree>
    <p:extLst>
      <p:ext uri="{BB962C8B-B14F-4D97-AF65-F5344CB8AC3E}">
        <p14:creationId xmlns:p14="http://schemas.microsoft.com/office/powerpoint/2010/main" val="150768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10</a:t>
            </a:fld>
            <a:endParaRPr lang="da-DK" dirty="0"/>
          </a:p>
        </p:txBody>
      </p:sp>
    </p:spTree>
    <p:extLst>
      <p:ext uri="{BB962C8B-B14F-4D97-AF65-F5344CB8AC3E}">
        <p14:creationId xmlns:p14="http://schemas.microsoft.com/office/powerpoint/2010/main" val="2329963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11</a:t>
            </a:fld>
            <a:endParaRPr lang="da-DK" dirty="0"/>
          </a:p>
        </p:txBody>
      </p:sp>
    </p:spTree>
    <p:extLst>
      <p:ext uri="{BB962C8B-B14F-4D97-AF65-F5344CB8AC3E}">
        <p14:creationId xmlns:p14="http://schemas.microsoft.com/office/powerpoint/2010/main" val="1324411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12</a:t>
            </a:fld>
            <a:endParaRPr lang="da-DK" dirty="0"/>
          </a:p>
        </p:txBody>
      </p:sp>
    </p:spTree>
    <p:extLst>
      <p:ext uri="{BB962C8B-B14F-4D97-AF65-F5344CB8AC3E}">
        <p14:creationId xmlns:p14="http://schemas.microsoft.com/office/powerpoint/2010/main" val="354607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13</a:t>
            </a:fld>
            <a:endParaRPr lang="da-DK" dirty="0"/>
          </a:p>
        </p:txBody>
      </p:sp>
    </p:spTree>
    <p:extLst>
      <p:ext uri="{BB962C8B-B14F-4D97-AF65-F5344CB8AC3E}">
        <p14:creationId xmlns:p14="http://schemas.microsoft.com/office/powerpoint/2010/main" val="375240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14</a:t>
            </a:fld>
            <a:endParaRPr lang="da-DK" dirty="0"/>
          </a:p>
        </p:txBody>
      </p:sp>
    </p:spTree>
    <p:extLst>
      <p:ext uri="{BB962C8B-B14F-4D97-AF65-F5344CB8AC3E}">
        <p14:creationId xmlns:p14="http://schemas.microsoft.com/office/powerpoint/2010/main" val="73426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2</a:t>
            </a:fld>
            <a:endParaRPr lang="da-DK" dirty="0"/>
          </a:p>
        </p:txBody>
      </p:sp>
    </p:spTree>
    <p:extLst>
      <p:ext uri="{BB962C8B-B14F-4D97-AF65-F5344CB8AC3E}">
        <p14:creationId xmlns:p14="http://schemas.microsoft.com/office/powerpoint/2010/main" val="3140594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3</a:t>
            </a:fld>
            <a:endParaRPr lang="da-DK" dirty="0"/>
          </a:p>
        </p:txBody>
      </p:sp>
    </p:spTree>
    <p:extLst>
      <p:ext uri="{BB962C8B-B14F-4D97-AF65-F5344CB8AC3E}">
        <p14:creationId xmlns:p14="http://schemas.microsoft.com/office/powerpoint/2010/main" val="56547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4</a:t>
            </a:fld>
            <a:endParaRPr lang="da-DK" dirty="0"/>
          </a:p>
        </p:txBody>
      </p:sp>
    </p:spTree>
    <p:extLst>
      <p:ext uri="{BB962C8B-B14F-4D97-AF65-F5344CB8AC3E}">
        <p14:creationId xmlns:p14="http://schemas.microsoft.com/office/powerpoint/2010/main" val="3157752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5</a:t>
            </a:fld>
            <a:endParaRPr lang="da-DK" dirty="0"/>
          </a:p>
        </p:txBody>
      </p:sp>
    </p:spTree>
    <p:extLst>
      <p:ext uri="{BB962C8B-B14F-4D97-AF65-F5344CB8AC3E}">
        <p14:creationId xmlns:p14="http://schemas.microsoft.com/office/powerpoint/2010/main" val="27229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6</a:t>
            </a:fld>
            <a:endParaRPr lang="da-DK" dirty="0"/>
          </a:p>
        </p:txBody>
      </p:sp>
    </p:spTree>
    <p:extLst>
      <p:ext uri="{BB962C8B-B14F-4D97-AF65-F5344CB8AC3E}">
        <p14:creationId xmlns:p14="http://schemas.microsoft.com/office/powerpoint/2010/main" val="3220867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7</a:t>
            </a:fld>
            <a:endParaRPr lang="da-DK" dirty="0"/>
          </a:p>
        </p:txBody>
      </p:sp>
    </p:spTree>
    <p:extLst>
      <p:ext uri="{BB962C8B-B14F-4D97-AF65-F5344CB8AC3E}">
        <p14:creationId xmlns:p14="http://schemas.microsoft.com/office/powerpoint/2010/main" val="150883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8</a:t>
            </a:fld>
            <a:endParaRPr lang="da-DK" dirty="0"/>
          </a:p>
        </p:txBody>
      </p:sp>
    </p:spTree>
    <p:extLst>
      <p:ext uri="{BB962C8B-B14F-4D97-AF65-F5344CB8AC3E}">
        <p14:creationId xmlns:p14="http://schemas.microsoft.com/office/powerpoint/2010/main" val="4162686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da-DK" smtClean="0"/>
              <a:t>9</a:t>
            </a:fld>
            <a:endParaRPr lang="da-DK" dirty="0"/>
          </a:p>
        </p:txBody>
      </p:sp>
    </p:spTree>
    <p:extLst>
      <p:ext uri="{BB962C8B-B14F-4D97-AF65-F5344CB8AC3E}">
        <p14:creationId xmlns:p14="http://schemas.microsoft.com/office/powerpoint/2010/main" val="2652432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hyperlink" Target="http://www.designguide.ku.dk/skabeloner/powerpoint/praesentationer/" TargetMode="External"/><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image.ku.dk/shared/aZwD18034DnM3TYEw9XagEF6kxI6MLkV"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segl lille ">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661"/>
          <a:stretch/>
        </p:blipFill>
        <p:spPr>
          <a:xfrm>
            <a:off x="1733575" y="-6016"/>
            <a:ext cx="10465859" cy="6858000"/>
          </a:xfrm>
          <a:prstGeom prst="rect">
            <a:avLst/>
          </a:prstGeom>
        </p:spPr>
      </p:pic>
      <p:sp>
        <p:nvSpPr>
          <p:cNvPr id="22" name="Titel 2"/>
          <p:cNvSpPr>
            <a:spLocks noGrp="1"/>
          </p:cNvSpPr>
          <p:nvPr>
            <p:ph type="ctrTitle"/>
          </p:nvPr>
        </p:nvSpPr>
        <p:spPr>
          <a:xfrm>
            <a:off x="0" y="2271092"/>
            <a:ext cx="5959476" cy="3895200"/>
          </a:xfrm>
          <a:blipFill>
            <a:blip r:embed="rId3"/>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da-DK" dirty="0"/>
              <a:t>Klik for at tilføje titel</a:t>
            </a:r>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4" name="Pladsholder til dato 3" hidden="1"/>
          <p:cNvSpPr>
            <a:spLocks noGrp="1"/>
          </p:cNvSpPr>
          <p:nvPr>
            <p:ph type="dt" sz="half" idx="10"/>
          </p:nvPr>
        </p:nvSpPr>
        <p:spPr>
          <a:xfrm>
            <a:off x="0" y="6858000"/>
            <a:ext cx="0" cy="0"/>
          </a:xfrm>
        </p:spPr>
        <p:txBody>
          <a:bodyPr/>
          <a:lstStyle>
            <a:lvl1pPr>
              <a:defRPr sz="100">
                <a:noFill/>
              </a:defRPr>
            </a:lvl1pPr>
          </a:lstStyle>
          <a:p>
            <a:fld id="{C1939100-E010-4143-9AE4-D4252D808A58}" type="datetime1">
              <a:rPr lang="da-DK" smtClean="0"/>
              <a:t>25.04.2024</a:t>
            </a:fld>
            <a:endParaRPr lang="da-DK" dirty="0"/>
          </a:p>
        </p:txBody>
      </p:sp>
      <p:sp>
        <p:nvSpPr>
          <p:cNvPr id="5" name="Pladsholder til sidefod 4" hidden="1"/>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6" name="Pladsholder til slidenummer 5" hidden="1"/>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169068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og billede ">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28775"/>
            <a:ext cx="11012487" cy="4673600"/>
          </a:xfrm>
          <a:solidFill>
            <a:schemeClr val="bg1">
              <a:lumMod val="75000"/>
            </a:schemeClr>
          </a:solidFill>
        </p:spPr>
        <p:txBody>
          <a:bodyPr lIns="0" tIns="1080000" rIns="0" anchor="ctr" anchorCtr="0"/>
          <a:lstStyle>
            <a:lvl1pPr marL="0" indent="0" algn="ctr">
              <a:buNone/>
              <a:defRPr sz="2400" b="0" i="0" baseline="0">
                <a:solidFill>
                  <a:schemeClr val="bg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588964" y="620712"/>
            <a:ext cx="11012486" cy="865187"/>
          </a:xfrm>
        </p:spPr>
        <p:txBody>
          <a:bodyPr/>
          <a:lstStyle/>
          <a:p>
            <a:r>
              <a:rPr lang="da-DK" dirty="0"/>
              <a:t>Klik for at tilføje overskrift</a:t>
            </a:r>
          </a:p>
        </p:txBody>
      </p:sp>
      <p:sp>
        <p:nvSpPr>
          <p:cNvPr id="5" name="Pladsholder til dato 4"/>
          <p:cNvSpPr>
            <a:spLocks noGrp="1"/>
          </p:cNvSpPr>
          <p:nvPr>
            <p:ph type="dt" sz="half" idx="10"/>
          </p:nvPr>
        </p:nvSpPr>
        <p:spPr/>
        <p:txBody>
          <a:bodyPr/>
          <a:lstStyle/>
          <a:p>
            <a:fld id="{91CDCA84-DC5F-4F54-86C4-3A3F71268220}"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361916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0" i="0" baseline="0"/>
            </a:lvl1pPr>
          </a:lstStyle>
          <a:p>
            <a:r>
              <a:rPr lang="da-DK" dirty="0"/>
              <a:t>Klik for at tilføje overskrift</a:t>
            </a:r>
          </a:p>
        </p:txBody>
      </p:sp>
      <p:sp>
        <p:nvSpPr>
          <p:cNvPr id="3" name="Pladsholder til dato 2"/>
          <p:cNvSpPr>
            <a:spLocks noGrp="1"/>
          </p:cNvSpPr>
          <p:nvPr>
            <p:ph type="dt" sz="half" idx="10"/>
          </p:nvPr>
        </p:nvSpPr>
        <p:spPr/>
        <p:txBody>
          <a:bodyPr/>
          <a:lstStyle/>
          <a:p>
            <a:fld id="{69A4F1A1-6766-441F-9F00-E93D521E50F3}" type="datetime1">
              <a:rPr lang="da-DK" smtClean="0"/>
              <a:t>25.04.2024</a:t>
            </a:fld>
            <a:endParaRPr lang="da-DK" dirty="0"/>
          </a:p>
        </p:txBody>
      </p:sp>
      <p:sp>
        <p:nvSpPr>
          <p:cNvPr id="4" name="Pladsholder til sidefod 3"/>
          <p:cNvSpPr>
            <a:spLocks noGrp="1"/>
          </p:cNvSpPr>
          <p:nvPr>
            <p:ph type="ftr" sz="quarter" idx="11"/>
          </p:nvPr>
        </p:nvSpPr>
        <p:spPr/>
        <p:txBody>
          <a:bodyPr/>
          <a:lstStyle/>
          <a:p>
            <a:endParaRPr lang="da-DK" dirty="0"/>
          </a:p>
        </p:txBody>
      </p:sp>
      <p:sp>
        <p:nvSpPr>
          <p:cNvPr id="5" name="Pladsholder til slidenummer 4"/>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176093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4A4256D-1A02-4FDD-AA38-4D8490006FD4}" type="datetime1">
              <a:rPr lang="da-DK" smtClean="0"/>
              <a:t>25.04.2024</a:t>
            </a:fld>
            <a:endParaRPr lang="da-DK" dirty="0"/>
          </a:p>
        </p:txBody>
      </p:sp>
      <p:sp>
        <p:nvSpPr>
          <p:cNvPr id="3" name="Pladsholder til sidefod 2"/>
          <p:cNvSpPr>
            <a:spLocks noGrp="1"/>
          </p:cNvSpPr>
          <p:nvPr>
            <p:ph type="ftr" sz="quarter" idx="11"/>
          </p:nvPr>
        </p:nvSpPr>
        <p:spPr/>
        <p:txBody>
          <a:bodyPr/>
          <a:lstStyle/>
          <a:p>
            <a:endParaRPr lang="da-DK" dirty="0"/>
          </a:p>
        </p:txBody>
      </p:sp>
      <p:sp>
        <p:nvSpPr>
          <p:cNvPr id="4" name="Pladsholder til slidenummer 3"/>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363154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
    <p:spTree>
      <p:nvGrpSpPr>
        <p:cNvPr id="1" name=""/>
        <p:cNvGrpSpPr/>
        <p:nvPr/>
      </p:nvGrpSpPr>
      <p:grpSpPr>
        <a:xfrm>
          <a:off x="0" y="0"/>
          <a:ext cx="0" cy="0"/>
          <a:chOff x="0" y="0"/>
          <a:chExt cx="0" cy="0"/>
        </a:xfrm>
      </p:grpSpPr>
      <p:sp>
        <p:nvSpPr>
          <p:cNvPr id="3" name="Pladsholder til dato 3" hidden="1">
            <a:extLst>
              <a:ext uri="{FF2B5EF4-FFF2-40B4-BE49-F238E27FC236}">
                <a16:creationId xmlns:a16="http://schemas.microsoft.com/office/drawing/2014/main" id="{619D26E9-5B2E-9EAD-7ADF-91C2F6F527BC}"/>
              </a:ext>
            </a:extLst>
          </p:cNvPr>
          <p:cNvSpPr>
            <a:spLocks noGrp="1"/>
          </p:cNvSpPr>
          <p:nvPr>
            <p:ph type="dt" sz="half" idx="10"/>
          </p:nvPr>
        </p:nvSpPr>
        <p:spPr>
          <a:xfrm>
            <a:off x="0" y="6858000"/>
            <a:ext cx="0" cy="0"/>
          </a:xfrm>
        </p:spPr>
        <p:txBody>
          <a:bodyPr/>
          <a:lstStyle>
            <a:lvl1pPr>
              <a:defRPr sz="100">
                <a:noFill/>
              </a:defRPr>
            </a:lvl1pPr>
          </a:lstStyle>
          <a:p>
            <a:fld id="{60A4E1C7-F811-4F51-BDA9-17EBB9618420}" type="datetime1">
              <a:rPr lang="da-DK" smtClean="0"/>
              <a:t>25.04.2024</a:t>
            </a:fld>
            <a:endParaRPr lang="da-DK" dirty="0"/>
          </a:p>
        </p:txBody>
      </p:sp>
      <p:sp>
        <p:nvSpPr>
          <p:cNvPr id="4" name="Pladsholder til sidefod 4" hidden="1">
            <a:extLst>
              <a:ext uri="{FF2B5EF4-FFF2-40B4-BE49-F238E27FC236}">
                <a16:creationId xmlns:a16="http://schemas.microsoft.com/office/drawing/2014/main" id="{8A951072-2ED2-FF27-14A1-979FCDF1E51B}"/>
              </a:ext>
            </a:extLst>
          </p:cNvPr>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5" name="Pladsholder til slidenummer 5" hidden="1">
            <a:extLst>
              <a:ext uri="{FF2B5EF4-FFF2-40B4-BE49-F238E27FC236}">
                <a16:creationId xmlns:a16="http://schemas.microsoft.com/office/drawing/2014/main" id="{E8D58753-B44C-E044-E735-982626059E24}"/>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4267575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og to bulletlister">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1008062"/>
          </a:xfrm>
        </p:spPr>
        <p:txBody>
          <a:bodyPr tIns="154800"/>
          <a:lstStyle>
            <a:lvl1pPr>
              <a:defRPr sz="6600" b="1" i="0" cap="all" baseline="0">
                <a:solidFill>
                  <a:schemeClr val="tx1"/>
                </a:solidFill>
              </a:defRPr>
            </a:lvl1pPr>
          </a:lstStyle>
          <a:p>
            <a:pPr lvl="0"/>
            <a:r>
              <a:rPr lang="da-DK" dirty="0"/>
              <a:t>tilføj overskrift</a:t>
            </a:r>
          </a:p>
        </p:txBody>
      </p:sp>
      <p:sp>
        <p:nvSpPr>
          <p:cNvPr id="3" name="Pladsholder til indhold 2"/>
          <p:cNvSpPr>
            <a:spLocks noGrp="1"/>
          </p:cNvSpPr>
          <p:nvPr>
            <p:ph sz="half" idx="1" hasCustomPrompt="1"/>
          </p:nvPr>
        </p:nvSpPr>
        <p:spPr>
          <a:xfrm>
            <a:off x="588964" y="2239315"/>
            <a:ext cx="5356800" cy="4063060"/>
          </a:xfrm>
        </p:spPr>
        <p:txBody>
          <a:bodyPr vert="horz" lIns="0" tIns="0" rIns="0" bIns="0" rtlCol="0">
            <a:noAutofit/>
          </a:bodyPr>
          <a:lstStyle>
            <a:lvl1pPr marL="363600" marR="0" indent="-363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lang="da-DK" b="0" i="0" baseline="0" dirty="0" smtClean="0">
                <a:solidFill>
                  <a:schemeClr val="tx1"/>
                </a:solidFill>
              </a:defRPr>
            </a:lvl1pPr>
            <a:lvl2pPr>
              <a:defRPr lang="da-DK" b="0" i="0" baseline="0" dirty="0" smtClean="0">
                <a:solidFill>
                  <a:schemeClr val="tx1"/>
                </a:solidFill>
              </a:defRPr>
            </a:lvl2pPr>
            <a:lvl3pPr>
              <a:defRPr lang="da-DK" b="0" i="0" baseline="0" dirty="0" smtClean="0">
                <a:solidFill>
                  <a:schemeClr val="tx1"/>
                </a:solidFill>
              </a:defRPr>
            </a:lvl3pPr>
            <a:lvl4pPr marL="1072800" indent="-352800">
              <a:lnSpc>
                <a:spcPct val="90000"/>
              </a:lnSpc>
              <a:buFont typeface="Arial" panose="020B0604020202020204" pitchFamily="34" charset="0"/>
              <a:buChar char="•"/>
              <a:defRPr lang="da-DK" b="0" i="0" baseline="0" dirty="0" smtClean="0">
                <a:solidFill>
                  <a:schemeClr val="tx1"/>
                </a:solidFill>
              </a:defRPr>
            </a:lvl4pPr>
            <a:lvl5pPr marL="1072800" indent="-352800">
              <a:lnSpc>
                <a:spcPct val="90000"/>
              </a:lnSpc>
              <a:defRPr>
                <a:solidFill>
                  <a:schemeClr val="tx1"/>
                </a:solidFill>
              </a:defRPr>
            </a:lvl5pPr>
            <a:lvl6pPr marL="1072800" indent="-352800">
              <a:lnSpc>
                <a:spcPct val="90000"/>
              </a:lnSpc>
              <a:defRPr>
                <a:solidFill>
                  <a:schemeClr val="tx1"/>
                </a:solidFill>
              </a:defRPr>
            </a:lvl6pPr>
            <a:lvl7pPr marL="1072800" indent="-352800">
              <a:lnSpc>
                <a:spcPct val="90000"/>
              </a:lnSpc>
              <a:defRPr>
                <a:solidFill>
                  <a:schemeClr val="tx1"/>
                </a:solidFill>
              </a:defRPr>
            </a:lvl7pPr>
            <a:lvl8pPr marL="1072800" indent="-352800">
              <a:lnSpc>
                <a:spcPct val="90000"/>
              </a:lnSpc>
              <a:defRPr>
                <a:solidFill>
                  <a:schemeClr val="tx1"/>
                </a:solidFill>
              </a:defRPr>
            </a:lvl8pPr>
            <a:lvl9pPr marL="1072800" indent="-352800">
              <a:lnSpc>
                <a:spcPct val="90000"/>
              </a:lnSpc>
              <a:defRPr>
                <a:solidFill>
                  <a:schemeClr val="tx1"/>
                </a:solidFill>
              </a:defRPr>
            </a:lvl9pPr>
          </a:lstStyle>
          <a:p>
            <a:pPr lvl="0"/>
            <a:r>
              <a:rPr lang="da-DK" dirty="0"/>
              <a:t>Klik for at indsætte tekst</a:t>
            </a:r>
          </a:p>
          <a:p>
            <a:pPr lvl="1"/>
            <a:r>
              <a:rPr lang="da-DK" dirty="0"/>
              <a:t>2</a:t>
            </a:r>
          </a:p>
          <a:p>
            <a:pPr lvl="2"/>
            <a:r>
              <a:rPr lang="da-DK" dirty="0"/>
              <a:t>3</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14" name="Pladsholder til indhold 3">
            <a:extLst>
              <a:ext uri="{FF2B5EF4-FFF2-40B4-BE49-F238E27FC236}">
                <a16:creationId xmlns:a16="http://schemas.microsoft.com/office/drawing/2014/main" id="{D13A21B6-F7F5-D15B-402D-6C21868F8788}"/>
              </a:ext>
            </a:extLst>
          </p:cNvPr>
          <p:cNvSpPr>
            <a:spLocks noGrp="1"/>
          </p:cNvSpPr>
          <p:nvPr>
            <p:ph sz="half" idx="2" hasCustomPrompt="1"/>
          </p:nvPr>
        </p:nvSpPr>
        <p:spPr>
          <a:xfrm>
            <a:off x="6246000" y="2239315"/>
            <a:ext cx="5356800" cy="4063061"/>
          </a:xfrm>
        </p:spPr>
        <p:txBody>
          <a:bodyPr vert="horz" lIns="0" tIns="0" rIns="0" bIns="0" rtlCol="0">
            <a:noAutofit/>
          </a:bodyPr>
          <a:lstStyle>
            <a:lvl1pPr>
              <a:defRPr lang="da-DK" b="0" i="0" baseline="0" dirty="0" smtClean="0"/>
            </a:lvl1pPr>
            <a:lvl2pPr>
              <a:defRPr lang="da-DK" b="0" i="0" baseline="0" dirty="0" smtClean="0"/>
            </a:lvl2pPr>
            <a:lvl3pPr marL="1072800" indent="-352800">
              <a:lnSpc>
                <a:spcPct val="90000"/>
              </a:lnSpc>
              <a:defRPr lang="da-DK" b="0" i="0" baseline="0" dirty="0" smtClean="0"/>
            </a:lvl3pPr>
            <a:lvl4pPr marL="1072800" indent="-352800">
              <a:lnSpc>
                <a:spcPct val="90000"/>
              </a:lnSpc>
              <a:buFont typeface="Arial" panose="020B0604020202020204" pitchFamily="34" charset="0"/>
              <a:buChar char="•"/>
              <a:defRPr lang="da-DK" dirty="0" smtClean="0"/>
            </a:lvl4pPr>
            <a:lvl5pPr marL="1072800" indent="-352800">
              <a:lnSpc>
                <a:spcPct val="90000"/>
              </a:lnSpc>
              <a:defRPr lang="da-DK" dirty="0"/>
            </a:lvl5pPr>
            <a:lvl6pPr marL="1072800" indent="-352800">
              <a:lnSpc>
                <a:spcPct val="90000"/>
              </a:lnSpc>
              <a:defRPr/>
            </a:lvl6pPr>
            <a:lvl7pPr marL="1072800" indent="-352800">
              <a:lnSpc>
                <a:spcPct val="90000"/>
              </a:lnSpc>
              <a:defRPr/>
            </a:lvl7pPr>
            <a:lvl8pPr marL="1072800" indent="-352800">
              <a:lnSpc>
                <a:spcPct val="90000"/>
              </a:lnSpc>
              <a:buFont typeface="Arial" panose="020B0604020202020204" pitchFamily="34" charset="0"/>
              <a:buChar char="•"/>
              <a:defRPr/>
            </a:lvl8pPr>
            <a:lvl9pPr marL="1072800" indent="-352800">
              <a:lnSpc>
                <a:spcPct val="90000"/>
              </a:lnSpc>
              <a:defRPr/>
            </a:lvl9pPr>
          </a:lstStyle>
          <a:p>
            <a:pPr lvl="0"/>
            <a:r>
              <a:rPr lang="da-DK" dirty="0"/>
              <a:t>Klik for at indsætte tekst</a:t>
            </a:r>
          </a:p>
          <a:p>
            <a:pPr lvl="1"/>
            <a:r>
              <a:rPr lang="da-DK" dirty="0"/>
              <a:t>Andet niveau</a:t>
            </a:r>
          </a:p>
          <a:p>
            <a:pPr lvl="2"/>
            <a:r>
              <a:rPr lang="da-DK" dirty="0"/>
              <a:t>Tredje niveau</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5" name="Pladsholder til dato 4"/>
          <p:cNvSpPr>
            <a:spLocks noGrp="1"/>
          </p:cNvSpPr>
          <p:nvPr>
            <p:ph type="dt" sz="half" idx="10"/>
          </p:nvPr>
        </p:nvSpPr>
        <p:spPr/>
        <p:txBody>
          <a:bodyPr/>
          <a:lstStyle/>
          <a:p>
            <a:fld id="{2AD08259-92F1-4C32-A312-C73CE2167131}"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4" name="TextBox 3">
            <a:extLst>
              <a:ext uri="{FF2B5EF4-FFF2-40B4-BE49-F238E27FC236}">
                <a16:creationId xmlns:a16="http://schemas.microsoft.com/office/drawing/2014/main" id="{49779C41-6576-A494-B4DF-8A34076DB9A1}"/>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overskrift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42638169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934" userDrawn="1">
          <p15:clr>
            <a:srgbClr val="F26B43"/>
          </p15:clr>
        </p15:guide>
        <p15:guide id="2" pos="3746" userDrawn="1">
          <p15:clr>
            <a:srgbClr val="F26B43"/>
          </p15:clr>
        </p15:guide>
        <p15:guide id="3" orient="horz" pos="1410" userDrawn="1">
          <p15:clr>
            <a:srgbClr val="F26B43"/>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og én bulletlist">
    <p:bg>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3599"/>
          </a:xfrm>
        </p:spPr>
        <p:txBody>
          <a:bodyPr/>
          <a:lstStyle>
            <a:lvl1pPr>
              <a:defRPr sz="3200" b="1" i="0" baseline="0">
                <a:solidFill>
                  <a:schemeClr val="tx1"/>
                </a:solidFill>
              </a:defRPr>
            </a:lvl1pPr>
          </a:lstStyle>
          <a:p>
            <a:pPr lvl="0"/>
            <a:r>
              <a:rPr lang="da-DK" dirty="0"/>
              <a:t>Klik for at tilføje overskrift</a:t>
            </a:r>
          </a:p>
        </p:txBody>
      </p:sp>
      <p:sp>
        <p:nvSpPr>
          <p:cNvPr id="3" name="Pladsholder til indhold 3"/>
          <p:cNvSpPr>
            <a:spLocks noGrp="1"/>
          </p:cNvSpPr>
          <p:nvPr>
            <p:ph idx="1" hasCustomPrompt="1"/>
          </p:nvPr>
        </p:nvSpPr>
        <p:spPr>
          <a:xfrm>
            <a:off x="588963" y="1628775"/>
            <a:ext cx="11012488" cy="4673600"/>
          </a:xfrm>
        </p:spPr>
        <p:txBody>
          <a:bodyPr vert="horz" lIns="0" tIns="0" rIns="0" bIns="0" rtlCol="0">
            <a:noAutofit/>
          </a:bodyPr>
          <a:lstStyle>
            <a:lvl1pPr marL="342900" indent="-342900">
              <a:buFont typeface="Arial" panose="020B0604020202020204" pitchFamily="34" charset="0"/>
              <a:buChar char="•"/>
              <a:defRPr lang="da-DK" sz="3200" b="0" i="0" baseline="0" dirty="0" smtClean="0">
                <a:solidFill>
                  <a:schemeClr val="tx1"/>
                </a:solidFill>
              </a:defRPr>
            </a:lvl1pPr>
            <a:lvl2pPr>
              <a:defRPr lang="da-DK" b="0" i="0" baseline="0" dirty="0" smtClean="0">
                <a:solidFill>
                  <a:schemeClr val="tx1"/>
                </a:solidFill>
              </a:defRPr>
            </a:lvl2pPr>
            <a:lvl3pPr>
              <a:defRPr lang="da-DK" b="0" i="0" baseline="0" dirty="0" smtClean="0">
                <a:solidFill>
                  <a:schemeClr val="tx1"/>
                </a:solidFill>
              </a:defRPr>
            </a:lvl3pPr>
            <a:lvl4pPr marL="1072800" indent="-352800">
              <a:buFont typeface="Arial" panose="020B0604020202020204" pitchFamily="34" charset="0"/>
              <a:buChar char="•"/>
              <a:defRPr/>
            </a:lvl4pPr>
          </a:lstStyle>
          <a:p>
            <a:pPr lvl="0"/>
            <a:r>
              <a:rPr lang="da-DK" dirty="0"/>
              <a:t>Klik for at indsætte tekst</a:t>
            </a:r>
          </a:p>
          <a:p>
            <a:pPr lvl="1"/>
            <a:endParaRPr lang="da-DK" dirty="0"/>
          </a:p>
        </p:txBody>
      </p:sp>
      <p:sp>
        <p:nvSpPr>
          <p:cNvPr id="4" name="Pladsholder til dato 3"/>
          <p:cNvSpPr>
            <a:spLocks noGrp="1"/>
          </p:cNvSpPr>
          <p:nvPr>
            <p:ph type="dt" sz="half" idx="10"/>
          </p:nvPr>
        </p:nvSpPr>
        <p:spPr/>
        <p:txBody>
          <a:bodyPr/>
          <a:lstStyle/>
          <a:p>
            <a:fld id="{44775082-3ECA-430B-8AFE-6C0254841555}" type="datetime1">
              <a:rPr lang="da-DK" smtClean="0"/>
              <a:t>25.04.2024</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341174887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itat">
    <p:bg>
      <p:bgPr>
        <a:solidFill>
          <a:schemeClr val="accent1"/>
        </a:solidFill>
        <a:effectLst/>
      </p:bgPr>
    </p:bg>
    <p:spTree>
      <p:nvGrpSpPr>
        <p:cNvPr id="1" name=""/>
        <p:cNvGrpSpPr/>
        <p:nvPr/>
      </p:nvGrpSpPr>
      <p:grpSpPr>
        <a:xfrm>
          <a:off x="0" y="0"/>
          <a:ext cx="0" cy="0"/>
          <a:chOff x="0" y="0"/>
          <a:chExt cx="0" cy="0"/>
        </a:xfrm>
      </p:grpSpPr>
      <p:sp>
        <p:nvSpPr>
          <p:cNvPr id="10" name="Tekstfelt 8">
            <a:extLst>
              <a:ext uri="{FF2B5EF4-FFF2-40B4-BE49-F238E27FC236}">
                <a16:creationId xmlns:a16="http://schemas.microsoft.com/office/drawing/2014/main" id="{3E866D85-79EE-184D-80E1-3ED545621736}"/>
              </a:ext>
            </a:extLst>
          </p:cNvPr>
          <p:cNvSpPr txBox="1"/>
          <p:nvPr userDrawn="1"/>
        </p:nvSpPr>
        <p:spPr>
          <a:xfrm>
            <a:off x="421280" y="612884"/>
            <a:ext cx="1167618" cy="871429"/>
          </a:xfrm>
          <a:prstGeom prst="rect">
            <a:avLst/>
          </a:prstGeom>
          <a:noFill/>
        </p:spPr>
        <p:txBody>
          <a:bodyPr wrap="square" rtlCol="0">
            <a:noAutofit/>
          </a:bodyPr>
          <a:lstStyle/>
          <a:p>
            <a:r>
              <a:rPr lang="da-DK" sz="15000" b="1" dirty="0">
                <a:solidFill>
                  <a:schemeClr val="tx1"/>
                </a:solidFill>
              </a:rPr>
              <a:t>”</a:t>
            </a:r>
          </a:p>
        </p:txBody>
      </p:sp>
      <p:sp>
        <p:nvSpPr>
          <p:cNvPr id="11" name="Pladsholder til tekst 9">
            <a:extLst>
              <a:ext uri="{FF2B5EF4-FFF2-40B4-BE49-F238E27FC236}">
                <a16:creationId xmlns:a16="http://schemas.microsoft.com/office/drawing/2014/main" id="{1B53F7DA-513D-4E4A-A901-E83A56F29ACB}"/>
              </a:ext>
            </a:extLst>
          </p:cNvPr>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tx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da-DK" dirty="0"/>
              <a:t>Klik for at tilføje tekst</a:t>
            </a:r>
          </a:p>
        </p:txBody>
      </p:sp>
      <p:sp>
        <p:nvSpPr>
          <p:cNvPr id="12" name="Pladsholder til tekst 14">
            <a:extLst>
              <a:ext uri="{FF2B5EF4-FFF2-40B4-BE49-F238E27FC236}">
                <a16:creationId xmlns:a16="http://schemas.microsoft.com/office/drawing/2014/main" id="{E095D626-8544-1B49-AD85-894AF4011815}"/>
              </a:ext>
            </a:extLst>
          </p:cNvPr>
          <p:cNvSpPr>
            <a:spLocks noGrp="1"/>
          </p:cNvSpPr>
          <p:nvPr>
            <p:ph type="body" sz="quarter" idx="13" hasCustomPrompt="1"/>
          </p:nvPr>
        </p:nvSpPr>
        <p:spPr>
          <a:xfrm>
            <a:off x="590400" y="5934971"/>
            <a:ext cx="11012400" cy="367404"/>
          </a:xfrm>
        </p:spPr>
        <p:txBody>
          <a:bodyPr anchor="b" anchorCtr="0">
            <a:noAutofit/>
          </a:bodyPr>
          <a:lstStyle>
            <a:lvl1pPr marL="0" indent="0">
              <a:spcBef>
                <a:spcPts val="500"/>
              </a:spcBef>
              <a:buNone/>
              <a:defRPr sz="2400" b="0" baseline="0">
                <a:solidFill>
                  <a:schemeClr val="tx1"/>
                </a:solidFill>
              </a:defRPr>
            </a:lvl1pPr>
          </a:lstStyle>
          <a:p>
            <a:pPr lvl="0"/>
            <a:r>
              <a:rPr lang="da-DK" dirty="0"/>
              <a:t>Navn, kilde</a:t>
            </a:r>
          </a:p>
        </p:txBody>
      </p:sp>
      <p:sp>
        <p:nvSpPr>
          <p:cNvPr id="4" name="Pladsholder til dato 3"/>
          <p:cNvSpPr>
            <a:spLocks noGrp="1"/>
          </p:cNvSpPr>
          <p:nvPr>
            <p:ph type="dt" sz="half" idx="10"/>
          </p:nvPr>
        </p:nvSpPr>
        <p:spPr/>
        <p:txBody>
          <a:bodyPr/>
          <a:lstStyle/>
          <a:p>
            <a:fld id="{F9B52271-5E3D-4E06-BC0A-7C1022408CCC}" type="datetime1">
              <a:rPr lang="da-DK" smtClean="0"/>
              <a:t>25.04.2024</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80986843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er">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606056-13C4-B341-9D8B-68EA38303651}"/>
              </a:ext>
            </a:extLst>
          </p:cNvPr>
          <p:cNvSpPr>
            <a:spLocks noGrp="1"/>
          </p:cNvSpPr>
          <p:nvPr>
            <p:ph type="body" sz="quarter" idx="13" hasCustomPrompt="1"/>
          </p:nvPr>
        </p:nvSpPr>
        <p:spPr>
          <a:xfrm>
            <a:off x="0" y="2527812"/>
            <a:ext cx="12192000" cy="955506"/>
          </a:xfrm>
          <a:noFill/>
        </p:spPr>
        <p:txBody>
          <a:bodyPr anchor="b" anchorCtr="0"/>
          <a:lstStyle>
            <a:lvl1pPr marL="0" indent="0" algn="ctr">
              <a:buFontTx/>
              <a:buNone/>
              <a:defRPr sz="6600" b="1" baseline="0">
                <a:solidFill>
                  <a:schemeClr val="tx1"/>
                </a:solidFill>
              </a:defRPr>
            </a:lvl1pPr>
          </a:lstStyle>
          <a:p>
            <a:pPr lvl="0"/>
            <a:r>
              <a:rPr lang="da-DK" dirty="0"/>
              <a:t>Klik for at indsætte tekst</a:t>
            </a:r>
          </a:p>
        </p:txBody>
      </p:sp>
      <p:sp>
        <p:nvSpPr>
          <p:cNvPr id="10" name="Text Placeholder 4">
            <a:extLst>
              <a:ext uri="{FF2B5EF4-FFF2-40B4-BE49-F238E27FC236}">
                <a16:creationId xmlns:a16="http://schemas.microsoft.com/office/drawing/2014/main" id="{9FA67884-B97F-CB46-AABC-75F5273BB984}"/>
              </a:ext>
            </a:extLst>
          </p:cNvPr>
          <p:cNvSpPr>
            <a:spLocks noGrp="1"/>
          </p:cNvSpPr>
          <p:nvPr>
            <p:ph type="body" sz="quarter" idx="15" hasCustomPrompt="1"/>
          </p:nvPr>
        </p:nvSpPr>
        <p:spPr>
          <a:xfrm>
            <a:off x="0" y="3559852"/>
            <a:ext cx="12192000" cy="955506"/>
          </a:xfrm>
          <a:noFill/>
        </p:spPr>
        <p:txBody>
          <a:bodyPr/>
          <a:lstStyle>
            <a:lvl1pPr marL="0" indent="0" algn="ctr">
              <a:buFontTx/>
              <a:buNone/>
              <a:defRPr sz="6600" b="0" baseline="0">
                <a:solidFill>
                  <a:schemeClr val="tx1"/>
                </a:solidFill>
              </a:defRPr>
            </a:lvl1pPr>
          </a:lstStyle>
          <a:p>
            <a:pPr lvl="0"/>
            <a:r>
              <a:rPr lang="da-DK" dirty="0"/>
              <a:t>Klik for at indsætte tekst</a:t>
            </a:r>
          </a:p>
        </p:txBody>
      </p:sp>
      <p:sp>
        <p:nvSpPr>
          <p:cNvPr id="4" name="Pladsholder til dato 3"/>
          <p:cNvSpPr>
            <a:spLocks noGrp="1"/>
          </p:cNvSpPr>
          <p:nvPr>
            <p:ph type="dt" sz="half" idx="10"/>
          </p:nvPr>
        </p:nvSpPr>
        <p:spPr/>
        <p:txBody>
          <a:bodyPr/>
          <a:lstStyle/>
          <a:p>
            <a:fld id="{1E1593FE-D5FA-4E0E-8FFF-8F10D57A1EC1}" type="datetime1">
              <a:rPr lang="da-DK" smtClean="0"/>
              <a:t>25.04.2024</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188545311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l">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DF7CB8-A29D-FD7D-E01C-9FA290029336}"/>
              </a:ext>
            </a:extLst>
          </p:cNvPr>
          <p:cNvSpPr>
            <a:spLocks noGrp="1" noChangeAspect="1"/>
          </p:cNvSpPr>
          <p:nvPr>
            <p:ph type="body" sz="quarter" idx="38" hasCustomPrompt="1"/>
          </p:nvPr>
        </p:nvSpPr>
        <p:spPr>
          <a:xfrm>
            <a:off x="593043" y="992701"/>
            <a:ext cx="1162800" cy="1162800"/>
          </a:xfrm>
          <a:prstGeom prst="ellipse">
            <a:avLst/>
          </a:prstGeom>
          <a:solidFill>
            <a:schemeClr val="tx1">
              <a:alpha val="20000"/>
            </a:schemeClr>
          </a:solidFill>
        </p:spPr>
        <p:txBody>
          <a:bodyPr tIns="72000" anchor="ctr" anchorCtr="0"/>
          <a:lstStyle>
            <a:lvl1pPr marL="0" indent="0" algn="ctr">
              <a:spcBef>
                <a:spcPts val="0"/>
              </a:spcBef>
              <a:buNone/>
              <a:defRPr sz="6000" b="1"/>
            </a:lvl1pPr>
          </a:lstStyle>
          <a:p>
            <a:pPr lvl="0"/>
            <a:r>
              <a:rPr lang="da-DK" dirty="0"/>
              <a:t>1</a:t>
            </a:r>
          </a:p>
        </p:txBody>
      </p:sp>
      <p:sp>
        <p:nvSpPr>
          <p:cNvPr id="9" name="Text Placeholder 8">
            <a:extLst>
              <a:ext uri="{FF2B5EF4-FFF2-40B4-BE49-F238E27FC236}">
                <a16:creationId xmlns:a16="http://schemas.microsoft.com/office/drawing/2014/main" id="{80999F43-7DCD-0386-4C37-C66F637D75F4}"/>
              </a:ext>
            </a:extLst>
          </p:cNvPr>
          <p:cNvSpPr>
            <a:spLocks noGrp="1"/>
          </p:cNvSpPr>
          <p:nvPr>
            <p:ph type="body" sz="quarter" idx="39" hasCustomPrompt="1"/>
          </p:nvPr>
        </p:nvSpPr>
        <p:spPr>
          <a:xfrm>
            <a:off x="1935309" y="992701"/>
            <a:ext cx="3590534" cy="1162800"/>
          </a:xfrm>
        </p:spPr>
        <p:txBody>
          <a:bodyPr anchor="ctr" anchorCtr="0"/>
          <a:lstStyle>
            <a:lvl1pPr marL="0" indent="0">
              <a:spcBef>
                <a:spcPts val="0"/>
              </a:spcBef>
              <a:buNone/>
              <a:defRPr sz="2800" b="1"/>
            </a:lvl1pPr>
            <a:lvl2pPr marL="0" indent="0">
              <a:buNone/>
              <a:defRPr sz="2800" b="1"/>
            </a:lvl2pPr>
            <a:lvl3pPr marL="0" indent="0">
              <a:buNone/>
              <a:defRPr sz="2800" b="1"/>
            </a:lvl3pPr>
            <a:lvl4pPr marL="0" indent="0">
              <a:buNone/>
              <a:defRPr sz="2800" b="1"/>
            </a:lvl4pPr>
            <a:lvl5pPr marL="0" indent="0">
              <a:buNone/>
              <a:defRPr sz="2800" b="1"/>
            </a:lvl5pPr>
          </a:lstStyle>
          <a:p>
            <a:pPr lvl="0"/>
            <a:r>
              <a:rPr lang="da-DK" dirty="0"/>
              <a:t>Indsæt tekst</a:t>
            </a:r>
          </a:p>
        </p:txBody>
      </p:sp>
      <p:sp>
        <p:nvSpPr>
          <p:cNvPr id="13" name="Text Placeholder 12">
            <a:extLst>
              <a:ext uri="{FF2B5EF4-FFF2-40B4-BE49-F238E27FC236}">
                <a16:creationId xmlns:a16="http://schemas.microsoft.com/office/drawing/2014/main" id="{5A0FE321-409A-CB41-0D2F-3A239A66393D}"/>
              </a:ext>
            </a:extLst>
          </p:cNvPr>
          <p:cNvSpPr>
            <a:spLocks noGrp="1" noChangeAspect="1"/>
          </p:cNvSpPr>
          <p:nvPr>
            <p:ph type="body" sz="quarter" idx="40" hasCustomPrompt="1"/>
          </p:nvPr>
        </p:nvSpPr>
        <p:spPr>
          <a:xfrm>
            <a:off x="6092802" y="911224"/>
            <a:ext cx="1162800" cy="1162800"/>
          </a:xfrm>
          <a:prstGeom prst="ellipse">
            <a:avLst/>
          </a:prstGeom>
          <a:solidFill>
            <a:schemeClr val="tx1">
              <a:alpha val="20000"/>
            </a:schemeClr>
          </a:solidFill>
        </p:spPr>
        <p:txBody>
          <a:bodyPr tIns="72000" anchor="ctr" anchorCtr="0"/>
          <a:lstStyle>
            <a:lvl1pPr marL="0" indent="0" algn="ctr">
              <a:buNone/>
              <a:defRPr sz="6000" b="1"/>
            </a:lvl1pPr>
          </a:lstStyle>
          <a:p>
            <a:pPr lvl="0"/>
            <a:r>
              <a:rPr lang="da-DK" dirty="0"/>
              <a:t>2</a:t>
            </a:r>
          </a:p>
        </p:txBody>
      </p:sp>
      <p:sp>
        <p:nvSpPr>
          <p:cNvPr id="16" name="Text Placeholder 15">
            <a:extLst>
              <a:ext uri="{FF2B5EF4-FFF2-40B4-BE49-F238E27FC236}">
                <a16:creationId xmlns:a16="http://schemas.microsoft.com/office/drawing/2014/main" id="{E85D9037-4808-3FB4-8291-164C228C83E2}"/>
              </a:ext>
            </a:extLst>
          </p:cNvPr>
          <p:cNvSpPr>
            <a:spLocks noGrp="1"/>
          </p:cNvSpPr>
          <p:nvPr>
            <p:ph type="body" sz="quarter" idx="41" hasCustomPrompt="1"/>
          </p:nvPr>
        </p:nvSpPr>
        <p:spPr>
          <a:xfrm>
            <a:off x="7438265" y="911224"/>
            <a:ext cx="3705822"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da-DK" dirty="0"/>
              <a:t>Indsæt tekst</a:t>
            </a:r>
          </a:p>
        </p:txBody>
      </p:sp>
      <p:sp>
        <p:nvSpPr>
          <p:cNvPr id="18" name="Text Placeholder 17">
            <a:extLst>
              <a:ext uri="{FF2B5EF4-FFF2-40B4-BE49-F238E27FC236}">
                <a16:creationId xmlns:a16="http://schemas.microsoft.com/office/drawing/2014/main" id="{34F98610-1AA8-ED76-CB97-422A1761A39E}"/>
              </a:ext>
            </a:extLst>
          </p:cNvPr>
          <p:cNvSpPr>
            <a:spLocks noGrp="1"/>
          </p:cNvSpPr>
          <p:nvPr>
            <p:ph type="body" sz="quarter" idx="42" hasCustomPrompt="1"/>
          </p:nvPr>
        </p:nvSpPr>
        <p:spPr>
          <a:xfrm>
            <a:off x="2272868" y="2409825"/>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da-DK" dirty="0"/>
              <a:t>3</a:t>
            </a:r>
          </a:p>
        </p:txBody>
      </p:sp>
      <p:sp>
        <p:nvSpPr>
          <p:cNvPr id="20" name="Text Placeholder 19">
            <a:extLst>
              <a:ext uri="{FF2B5EF4-FFF2-40B4-BE49-F238E27FC236}">
                <a16:creationId xmlns:a16="http://schemas.microsoft.com/office/drawing/2014/main" id="{04C99C31-A019-EB05-99AD-9B5C4892C3E5}"/>
              </a:ext>
            </a:extLst>
          </p:cNvPr>
          <p:cNvSpPr>
            <a:spLocks noGrp="1"/>
          </p:cNvSpPr>
          <p:nvPr>
            <p:ph type="body" sz="quarter" idx="43" hasCustomPrompt="1"/>
          </p:nvPr>
        </p:nvSpPr>
        <p:spPr>
          <a:xfrm>
            <a:off x="3620656" y="2409825"/>
            <a:ext cx="3113087" cy="1162800"/>
          </a:xfrm>
        </p:spPr>
        <p:txBody>
          <a:bodyPr anchor="ctr" anchorCtr="0"/>
          <a:lstStyle>
            <a:lvl1pPr marL="0" indent="0">
              <a:lnSpc>
                <a:spcPct val="100000"/>
              </a:lnSpc>
              <a:spcBef>
                <a:spcPts val="0"/>
              </a:spcBef>
              <a:spcAft>
                <a:spcPts val="0"/>
              </a:spcAft>
              <a:buNone/>
              <a:defRPr sz="2800" b="1"/>
            </a:lvl1pPr>
            <a:lvl2pPr marL="0" indent="0">
              <a:buNone/>
              <a:defRPr sz="2800" b="1"/>
            </a:lvl2pPr>
            <a:lvl3pPr marL="0" indent="0">
              <a:buNone/>
              <a:defRPr sz="2800" b="1"/>
            </a:lvl3pPr>
            <a:lvl4pPr marL="0" indent="0">
              <a:buNone/>
              <a:defRPr sz="2800" b="1"/>
            </a:lvl4pPr>
            <a:lvl5pPr marL="0" indent="0">
              <a:buNone/>
              <a:defRPr sz="2800" b="1"/>
            </a:lvl5pPr>
          </a:lstStyle>
          <a:p>
            <a:pPr lvl="0"/>
            <a:r>
              <a:rPr lang="da-DK" dirty="0"/>
              <a:t>Indsæt tekst</a:t>
            </a:r>
          </a:p>
        </p:txBody>
      </p:sp>
      <p:sp>
        <p:nvSpPr>
          <p:cNvPr id="22" name="Text Placeholder 21">
            <a:extLst>
              <a:ext uri="{FF2B5EF4-FFF2-40B4-BE49-F238E27FC236}">
                <a16:creationId xmlns:a16="http://schemas.microsoft.com/office/drawing/2014/main" id="{DA112A83-1D6E-E31B-3869-56E056FE8E0E}"/>
              </a:ext>
            </a:extLst>
          </p:cNvPr>
          <p:cNvSpPr>
            <a:spLocks noGrp="1"/>
          </p:cNvSpPr>
          <p:nvPr>
            <p:ph type="body" sz="quarter" idx="44" hasCustomPrompt="1"/>
          </p:nvPr>
        </p:nvSpPr>
        <p:spPr>
          <a:xfrm>
            <a:off x="7188200" y="2970213"/>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da-DK" dirty="0"/>
              <a:t>4</a:t>
            </a:r>
          </a:p>
        </p:txBody>
      </p:sp>
      <p:sp>
        <p:nvSpPr>
          <p:cNvPr id="24" name="Text Placeholder 23">
            <a:extLst>
              <a:ext uri="{FF2B5EF4-FFF2-40B4-BE49-F238E27FC236}">
                <a16:creationId xmlns:a16="http://schemas.microsoft.com/office/drawing/2014/main" id="{F5507CD6-BB87-26DA-1CB3-C86DBC2ACD10}"/>
              </a:ext>
            </a:extLst>
          </p:cNvPr>
          <p:cNvSpPr>
            <a:spLocks noGrp="1"/>
          </p:cNvSpPr>
          <p:nvPr>
            <p:ph type="body" sz="quarter" idx="45" hasCustomPrompt="1"/>
          </p:nvPr>
        </p:nvSpPr>
        <p:spPr>
          <a:xfrm>
            <a:off x="8535988" y="2970213"/>
            <a:ext cx="3065462"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da-DK" dirty="0"/>
              <a:t>Indsæt tekst</a:t>
            </a:r>
          </a:p>
        </p:txBody>
      </p:sp>
      <p:sp>
        <p:nvSpPr>
          <p:cNvPr id="31" name="Text Placeholder 30">
            <a:extLst>
              <a:ext uri="{FF2B5EF4-FFF2-40B4-BE49-F238E27FC236}">
                <a16:creationId xmlns:a16="http://schemas.microsoft.com/office/drawing/2014/main" id="{2EED4611-1BCD-13B0-4F45-DAEAB3529025}"/>
              </a:ext>
            </a:extLst>
          </p:cNvPr>
          <p:cNvSpPr>
            <a:spLocks noGrp="1"/>
          </p:cNvSpPr>
          <p:nvPr>
            <p:ph type="body" sz="quarter" idx="46" hasCustomPrompt="1"/>
          </p:nvPr>
        </p:nvSpPr>
        <p:spPr>
          <a:xfrm>
            <a:off x="1458913" y="4498975"/>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da-DK" dirty="0"/>
              <a:t>5</a:t>
            </a:r>
          </a:p>
        </p:txBody>
      </p:sp>
      <p:sp>
        <p:nvSpPr>
          <p:cNvPr id="33" name="Text Placeholder 32">
            <a:extLst>
              <a:ext uri="{FF2B5EF4-FFF2-40B4-BE49-F238E27FC236}">
                <a16:creationId xmlns:a16="http://schemas.microsoft.com/office/drawing/2014/main" id="{B3B6A4E6-E617-BAD1-0112-A96754231B66}"/>
              </a:ext>
            </a:extLst>
          </p:cNvPr>
          <p:cNvSpPr>
            <a:spLocks noGrp="1"/>
          </p:cNvSpPr>
          <p:nvPr>
            <p:ph type="body" sz="quarter" idx="47" hasCustomPrompt="1"/>
          </p:nvPr>
        </p:nvSpPr>
        <p:spPr>
          <a:xfrm>
            <a:off x="2814435" y="4498975"/>
            <a:ext cx="2938665"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da-DK" dirty="0"/>
              <a:t>Indsæt tekst</a:t>
            </a:r>
          </a:p>
        </p:txBody>
      </p:sp>
      <p:sp>
        <p:nvSpPr>
          <p:cNvPr id="35" name="Text Placeholder 34">
            <a:extLst>
              <a:ext uri="{FF2B5EF4-FFF2-40B4-BE49-F238E27FC236}">
                <a16:creationId xmlns:a16="http://schemas.microsoft.com/office/drawing/2014/main" id="{0135649F-22C1-794A-F31C-7DC6EA04B2E5}"/>
              </a:ext>
            </a:extLst>
          </p:cNvPr>
          <p:cNvSpPr>
            <a:spLocks noGrp="1"/>
          </p:cNvSpPr>
          <p:nvPr>
            <p:ph type="body" sz="quarter" idx="48" hasCustomPrompt="1"/>
          </p:nvPr>
        </p:nvSpPr>
        <p:spPr>
          <a:xfrm>
            <a:off x="6372225" y="5138044"/>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da-DK" dirty="0"/>
              <a:t>6</a:t>
            </a:r>
          </a:p>
        </p:txBody>
      </p:sp>
      <p:sp>
        <p:nvSpPr>
          <p:cNvPr id="37" name="Text Placeholder 36">
            <a:extLst>
              <a:ext uri="{FF2B5EF4-FFF2-40B4-BE49-F238E27FC236}">
                <a16:creationId xmlns:a16="http://schemas.microsoft.com/office/drawing/2014/main" id="{35999C3D-9DB2-8B28-1D0E-EDC2C950F687}"/>
              </a:ext>
            </a:extLst>
          </p:cNvPr>
          <p:cNvSpPr>
            <a:spLocks noGrp="1"/>
          </p:cNvSpPr>
          <p:nvPr>
            <p:ph type="body" sz="quarter" idx="49" hasCustomPrompt="1"/>
          </p:nvPr>
        </p:nvSpPr>
        <p:spPr>
          <a:xfrm>
            <a:off x="7720013" y="5138044"/>
            <a:ext cx="3343275"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da-DK" dirty="0"/>
              <a:t>Indsæt tekst</a:t>
            </a:r>
          </a:p>
        </p:txBody>
      </p:sp>
      <p:sp>
        <p:nvSpPr>
          <p:cNvPr id="4" name="Pladsholder til dato 3"/>
          <p:cNvSpPr>
            <a:spLocks noGrp="1"/>
          </p:cNvSpPr>
          <p:nvPr>
            <p:ph type="dt" sz="half" idx="10"/>
          </p:nvPr>
        </p:nvSpPr>
        <p:spPr/>
        <p:txBody>
          <a:bodyPr/>
          <a:lstStyle/>
          <a:p>
            <a:fld id="{7B4776D0-1C54-4AA2-B3C6-9EDE760637A2}" type="datetime1">
              <a:rPr lang="da-DK" smtClean="0"/>
              <a:t>25.04.2024</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t>‹#›</a:t>
            </a:fld>
            <a:endParaRPr lang="da-DK" dirty="0"/>
          </a:p>
        </p:txBody>
      </p:sp>
      <p:sp>
        <p:nvSpPr>
          <p:cNvPr id="2" name="TextBox 1">
            <a:extLst>
              <a:ext uri="{FF2B5EF4-FFF2-40B4-BE49-F238E27FC236}">
                <a16:creationId xmlns:a16="http://schemas.microsoft.com/office/drawing/2014/main" id="{E564ADEF-11A6-3C5E-1BA5-4CA81A2F71C9}"/>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tekst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278434202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l">
    <p:bg>
      <p:bgPr>
        <a:solidFill>
          <a:schemeClr val="accent6"/>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5BA219F3-EBEC-4665-8131-8E409DE99ADE}" type="datetime1">
              <a:rPr lang="da-DK" smtClean="0"/>
              <a:t>25.04.2024</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t>‹#›</a:t>
            </a:fld>
            <a:endParaRPr lang="da-DK" dirty="0"/>
          </a:p>
        </p:txBody>
      </p:sp>
      <p:sp>
        <p:nvSpPr>
          <p:cNvPr id="2" name="TextBox 1">
            <a:extLst>
              <a:ext uri="{FF2B5EF4-FFF2-40B4-BE49-F238E27FC236}">
                <a16:creationId xmlns:a16="http://schemas.microsoft.com/office/drawing/2014/main" id="{2556C2CA-F7BC-1643-99E7-A7AF34D16F06}"/>
              </a:ext>
            </a:extLst>
          </p:cNvPr>
          <p:cNvSpPr txBox="1"/>
          <p:nvPr userDrawn="1"/>
        </p:nvSpPr>
        <p:spPr>
          <a:xfrm>
            <a:off x="-1219200" y="-222738"/>
            <a:ext cx="0" cy="0"/>
          </a:xfrm>
          <a:prstGeom prst="rect">
            <a:avLst/>
          </a:prstGeom>
        </p:spPr>
        <p:txBody>
          <a:bodyPr vert="horz" wrap="none" lIns="0" tIns="0" rIns="0" bIns="0" rtlCol="0" anchor="t"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lang="da-DK" sz="4800" b="1" dirty="0">
              <a:solidFill>
                <a:prstClr val="white"/>
              </a:solidFill>
              <a:latin typeface="Microsoft New Tai Lue"/>
            </a:endParaRPr>
          </a:p>
        </p:txBody>
      </p:sp>
      <p:sp>
        <p:nvSpPr>
          <p:cNvPr id="10" name="TextBox 9">
            <a:extLst>
              <a:ext uri="{FF2B5EF4-FFF2-40B4-BE49-F238E27FC236}">
                <a16:creationId xmlns:a16="http://schemas.microsoft.com/office/drawing/2014/main" id="{8C392B83-0AC6-A343-9007-FC3430F06E87}"/>
              </a:ext>
            </a:extLst>
          </p:cNvPr>
          <p:cNvSpPr txBox="1"/>
          <p:nvPr userDrawn="1"/>
        </p:nvSpPr>
        <p:spPr>
          <a:xfrm>
            <a:off x="4531540" y="2322414"/>
            <a:ext cx="0" cy="0"/>
          </a:xfrm>
          <a:prstGeom prst="rect">
            <a:avLst/>
          </a:prstGeom>
        </p:spPr>
        <p:txBody>
          <a:bodyPr vert="horz" wrap="none" lIns="0" tIns="0" rIns="0" bIns="0" rtlCol="0" anchor="t"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lang="da-DK" sz="4800" b="1" dirty="0">
              <a:solidFill>
                <a:prstClr val="white"/>
              </a:solidFill>
              <a:latin typeface="Microsoft New Tai Lue"/>
            </a:endParaRPr>
          </a:p>
        </p:txBody>
      </p:sp>
      <p:sp>
        <p:nvSpPr>
          <p:cNvPr id="3" name="Title 2">
            <a:extLst>
              <a:ext uri="{FF2B5EF4-FFF2-40B4-BE49-F238E27FC236}">
                <a16:creationId xmlns:a16="http://schemas.microsoft.com/office/drawing/2014/main" id="{2B0ACD76-9286-81DA-B95A-33C567818DB3}"/>
              </a:ext>
            </a:extLst>
          </p:cNvPr>
          <p:cNvSpPr>
            <a:spLocks noGrp="1"/>
          </p:cNvSpPr>
          <p:nvPr>
            <p:ph type="title" hasCustomPrompt="1"/>
          </p:nvPr>
        </p:nvSpPr>
        <p:spPr>
          <a:xfrm>
            <a:off x="588963" y="620712"/>
            <a:ext cx="11012488" cy="864859"/>
          </a:xfrm>
        </p:spPr>
        <p:txBody>
          <a:bodyPr/>
          <a:lstStyle>
            <a:lvl1pPr>
              <a:defRPr b="1">
                <a:solidFill>
                  <a:schemeClr val="tx1"/>
                </a:solidFill>
              </a:defRPr>
            </a:lvl1pPr>
          </a:lstStyle>
          <a:p>
            <a:r>
              <a:rPr lang="da-DK" dirty="0"/>
              <a:t>Klik for at indsætte tekst...</a:t>
            </a:r>
          </a:p>
        </p:txBody>
      </p:sp>
      <p:sp>
        <p:nvSpPr>
          <p:cNvPr id="39" name="Text Placeholder 6">
            <a:extLst>
              <a:ext uri="{FF2B5EF4-FFF2-40B4-BE49-F238E27FC236}">
                <a16:creationId xmlns:a16="http://schemas.microsoft.com/office/drawing/2014/main" id="{79DDD350-47B3-3DAF-DDC1-39725F8B959E}"/>
              </a:ext>
            </a:extLst>
          </p:cNvPr>
          <p:cNvSpPr>
            <a:spLocks noGrp="1" noChangeAspect="1"/>
          </p:cNvSpPr>
          <p:nvPr>
            <p:ph type="body" sz="quarter" idx="38" hasCustomPrompt="1"/>
          </p:nvPr>
        </p:nvSpPr>
        <p:spPr>
          <a:xfrm>
            <a:off x="1478044" y="1850705"/>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da-DK" dirty="0"/>
              <a:t>Indsæt tekst</a:t>
            </a:r>
          </a:p>
        </p:txBody>
      </p:sp>
      <p:sp>
        <p:nvSpPr>
          <p:cNvPr id="40" name="Text Placeholder 6">
            <a:extLst>
              <a:ext uri="{FF2B5EF4-FFF2-40B4-BE49-F238E27FC236}">
                <a16:creationId xmlns:a16="http://schemas.microsoft.com/office/drawing/2014/main" id="{D6F92D26-3C4A-BE86-A701-D767C111FE07}"/>
              </a:ext>
            </a:extLst>
          </p:cNvPr>
          <p:cNvSpPr>
            <a:spLocks noGrp="1" noChangeAspect="1"/>
          </p:cNvSpPr>
          <p:nvPr>
            <p:ph type="body" sz="quarter" idx="39" hasCustomPrompt="1"/>
          </p:nvPr>
        </p:nvSpPr>
        <p:spPr>
          <a:xfrm>
            <a:off x="5358802" y="2416707"/>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da-DK" dirty="0"/>
              <a:t>Indsæt tekst</a:t>
            </a:r>
          </a:p>
        </p:txBody>
      </p:sp>
      <p:sp>
        <p:nvSpPr>
          <p:cNvPr id="41" name="Text Placeholder 6">
            <a:extLst>
              <a:ext uri="{FF2B5EF4-FFF2-40B4-BE49-F238E27FC236}">
                <a16:creationId xmlns:a16="http://schemas.microsoft.com/office/drawing/2014/main" id="{376900F8-7802-5F50-6A9A-E75ED0B3EC0B}"/>
              </a:ext>
            </a:extLst>
          </p:cNvPr>
          <p:cNvSpPr>
            <a:spLocks noGrp="1" noChangeAspect="1"/>
          </p:cNvSpPr>
          <p:nvPr>
            <p:ph type="body" sz="quarter" idx="40" hasCustomPrompt="1"/>
          </p:nvPr>
        </p:nvSpPr>
        <p:spPr>
          <a:xfrm>
            <a:off x="2869616" y="3779962"/>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da-DK" dirty="0"/>
              <a:t>Indsæt tekst</a:t>
            </a:r>
          </a:p>
        </p:txBody>
      </p:sp>
      <p:sp>
        <p:nvSpPr>
          <p:cNvPr id="42" name="Text Placeholder 6">
            <a:extLst>
              <a:ext uri="{FF2B5EF4-FFF2-40B4-BE49-F238E27FC236}">
                <a16:creationId xmlns:a16="http://schemas.microsoft.com/office/drawing/2014/main" id="{246C4547-72A6-0EEC-A5AF-48DBCE377E13}"/>
              </a:ext>
            </a:extLst>
          </p:cNvPr>
          <p:cNvSpPr>
            <a:spLocks noGrp="1" noChangeAspect="1"/>
          </p:cNvSpPr>
          <p:nvPr>
            <p:ph type="body" sz="quarter" idx="41" hasCustomPrompt="1"/>
          </p:nvPr>
        </p:nvSpPr>
        <p:spPr>
          <a:xfrm>
            <a:off x="7101336" y="4168447"/>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da-DK" dirty="0"/>
              <a:t>Indsæt tekst</a:t>
            </a:r>
          </a:p>
        </p:txBody>
      </p:sp>
      <p:sp>
        <p:nvSpPr>
          <p:cNvPr id="16" name="Text Placeholder 15">
            <a:extLst>
              <a:ext uri="{FF2B5EF4-FFF2-40B4-BE49-F238E27FC236}">
                <a16:creationId xmlns:a16="http://schemas.microsoft.com/office/drawing/2014/main" id="{EC0FCDE3-3080-15ED-F757-BF51628B67D5}"/>
              </a:ext>
            </a:extLst>
          </p:cNvPr>
          <p:cNvSpPr>
            <a:spLocks noGrp="1"/>
          </p:cNvSpPr>
          <p:nvPr>
            <p:ph type="body" sz="quarter" idx="42" hasCustomPrompt="1"/>
          </p:nvPr>
        </p:nvSpPr>
        <p:spPr>
          <a:xfrm>
            <a:off x="588964" y="5623418"/>
            <a:ext cx="11012486" cy="678958"/>
          </a:xfrm>
        </p:spPr>
        <p:txBody>
          <a:bodyPr anchor="b" anchorCtr="0"/>
          <a:lstStyle>
            <a:lvl1pPr marL="0" indent="0" algn="r">
              <a:lnSpc>
                <a:spcPct val="100000"/>
              </a:lnSpc>
              <a:spcBef>
                <a:spcPts val="500"/>
              </a:spcBef>
              <a:spcAft>
                <a:spcPts val="0"/>
              </a:spcAft>
              <a:buFont typeface="Arial" panose="020B0604020202020204" pitchFamily="34" charset="0"/>
              <a:buNone/>
              <a:defRPr sz="2800"/>
            </a:lvl1pPr>
            <a:lvl2pPr marL="0" indent="0">
              <a:lnSpc>
                <a:spcPct val="100000"/>
              </a:lnSpc>
              <a:spcBef>
                <a:spcPts val="1000"/>
              </a:spcBef>
              <a:spcAft>
                <a:spcPts val="0"/>
              </a:spcAft>
              <a:buFont typeface="Arial" panose="020B0604020202020204" pitchFamily="34" charset="0"/>
              <a:buNone/>
              <a:defRPr sz="2800"/>
            </a:lvl2pPr>
            <a:lvl3pPr marL="0" indent="0">
              <a:lnSpc>
                <a:spcPct val="100000"/>
              </a:lnSpc>
              <a:spcBef>
                <a:spcPts val="1000"/>
              </a:spcBef>
              <a:spcAft>
                <a:spcPts val="0"/>
              </a:spcAft>
              <a:buFont typeface="Arial" panose="020B0604020202020204" pitchFamily="34" charset="0"/>
              <a:buNone/>
              <a:defRPr sz="2800"/>
            </a:lvl3pPr>
            <a:lvl4pPr marL="0" indent="0">
              <a:lnSpc>
                <a:spcPct val="100000"/>
              </a:lnSpc>
              <a:spcBef>
                <a:spcPts val="1000"/>
              </a:spcBef>
              <a:spcAft>
                <a:spcPts val="0"/>
              </a:spcAft>
              <a:buFont typeface="Arial" panose="020B0604020202020204" pitchFamily="34" charset="0"/>
              <a:buNone/>
              <a:defRPr sz="2800"/>
            </a:lvl4pPr>
            <a:lvl5pPr marL="0" indent="0">
              <a:lnSpc>
                <a:spcPct val="100000"/>
              </a:lnSpc>
              <a:spcBef>
                <a:spcPts val="1000"/>
              </a:spcBef>
              <a:spcAft>
                <a:spcPts val="0"/>
              </a:spcAft>
              <a:buFont typeface="Arial" panose="020B0604020202020204" pitchFamily="34" charset="0"/>
              <a:buNone/>
              <a:defRPr sz="2800"/>
            </a:lvl5pPr>
            <a:lvl6pPr marL="0" indent="0">
              <a:lnSpc>
                <a:spcPct val="100000"/>
              </a:lnSpc>
              <a:spcBef>
                <a:spcPts val="1000"/>
              </a:spcBef>
              <a:spcAft>
                <a:spcPts val="0"/>
              </a:spcAft>
              <a:buNone/>
              <a:defRPr sz="2800"/>
            </a:lvl6pPr>
            <a:lvl7pPr marL="0" indent="0">
              <a:lnSpc>
                <a:spcPct val="100000"/>
              </a:lnSpc>
              <a:spcBef>
                <a:spcPts val="1000"/>
              </a:spcBef>
              <a:spcAft>
                <a:spcPts val="0"/>
              </a:spcAft>
              <a:buNone/>
              <a:defRPr sz="2800"/>
            </a:lvl7pPr>
            <a:lvl8pPr marL="0" indent="0">
              <a:lnSpc>
                <a:spcPct val="100000"/>
              </a:lnSpc>
              <a:spcBef>
                <a:spcPts val="1000"/>
              </a:spcBef>
              <a:spcAft>
                <a:spcPts val="0"/>
              </a:spcAft>
              <a:buNone/>
              <a:defRPr sz="2800"/>
            </a:lvl8pPr>
            <a:lvl9pPr marL="0" indent="0">
              <a:lnSpc>
                <a:spcPct val="100000"/>
              </a:lnSpc>
              <a:spcBef>
                <a:spcPts val="1000"/>
              </a:spcBef>
              <a:spcAft>
                <a:spcPts val="0"/>
              </a:spcAft>
              <a:buNone/>
              <a:defRPr sz="2800"/>
            </a:lvl9pPr>
          </a:lstStyle>
          <a:p>
            <a:pPr lvl="0"/>
            <a:r>
              <a:rPr lang="da-DK" dirty="0"/>
              <a:t>...klik for at indsætte tekst</a:t>
            </a:r>
          </a:p>
        </p:txBody>
      </p:sp>
      <p:sp>
        <p:nvSpPr>
          <p:cNvPr id="19" name="TextBox 18">
            <a:extLst>
              <a:ext uri="{FF2B5EF4-FFF2-40B4-BE49-F238E27FC236}">
                <a16:creationId xmlns:a16="http://schemas.microsoft.com/office/drawing/2014/main" id="{B4965C0B-FFD6-8BEB-537E-1AEDA679D666}"/>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tekst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172073410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segl stor ">
    <p:spTree>
      <p:nvGrpSpPr>
        <p:cNvPr id="1" name=""/>
        <p:cNvGrpSpPr/>
        <p:nvPr/>
      </p:nvGrpSpPr>
      <p:grpSpPr>
        <a:xfrm>
          <a:off x="0" y="0"/>
          <a:ext cx="0" cy="0"/>
          <a:chOff x="0" y="0"/>
          <a:chExt cx="0" cy="0"/>
        </a:xfrm>
      </p:grpSpPr>
      <p:sp>
        <p:nvSpPr>
          <p:cNvPr id="8"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7"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661"/>
          <a:stretch/>
        </p:blipFill>
        <p:spPr>
          <a:xfrm>
            <a:off x="1733575" y="-6016"/>
            <a:ext cx="10465859" cy="6858000"/>
          </a:xfrm>
          <a:prstGeom prst="rect">
            <a:avLst/>
          </a:prstGeom>
        </p:spPr>
      </p:pic>
      <p:sp>
        <p:nvSpPr>
          <p:cNvPr id="22" name="Titel 2"/>
          <p:cNvSpPr>
            <a:spLocks noGrp="1"/>
          </p:cNvSpPr>
          <p:nvPr>
            <p:ph type="ctrTitle" hasCustomPrompt="1"/>
          </p:nvPr>
        </p:nvSpPr>
        <p:spPr>
          <a:xfrm>
            <a:off x="0" y="691815"/>
            <a:ext cx="5959476" cy="5474035"/>
          </a:xfrm>
          <a:blipFill>
            <a:blip r:embed="rId3"/>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da-DK" dirty="0"/>
              <a:t>master</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da-DK" dirty="0"/>
              <a:t>Klik for at tilføje titel</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dirty="0"/>
              <a:t>Klik for at tilføje undertitel</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4" name="Pladsholder til dato 3" hidden="1"/>
          <p:cNvSpPr>
            <a:spLocks noGrp="1"/>
          </p:cNvSpPr>
          <p:nvPr>
            <p:ph type="dt" sz="half" idx="10"/>
          </p:nvPr>
        </p:nvSpPr>
        <p:spPr>
          <a:xfrm>
            <a:off x="0" y="6858000"/>
            <a:ext cx="0" cy="0"/>
          </a:xfrm>
        </p:spPr>
        <p:txBody>
          <a:bodyPr/>
          <a:lstStyle>
            <a:lvl1pPr>
              <a:defRPr sz="100">
                <a:noFill/>
              </a:defRPr>
            </a:lvl1pPr>
          </a:lstStyle>
          <a:p>
            <a:fld id="{43EC545E-1E39-4013-A907-D4C8F3E3A8B4}" type="datetime1">
              <a:rPr lang="da-DK" smtClean="0"/>
              <a:t>25.04.2024</a:t>
            </a:fld>
            <a:endParaRPr lang="da-DK" dirty="0"/>
          </a:p>
        </p:txBody>
      </p:sp>
      <p:sp>
        <p:nvSpPr>
          <p:cNvPr id="5" name="Pladsholder til sidefod 4" hidden="1"/>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6" name="Pladsholder til slidenummer 5" hidden="1"/>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428179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 billeder">
    <p:bg>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9757" y="842657"/>
            <a:ext cx="11012486" cy="1141268"/>
          </a:xfrm>
        </p:spPr>
        <p:txBody>
          <a:bodyPr/>
          <a:lstStyle>
            <a:lvl1pPr>
              <a:lnSpc>
                <a:spcPct val="90000"/>
              </a:lnSpc>
              <a:defRPr sz="6600" b="1" i="0" cap="all" baseline="0">
                <a:solidFill>
                  <a:schemeClr val="bg1"/>
                </a:solidFill>
              </a:defRPr>
            </a:lvl1pPr>
          </a:lstStyle>
          <a:p>
            <a:pPr lvl="0"/>
            <a:r>
              <a:rPr lang="da-DK" dirty="0"/>
              <a:t>Indsæt overskrift</a:t>
            </a:r>
          </a:p>
        </p:txBody>
      </p:sp>
      <p:sp>
        <p:nvSpPr>
          <p:cNvPr id="5" name="Pladsholder til dato 4"/>
          <p:cNvSpPr>
            <a:spLocks noGrp="1"/>
          </p:cNvSpPr>
          <p:nvPr>
            <p:ph type="dt" sz="half" idx="10"/>
          </p:nvPr>
        </p:nvSpPr>
        <p:spPr/>
        <p:txBody>
          <a:bodyPr/>
          <a:lstStyle/>
          <a:p>
            <a:fld id="{D502B9D2-A192-42E6-9020-F3EAB57A6114}"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8" name="Pladsholder til billede 9">
            <a:extLst>
              <a:ext uri="{FF2B5EF4-FFF2-40B4-BE49-F238E27FC236}">
                <a16:creationId xmlns:a16="http://schemas.microsoft.com/office/drawing/2014/main" id="{EE1B35E0-A5B1-1748-D054-2575D7411CC7}"/>
              </a:ext>
            </a:extLst>
          </p:cNvPr>
          <p:cNvSpPr>
            <a:spLocks noGrp="1"/>
          </p:cNvSpPr>
          <p:nvPr>
            <p:ph type="pic" sz="quarter" idx="14" hasCustomPrompt="1"/>
          </p:nvPr>
        </p:nvSpPr>
        <p:spPr>
          <a:xfrm rot="21402571">
            <a:off x="985914" y="2449156"/>
            <a:ext cx="4115489" cy="2817262"/>
          </a:xfrm>
          <a:solidFill>
            <a:schemeClr val="bg1">
              <a:lumMod val="65000"/>
            </a:schemeClr>
          </a:solidFill>
          <a:ln w="146050" cap="flat">
            <a:solidFill>
              <a:schemeClr val="bg1"/>
            </a:solidFill>
            <a:miter lim="800000"/>
          </a:ln>
        </p:spPr>
        <p:txBody>
          <a:bodyPr lIns="0" tIns="1080000" rIns="0" anchor="ctr" anchorCtr="1"/>
          <a:lstStyle>
            <a:lvl1pPr marL="0" indent="0" algn="ctr">
              <a:buNone/>
              <a:defRPr sz="2400" baseline="0">
                <a:solidFill>
                  <a:schemeClr val="bg1"/>
                </a:solidFill>
                <a:sym typeface="Wingdings" panose="05000000000000000000" pitchFamily="2" charset="2"/>
              </a:defRPr>
            </a:lvl1pPr>
          </a:lstStyle>
          <a:p>
            <a:r>
              <a:rPr lang="da-DK" dirty="0"/>
              <a:t>Klik på ikonet, hvis du vil indsætte et billede </a:t>
            </a:r>
          </a:p>
        </p:txBody>
      </p:sp>
      <p:sp>
        <p:nvSpPr>
          <p:cNvPr id="9" name="Pladsholder til billede 9">
            <a:extLst>
              <a:ext uri="{FF2B5EF4-FFF2-40B4-BE49-F238E27FC236}">
                <a16:creationId xmlns:a16="http://schemas.microsoft.com/office/drawing/2014/main" id="{E815A343-B052-E851-8FDF-17976A3957D9}"/>
              </a:ext>
            </a:extLst>
          </p:cNvPr>
          <p:cNvSpPr>
            <a:spLocks noGrp="1"/>
          </p:cNvSpPr>
          <p:nvPr>
            <p:ph type="pic" sz="quarter" idx="15" hasCustomPrompt="1"/>
          </p:nvPr>
        </p:nvSpPr>
        <p:spPr>
          <a:xfrm rot="533356">
            <a:off x="5893725" y="2510306"/>
            <a:ext cx="5462634" cy="3596788"/>
          </a:xfrm>
          <a:solidFill>
            <a:schemeClr val="bg1">
              <a:lumMod val="65000"/>
            </a:schemeClr>
          </a:solidFill>
          <a:ln w="146050" cap="flat">
            <a:solidFill>
              <a:schemeClr val="bg1"/>
            </a:solidFill>
            <a:miter lim="800000"/>
          </a:ln>
        </p:spPr>
        <p:txBody>
          <a:bodyPr lIns="360000" tIns="1080000" rIns="360000" anchor="ctr" anchorCtr="1"/>
          <a:lstStyle>
            <a:lvl1pPr marL="0" indent="0" algn="ctr">
              <a:buNone/>
              <a:defRPr sz="2400" baseline="0">
                <a:solidFill>
                  <a:schemeClr val="bg1"/>
                </a:solidFill>
                <a:sym typeface="Wingdings" panose="05000000000000000000" pitchFamily="2" charset="2"/>
              </a:defRPr>
            </a:lvl1pPr>
          </a:lstStyle>
          <a:p>
            <a:r>
              <a:rPr lang="da-DK" dirty="0"/>
              <a:t>Klik på ikonet, hvis du vil indsætte et billede </a:t>
            </a:r>
          </a:p>
        </p:txBody>
      </p:sp>
      <p:sp>
        <p:nvSpPr>
          <p:cNvPr id="3" name="TextBox 2">
            <a:extLst>
              <a:ext uri="{FF2B5EF4-FFF2-40B4-BE49-F238E27FC236}">
                <a16:creationId xmlns:a16="http://schemas.microsoft.com/office/drawing/2014/main" id="{3D5F33A7-1D81-AB36-A3BB-FC35AF2B3579}"/>
              </a:ext>
            </a:extLst>
          </p:cNvPr>
          <p:cNvSpPr txBox="1"/>
          <p:nvPr userDrawn="1"/>
        </p:nvSpPr>
        <p:spPr>
          <a:xfrm>
            <a:off x="0" y="-310243"/>
            <a:ext cx="6825343" cy="310243"/>
          </a:xfrm>
          <a:prstGeom prst="rect">
            <a:avLst/>
          </a:prstGeom>
        </p:spPr>
        <p:txBody>
          <a:bodyPr vert="horz" wrap="square" lIns="0" tIns="0" rIns="0" bIns="0" rtlCol="0" anchor="t"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lang="da-DK" sz="4800" b="1" dirty="0">
              <a:solidFill>
                <a:prstClr val="white"/>
              </a:solidFill>
              <a:latin typeface="Microsoft New Tai Lue"/>
            </a:endParaRPr>
          </a:p>
        </p:txBody>
      </p:sp>
      <p:sp>
        <p:nvSpPr>
          <p:cNvPr id="11" name="TextBox 10">
            <a:extLst>
              <a:ext uri="{FF2B5EF4-FFF2-40B4-BE49-F238E27FC236}">
                <a16:creationId xmlns:a16="http://schemas.microsoft.com/office/drawing/2014/main" id="{EE3D2255-9E79-5D04-C4A9-288BF0CCD6B2}"/>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tx1"/>
                </a:solidFill>
                <a:latin typeface="Microsoft New Tai Lue"/>
              </a:rPr>
              <a:t>Fremhæv ord </a:t>
            </a:r>
            <a:r>
              <a:rPr lang="da-DK" sz="1400" b="0" dirty="0">
                <a:solidFill>
                  <a:schemeClr val="tx1"/>
                </a:solidFill>
                <a:latin typeface="Microsoft New Tai Lue"/>
              </a:rPr>
              <a:t>i overskrift ved at bruge </a:t>
            </a:r>
            <a:r>
              <a:rPr lang="da-DK" sz="1400" b="1" dirty="0">
                <a:solidFill>
                  <a:schemeClr val="tx1"/>
                </a:solidFill>
                <a:latin typeface="Microsoft New Tai Lue"/>
              </a:rPr>
              <a:t>fed skrift</a:t>
            </a:r>
            <a:endParaRPr lang="da-DK" sz="1400" b="0" dirty="0">
              <a:solidFill>
                <a:schemeClr val="tx1"/>
              </a:solidFill>
              <a:latin typeface="Microsoft New Tai Lue"/>
            </a:endParaRPr>
          </a:p>
        </p:txBody>
      </p:sp>
    </p:spTree>
    <p:extLst>
      <p:ext uri="{BB962C8B-B14F-4D97-AF65-F5344CB8AC3E}">
        <p14:creationId xmlns:p14="http://schemas.microsoft.com/office/powerpoint/2010/main" val="4261065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e billeder">
    <p:bg>
      <p:bgPr>
        <a:solidFill>
          <a:schemeClr val="accent1"/>
        </a:solidFill>
        <a:effectLst/>
      </p:bgPr>
    </p:bg>
    <p:spTree>
      <p:nvGrpSpPr>
        <p:cNvPr id="1" name=""/>
        <p:cNvGrpSpPr/>
        <p:nvPr/>
      </p:nvGrpSpPr>
      <p:grpSpPr>
        <a:xfrm>
          <a:off x="0" y="0"/>
          <a:ext cx="0" cy="0"/>
          <a:chOff x="0" y="0"/>
          <a:chExt cx="0" cy="0"/>
        </a:xfrm>
      </p:grpSpPr>
      <p:sp>
        <p:nvSpPr>
          <p:cNvPr id="5" name="Pladsholder til dato 4"/>
          <p:cNvSpPr>
            <a:spLocks noGrp="1"/>
          </p:cNvSpPr>
          <p:nvPr>
            <p:ph type="dt" sz="half" idx="10"/>
          </p:nvPr>
        </p:nvSpPr>
        <p:spPr/>
        <p:txBody>
          <a:bodyPr/>
          <a:lstStyle/>
          <a:p>
            <a:fld id="{4F049CB1-FD99-442F-B632-7502FA9A3C45}"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8" name="Pladsholder til billede 9">
            <a:extLst>
              <a:ext uri="{FF2B5EF4-FFF2-40B4-BE49-F238E27FC236}">
                <a16:creationId xmlns:a16="http://schemas.microsoft.com/office/drawing/2014/main" id="{EE1B35E0-A5B1-1748-D054-2575D7411CC7}"/>
              </a:ext>
            </a:extLst>
          </p:cNvPr>
          <p:cNvSpPr>
            <a:spLocks noGrp="1"/>
          </p:cNvSpPr>
          <p:nvPr>
            <p:ph type="pic" sz="quarter" idx="14" hasCustomPrompt="1"/>
          </p:nvPr>
        </p:nvSpPr>
        <p:spPr>
          <a:xfrm>
            <a:off x="589757" y="2890520"/>
            <a:ext cx="3433685" cy="3403600"/>
          </a:xfrm>
          <a:solidFill>
            <a:schemeClr val="bg1">
              <a:lumMod val="65000"/>
            </a:schemeClr>
          </a:solidFill>
          <a:ln w="76200" cap="flat">
            <a:noFill/>
            <a:miter lim="800000"/>
          </a:ln>
          <a:effectLst>
            <a:outerShdw blurRad="50800" dist="38100" dir="2700000" algn="tl" rotWithShape="0">
              <a:prstClr val="black">
                <a:alpha val="40000"/>
              </a:prstClr>
            </a:outerShdw>
          </a:effectLst>
        </p:spPr>
        <p:txBody>
          <a:bodyPr lIns="0" tIns="1188000" rIns="0" anchor="ctr" anchorCtr="1"/>
          <a:lstStyle>
            <a:lvl1pPr marL="0" indent="0" algn="ctr">
              <a:buNone/>
              <a:defRPr sz="2400" baseline="0">
                <a:solidFill>
                  <a:schemeClr val="bg1"/>
                </a:solidFill>
                <a:sym typeface="Wingdings" panose="05000000000000000000" pitchFamily="2" charset="2"/>
              </a:defRPr>
            </a:lvl1pPr>
          </a:lstStyle>
          <a:p>
            <a:r>
              <a:rPr lang="da-DK" dirty="0"/>
              <a:t>Klik på ikonet, hvis du vil indsætte et billede </a:t>
            </a:r>
          </a:p>
        </p:txBody>
      </p:sp>
      <p:sp>
        <p:nvSpPr>
          <p:cNvPr id="9" name="Pladsholder til billede 9">
            <a:extLst>
              <a:ext uri="{FF2B5EF4-FFF2-40B4-BE49-F238E27FC236}">
                <a16:creationId xmlns:a16="http://schemas.microsoft.com/office/drawing/2014/main" id="{E815A343-B052-E851-8FDF-17976A3957D9}"/>
              </a:ext>
            </a:extLst>
          </p:cNvPr>
          <p:cNvSpPr>
            <a:spLocks noGrp="1"/>
          </p:cNvSpPr>
          <p:nvPr>
            <p:ph type="pic" sz="quarter" idx="15" hasCustomPrompt="1"/>
          </p:nvPr>
        </p:nvSpPr>
        <p:spPr>
          <a:xfrm>
            <a:off x="5852160" y="612233"/>
            <a:ext cx="5749290" cy="5681887"/>
          </a:xfrm>
          <a:solidFill>
            <a:schemeClr val="bg1">
              <a:lumMod val="75000"/>
            </a:schemeClr>
          </a:solidFill>
          <a:ln w="76200" cap="flat">
            <a:noFill/>
            <a:miter lim="800000"/>
          </a:ln>
          <a:effectLst>
            <a:outerShdw blurRad="50800" dist="38100" dir="2700000" algn="tl" rotWithShape="0">
              <a:prstClr val="black">
                <a:alpha val="40000"/>
              </a:prstClr>
            </a:outerShdw>
          </a:effectLst>
        </p:spPr>
        <p:txBody>
          <a:bodyPr lIns="540000" tIns="1080000" rIns="540000" anchor="ctr" anchorCtr="1"/>
          <a:lstStyle>
            <a:lvl1pPr marL="0" indent="0" algn="ctr">
              <a:buNone/>
              <a:defRPr sz="2400" baseline="0">
                <a:solidFill>
                  <a:schemeClr val="bg1"/>
                </a:solidFill>
                <a:sym typeface="Wingdings" panose="05000000000000000000" pitchFamily="2" charset="2"/>
              </a:defRPr>
            </a:lvl1pPr>
          </a:lstStyle>
          <a:p>
            <a:r>
              <a:rPr lang="da-DK" dirty="0"/>
              <a:t>Klik på ikonet, hvis du vil indsætte et billede </a:t>
            </a:r>
          </a:p>
        </p:txBody>
      </p:sp>
      <p:sp>
        <p:nvSpPr>
          <p:cNvPr id="10" name="Pladsholder til billede 9">
            <a:extLst>
              <a:ext uri="{FF2B5EF4-FFF2-40B4-BE49-F238E27FC236}">
                <a16:creationId xmlns:a16="http://schemas.microsoft.com/office/drawing/2014/main" id="{43FCB96B-CD6D-B9F3-A688-74E5893485CB}"/>
              </a:ext>
            </a:extLst>
          </p:cNvPr>
          <p:cNvSpPr>
            <a:spLocks noGrp="1"/>
          </p:cNvSpPr>
          <p:nvPr>
            <p:ph type="pic" sz="quarter" idx="16" hasCustomPrompt="1"/>
          </p:nvPr>
        </p:nvSpPr>
        <p:spPr>
          <a:xfrm>
            <a:off x="2855041" y="1961476"/>
            <a:ext cx="2336801" cy="2294929"/>
          </a:xfrm>
          <a:solidFill>
            <a:schemeClr val="bg1">
              <a:lumMod val="85000"/>
            </a:schemeClr>
          </a:solidFill>
          <a:ln w="76200" cap="flat">
            <a:noFill/>
            <a:miter lim="800000"/>
          </a:ln>
          <a:effectLst>
            <a:outerShdw blurRad="50800" dist="38100" dir="2700000" algn="tl" rotWithShape="0">
              <a:prstClr val="black">
                <a:alpha val="40000"/>
              </a:prstClr>
            </a:outerShdw>
          </a:effectLst>
        </p:spPr>
        <p:txBody>
          <a:bodyPr lIns="0" tIns="1188000" rIns="0" anchor="ctr" anchorCtr="1"/>
          <a:lstStyle>
            <a:lvl1pPr marL="0" indent="0" algn="ctr">
              <a:buNone/>
              <a:defRPr sz="1800" baseline="0">
                <a:solidFill>
                  <a:schemeClr val="bg1"/>
                </a:solidFill>
                <a:sym typeface="Wingdings" panose="05000000000000000000" pitchFamily="2" charset="2"/>
              </a:defRPr>
            </a:lvl1pPr>
          </a:lstStyle>
          <a:p>
            <a:r>
              <a:rPr lang="da-DK" dirty="0"/>
              <a:t>Klik på ikonet, hvis du vil indsætte et billede </a:t>
            </a:r>
          </a:p>
        </p:txBody>
      </p:sp>
      <p:sp>
        <p:nvSpPr>
          <p:cNvPr id="3" name="Title 2">
            <a:extLst>
              <a:ext uri="{FF2B5EF4-FFF2-40B4-BE49-F238E27FC236}">
                <a16:creationId xmlns:a16="http://schemas.microsoft.com/office/drawing/2014/main" id="{D623C8CB-D006-2AF2-DF37-08254005FBC6}"/>
              </a:ext>
            </a:extLst>
          </p:cNvPr>
          <p:cNvSpPr>
            <a:spLocks noGrp="1"/>
          </p:cNvSpPr>
          <p:nvPr>
            <p:ph type="title" hasCustomPrompt="1"/>
          </p:nvPr>
        </p:nvSpPr>
        <p:spPr>
          <a:xfrm>
            <a:off x="588965" y="620713"/>
            <a:ext cx="4602877" cy="1008061"/>
          </a:xfrm>
        </p:spPr>
        <p:txBody>
          <a:bodyPr/>
          <a:lstStyle>
            <a:lvl1pPr>
              <a:defRPr b="1">
                <a:solidFill>
                  <a:schemeClr val="bg1"/>
                </a:solidFill>
              </a:defRPr>
            </a:lvl1pPr>
          </a:lstStyle>
          <a:p>
            <a:r>
              <a:rPr lang="da-DK" dirty="0"/>
              <a:t>Klik for at tilføje overskrift</a:t>
            </a:r>
          </a:p>
        </p:txBody>
      </p:sp>
    </p:spTree>
    <p:extLst>
      <p:ext uri="{BB962C8B-B14F-4D97-AF65-F5344CB8AC3E}">
        <p14:creationId xmlns:p14="http://schemas.microsoft.com/office/powerpoint/2010/main" val="2905714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t billede med tekst højre">
    <p:bg>
      <p:bgPr>
        <a:solidFill>
          <a:schemeClr val="accent1"/>
        </a:solidFill>
        <a:effectLst/>
      </p:bgPr>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rot="20891566">
            <a:off x="1018941" y="1976793"/>
            <a:ext cx="3832754" cy="3749640"/>
          </a:xfrm>
          <a:solidFill>
            <a:schemeClr val="tx1">
              <a:lumMod val="65000"/>
            </a:schemeClr>
          </a:solidFill>
          <a:ln w="146050" cap="flat">
            <a:solidFill>
              <a:schemeClr val="tx1"/>
            </a:solidFill>
            <a:miter lim="800000"/>
          </a:ln>
        </p:spPr>
        <p:txBody>
          <a:bodyPr lIns="0" tIns="1224000" rIns="0" anchor="ctr" anchorCtr="1"/>
          <a:lstStyle>
            <a:lvl1pPr marL="0" indent="0" algn="ctr">
              <a:buNone/>
              <a:defRPr sz="2400" baseline="0">
                <a:solidFill>
                  <a:schemeClr val="tx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588965" y="620712"/>
            <a:ext cx="11012486" cy="865187"/>
          </a:xfrm>
        </p:spPr>
        <p:txBody>
          <a:bodyPr/>
          <a:lstStyle>
            <a:lvl1pPr>
              <a:defRPr b="1">
                <a:solidFill>
                  <a:schemeClr val="tx1"/>
                </a:solidFill>
              </a:defRPr>
            </a:lvl1pPr>
          </a:lstStyle>
          <a:p>
            <a:pPr lvl="0"/>
            <a:r>
              <a:rPr lang="da-DK" dirty="0"/>
              <a:t>Klik for at tilføje overskrift</a:t>
            </a:r>
          </a:p>
        </p:txBody>
      </p:sp>
      <p:sp>
        <p:nvSpPr>
          <p:cNvPr id="3" name="Pladsholder til indhold 2"/>
          <p:cNvSpPr>
            <a:spLocks noGrp="1"/>
          </p:cNvSpPr>
          <p:nvPr>
            <p:ph sz="half" idx="1" hasCustomPrompt="1"/>
          </p:nvPr>
        </p:nvSpPr>
        <p:spPr>
          <a:xfrm>
            <a:off x="5783580" y="2097067"/>
            <a:ext cx="5817869" cy="4205308"/>
          </a:xfrm>
        </p:spPr>
        <p:txBody>
          <a:bodyPr vert="horz" lIns="0" tIns="0" rIns="0" bIns="0" rtlCol="0">
            <a:noAutofit/>
          </a:bodyPr>
          <a:lstStyle>
            <a:lvl1pPr>
              <a:defRPr lang="da-DK" sz="3600" b="1" dirty="0" smtClean="0">
                <a:solidFill>
                  <a:schemeClr val="tx1"/>
                </a:solidFill>
              </a:defRPr>
            </a:lvl1pPr>
            <a:lvl2pPr>
              <a:defRPr lang="da-DK" sz="3200" b="1" dirty="0" smtClean="0">
                <a:solidFill>
                  <a:schemeClr val="tx1"/>
                </a:solidFill>
              </a:defRPr>
            </a:lvl2pPr>
            <a:lvl3pPr>
              <a:defRPr lang="da-DK" sz="2400" b="1" dirty="0" smtClean="0">
                <a:solidFill>
                  <a:schemeClr val="tx1"/>
                </a:solidFill>
              </a:defRPr>
            </a:lvl3pPr>
            <a:lvl4pPr>
              <a:defRPr lang="da-DK" b="1" dirty="0" smtClean="0">
                <a:solidFill>
                  <a:schemeClr val="tx1"/>
                </a:solidFill>
              </a:defRPr>
            </a:lvl4pPr>
            <a:lvl5pPr>
              <a:defRPr lang="da-DK" b="1" dirty="0">
                <a:solidFill>
                  <a:schemeClr val="tx1"/>
                </a:solidFill>
              </a:defRPr>
            </a:lvl5pPr>
            <a:lvl6pPr>
              <a:defRPr b="1">
                <a:solidFill>
                  <a:schemeClr val="tx1"/>
                </a:solidFill>
              </a:defRPr>
            </a:lvl6pPr>
            <a:lvl7pPr>
              <a:defRPr b="1">
                <a:solidFill>
                  <a:schemeClr val="tx1"/>
                </a:solidFill>
              </a:defRPr>
            </a:lvl7pPr>
            <a:lvl8pPr>
              <a:defRPr b="1">
                <a:solidFill>
                  <a:schemeClr val="tx1"/>
                </a:solidFill>
              </a:defRPr>
            </a:lvl8pPr>
            <a:lvl9pPr>
              <a:defRPr b="1">
                <a:solidFill>
                  <a:schemeClr val="tx1"/>
                </a:solidFill>
              </a:defRPr>
            </a:lvl9pPr>
          </a:lstStyle>
          <a:p>
            <a:pPr lvl="0"/>
            <a:r>
              <a:rPr lang="da-DK" dirty="0"/>
              <a:t>Klik for at indsætte tekst</a:t>
            </a:r>
          </a:p>
          <a:p>
            <a:pPr lvl="1"/>
            <a:r>
              <a:rPr lang="da-DK" dirty="0"/>
              <a:t>Andet niveau</a:t>
            </a:r>
          </a:p>
          <a:p>
            <a:pPr lvl="2"/>
            <a:r>
              <a:rPr lang="da-DK" dirty="0"/>
              <a:t>Tredje niveau</a:t>
            </a:r>
          </a:p>
        </p:txBody>
      </p:sp>
      <p:sp>
        <p:nvSpPr>
          <p:cNvPr id="5" name="Pladsholder til dato 4"/>
          <p:cNvSpPr>
            <a:spLocks noGrp="1"/>
          </p:cNvSpPr>
          <p:nvPr>
            <p:ph type="dt" sz="half" idx="10"/>
          </p:nvPr>
        </p:nvSpPr>
        <p:spPr/>
        <p:txBody>
          <a:bodyPr/>
          <a:lstStyle/>
          <a:p>
            <a:fld id="{F2C56D48-5B3F-4C59-A9D8-68D0A39D6CD2}"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2960968685"/>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t billede med tekst venstre">
    <p:bg>
      <p:bgPr>
        <a:solidFill>
          <a:schemeClr val="accent1"/>
        </a:solidFill>
        <a:effectLst/>
      </p:bgPr>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rot="496878">
            <a:off x="6504534" y="1615672"/>
            <a:ext cx="4653097" cy="4640373"/>
          </a:xfrm>
          <a:solidFill>
            <a:schemeClr val="bg1">
              <a:lumMod val="65000"/>
            </a:schemeClr>
          </a:solidFill>
          <a:ln w="146050" cap="flat">
            <a:solidFill>
              <a:schemeClr val="bg1"/>
            </a:solidFill>
            <a:miter lim="800000"/>
          </a:ln>
        </p:spPr>
        <p:txBody>
          <a:bodyPr lIns="0" tIns="1188000" rIns="0" anchor="ctr" anchorCtr="1"/>
          <a:lstStyle>
            <a:lvl1pPr marL="0" indent="0" algn="ctr">
              <a:buNone/>
              <a:defRPr sz="2400" b="0" baseline="0">
                <a:solidFill>
                  <a:schemeClr val="bg1"/>
                </a:solidFill>
                <a:sym typeface="Wingdings" panose="05000000000000000000" pitchFamily="2" charset="2"/>
              </a:defRPr>
            </a:lvl1pPr>
          </a:lstStyle>
          <a:p>
            <a:r>
              <a:rPr lang="da-DK" dirty="0"/>
              <a:t>Klik på ikonet, hvis du vil indsætte et billede </a:t>
            </a:r>
          </a:p>
        </p:txBody>
      </p:sp>
      <p:sp>
        <p:nvSpPr>
          <p:cNvPr id="5" name="Pladsholder til dato 4"/>
          <p:cNvSpPr>
            <a:spLocks noGrp="1"/>
          </p:cNvSpPr>
          <p:nvPr>
            <p:ph type="dt" sz="half" idx="10"/>
          </p:nvPr>
        </p:nvSpPr>
        <p:spPr/>
        <p:txBody>
          <a:bodyPr/>
          <a:lstStyle/>
          <a:p>
            <a:fld id="{3015CAA0-42C1-41A7-86CE-BA2D8D2C2EF0}"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9" name="Titel 1">
            <a:extLst>
              <a:ext uri="{FF2B5EF4-FFF2-40B4-BE49-F238E27FC236}">
                <a16:creationId xmlns:a16="http://schemas.microsoft.com/office/drawing/2014/main" id="{44AE573B-1000-D841-B8B4-F927523899D7}"/>
              </a:ext>
            </a:extLst>
          </p:cNvPr>
          <p:cNvSpPr>
            <a:spLocks noGrp="1"/>
          </p:cNvSpPr>
          <p:nvPr>
            <p:ph type="title" hasCustomPrompt="1"/>
          </p:nvPr>
        </p:nvSpPr>
        <p:spPr>
          <a:xfrm>
            <a:off x="588965" y="620712"/>
            <a:ext cx="11012486" cy="865187"/>
          </a:xfrm>
        </p:spPr>
        <p:txBody>
          <a:bodyPr/>
          <a:lstStyle>
            <a:lvl1pPr>
              <a:defRPr b="1">
                <a:solidFill>
                  <a:schemeClr val="bg1"/>
                </a:solidFill>
              </a:defRPr>
            </a:lvl1pPr>
          </a:lstStyle>
          <a:p>
            <a:pPr lvl="0"/>
            <a:r>
              <a:rPr lang="da-DK" dirty="0"/>
              <a:t>Klik for at tilføje overskrift</a:t>
            </a:r>
          </a:p>
        </p:txBody>
      </p:sp>
      <p:sp>
        <p:nvSpPr>
          <p:cNvPr id="11" name="Pladsholder til indhold 2">
            <a:extLst>
              <a:ext uri="{FF2B5EF4-FFF2-40B4-BE49-F238E27FC236}">
                <a16:creationId xmlns:a16="http://schemas.microsoft.com/office/drawing/2014/main" id="{9B691B69-65AA-9748-80BF-996C89344BB5}"/>
              </a:ext>
            </a:extLst>
          </p:cNvPr>
          <p:cNvSpPr>
            <a:spLocks noGrp="1"/>
          </p:cNvSpPr>
          <p:nvPr>
            <p:ph sz="half" idx="1" hasCustomPrompt="1"/>
          </p:nvPr>
        </p:nvSpPr>
        <p:spPr>
          <a:xfrm>
            <a:off x="588963" y="2097067"/>
            <a:ext cx="5818682" cy="4205308"/>
          </a:xfrm>
        </p:spPr>
        <p:txBody>
          <a:bodyPr vert="horz" lIns="0" tIns="0" rIns="0" bIns="0" rtlCol="0">
            <a:noAutofit/>
          </a:bodyPr>
          <a:lstStyle>
            <a:lvl1pPr>
              <a:defRPr lang="da-DK" sz="3600" b="1" dirty="0" smtClean="0">
                <a:solidFill>
                  <a:schemeClr val="bg1"/>
                </a:solidFill>
              </a:defRPr>
            </a:lvl1pPr>
            <a:lvl2pPr>
              <a:defRPr lang="da-DK" sz="3200" b="1" dirty="0" smtClean="0">
                <a:solidFill>
                  <a:schemeClr val="bg1"/>
                </a:solidFill>
              </a:defRPr>
            </a:lvl2pPr>
            <a:lvl3pPr>
              <a:defRPr lang="da-DK" sz="2400" b="1" dirty="0" smtClean="0">
                <a:solidFill>
                  <a:schemeClr val="bg1"/>
                </a:solidFill>
              </a:defRPr>
            </a:lvl3pPr>
            <a:lvl4pPr>
              <a:defRPr lang="da-DK" dirty="0" smtClean="0"/>
            </a:lvl4pPr>
            <a:lvl5pPr>
              <a:defRPr lang="da-DK" dirty="0"/>
            </a:lvl5pPr>
          </a:lstStyle>
          <a:p>
            <a:pPr lvl="0"/>
            <a:r>
              <a:rPr lang="da-DK" dirty="0"/>
              <a:t>Klik for at indsætte tekst</a:t>
            </a:r>
          </a:p>
          <a:p>
            <a:pPr lvl="1"/>
            <a:r>
              <a:rPr lang="da-DK" dirty="0"/>
              <a:t>Andet niveau</a:t>
            </a:r>
          </a:p>
          <a:p>
            <a:pPr lvl="2"/>
            <a:r>
              <a:rPr lang="da-DK" dirty="0"/>
              <a:t>Tredje niveau</a:t>
            </a:r>
          </a:p>
        </p:txBody>
      </p:sp>
    </p:spTree>
    <p:extLst>
      <p:ext uri="{BB962C8B-B14F-4D97-AF65-F5344CB8AC3E}">
        <p14:creationId xmlns:p14="http://schemas.microsoft.com/office/powerpoint/2010/main" val="1441065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og billede A">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1" y="331200"/>
            <a:ext cx="12191999" cy="6526800"/>
          </a:xfrm>
          <a:solidFill>
            <a:schemeClr val="tx1">
              <a:lumMod val="75000"/>
            </a:schemeClr>
          </a:solidFill>
        </p:spPr>
        <p:txBody>
          <a:bodyPr lIns="0" tIns="1080000" rIns="0" anchor="ctr" anchorCtr="0"/>
          <a:lstStyle>
            <a:lvl1pPr marL="0" indent="0" algn="ctr">
              <a:buNone/>
              <a:defRPr sz="2400" b="0" i="0" baseline="0">
                <a:solidFill>
                  <a:schemeClr val="tx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588965" y="756000"/>
            <a:ext cx="6822000" cy="1804492"/>
          </a:xfrm>
          <a:solidFill>
            <a:schemeClr val="accent1">
              <a:alpha val="99950"/>
            </a:schemeClr>
          </a:solidFill>
        </p:spPr>
        <p:txBody>
          <a:bodyPr wrap="square" lIns="252000" tIns="216000" rIns="252000" bIns="108000">
            <a:spAutoFit/>
          </a:bodyPr>
          <a:lstStyle>
            <a:lvl1pPr>
              <a:spcAft>
                <a:spcPts val="600"/>
              </a:spcAft>
              <a:defRPr sz="4800" b="1" spc="0" baseline="0">
                <a:solidFill>
                  <a:schemeClr val="tx1"/>
                </a:solidFill>
              </a:defRPr>
            </a:lvl1pPr>
          </a:lstStyle>
          <a:p>
            <a:r>
              <a:rPr lang="da-DK" dirty="0"/>
              <a:t>Klik for at tilføje tekst...</a:t>
            </a:r>
          </a:p>
        </p:txBody>
      </p:sp>
      <p:sp>
        <p:nvSpPr>
          <p:cNvPr id="5" name="Pladsholder til dato 4"/>
          <p:cNvSpPr>
            <a:spLocks noGrp="1"/>
          </p:cNvSpPr>
          <p:nvPr>
            <p:ph type="dt" sz="half" idx="10"/>
          </p:nvPr>
        </p:nvSpPr>
        <p:spPr/>
        <p:txBody>
          <a:bodyPr/>
          <a:lstStyle/>
          <a:p>
            <a:fld id="{CAEB073E-A784-466B-98E2-8BDE3F08A73A}"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3" name="TextBox 2">
            <a:extLst>
              <a:ext uri="{FF2B5EF4-FFF2-40B4-BE49-F238E27FC236}">
                <a16:creationId xmlns:a16="http://schemas.microsoft.com/office/drawing/2014/main" id="{658277BB-5254-1D84-EA0B-F5AF633F0933}"/>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overskrift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131748589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og billede B">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2628000" rIns="0" anchor="t" anchorCtr="0"/>
          <a:lstStyle>
            <a:lvl1pPr marL="0" indent="0" algn="ctr">
              <a:buNone/>
              <a:defRPr sz="2400" b="0" i="0" baseline="0">
                <a:solidFill>
                  <a:schemeClr val="tx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588961" y="4962214"/>
            <a:ext cx="4173870" cy="1340161"/>
          </a:xfrm>
          <a:solidFill>
            <a:schemeClr val="accent4">
              <a:alpha val="99950"/>
            </a:schemeClr>
          </a:solidFill>
        </p:spPr>
        <p:txBody>
          <a:bodyPr wrap="square" lIns="252000" tIns="108000" rIns="252000" bIns="0" anchor="t" anchorCtr="0">
            <a:spAutoFit/>
          </a:bodyPr>
          <a:lstStyle>
            <a:lvl1pPr>
              <a:defRPr sz="4000" b="1" spc="0" baseline="0">
                <a:solidFill>
                  <a:schemeClr val="tx1"/>
                </a:solidFill>
              </a:defRPr>
            </a:lvl1pPr>
          </a:lstStyle>
          <a:p>
            <a:r>
              <a:rPr lang="da-DK" dirty="0"/>
              <a:t>Klik for at tilføje tekst...</a:t>
            </a:r>
          </a:p>
        </p:txBody>
      </p:sp>
      <p:sp>
        <p:nvSpPr>
          <p:cNvPr id="5" name="Pladsholder til dato 4"/>
          <p:cNvSpPr>
            <a:spLocks noGrp="1"/>
          </p:cNvSpPr>
          <p:nvPr>
            <p:ph type="dt" sz="half" idx="10"/>
          </p:nvPr>
        </p:nvSpPr>
        <p:spPr/>
        <p:txBody>
          <a:bodyPr/>
          <a:lstStyle/>
          <a:p>
            <a:fld id="{2ABA92E9-ED6E-4E2D-9447-0E7DB3FDA12F}"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4" name="TextBox 3">
            <a:extLst>
              <a:ext uri="{FF2B5EF4-FFF2-40B4-BE49-F238E27FC236}">
                <a16:creationId xmlns:a16="http://schemas.microsoft.com/office/drawing/2014/main" id="{E0EDB20F-CD30-3447-301A-903E5BC5BED1}"/>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overskrift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320044543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el og billede C">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2628000" rIns="0" anchor="t" anchorCtr="0"/>
          <a:lstStyle>
            <a:lvl1pPr marL="0" indent="0" algn="ctr">
              <a:buNone/>
              <a:defRPr sz="2400" b="0" i="0" baseline="0">
                <a:solidFill>
                  <a:schemeClr val="tx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4779450" y="4497883"/>
            <a:ext cx="6822000" cy="1804492"/>
          </a:xfrm>
          <a:solidFill>
            <a:schemeClr val="bg1">
              <a:alpha val="99950"/>
            </a:schemeClr>
          </a:solidFill>
        </p:spPr>
        <p:txBody>
          <a:bodyPr wrap="square" lIns="252000" tIns="216000" rIns="252000" bIns="108000">
            <a:spAutoFit/>
          </a:bodyPr>
          <a:lstStyle>
            <a:lvl1pPr>
              <a:defRPr sz="4800" b="1" spc="0" baseline="0">
                <a:solidFill>
                  <a:schemeClr val="tx1"/>
                </a:solidFill>
              </a:defRPr>
            </a:lvl1pPr>
          </a:lstStyle>
          <a:p>
            <a:r>
              <a:rPr lang="da-DK" dirty="0"/>
              <a:t>Klik for at tilføje tekst...</a:t>
            </a:r>
          </a:p>
        </p:txBody>
      </p:sp>
      <p:sp>
        <p:nvSpPr>
          <p:cNvPr id="5" name="Pladsholder til dato 4"/>
          <p:cNvSpPr>
            <a:spLocks noGrp="1"/>
          </p:cNvSpPr>
          <p:nvPr>
            <p:ph type="dt" sz="half" idx="10"/>
          </p:nvPr>
        </p:nvSpPr>
        <p:spPr/>
        <p:txBody>
          <a:bodyPr/>
          <a:lstStyle/>
          <a:p>
            <a:fld id="{BFDD7C1D-A477-4C13-845F-4C5AC4DEDF20}"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3" name="TextBox 2">
            <a:extLst>
              <a:ext uri="{FF2B5EF4-FFF2-40B4-BE49-F238E27FC236}">
                <a16:creationId xmlns:a16="http://schemas.microsoft.com/office/drawing/2014/main" id="{F315C28F-4EA0-040C-C6B4-A14FC010CCCE}"/>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overskrift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2021185923"/>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og billede D">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1080000" rIns="0" anchor="ctr" anchorCtr="0"/>
          <a:lstStyle>
            <a:lvl1pPr marL="0" indent="0" algn="ctr">
              <a:buNone/>
              <a:defRPr sz="2400" b="0" i="0" baseline="0">
                <a:solidFill>
                  <a:schemeClr val="tx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588963" y="1017402"/>
            <a:ext cx="11012487" cy="917513"/>
          </a:xfrm>
          <a:solidFill>
            <a:schemeClr val="bg2">
              <a:alpha val="99950"/>
            </a:schemeClr>
          </a:solidFill>
        </p:spPr>
        <p:txBody>
          <a:bodyPr wrap="square" lIns="180000" tIns="180000" rIns="180000" bIns="180000">
            <a:spAutoFit/>
          </a:bodyPr>
          <a:lstStyle>
            <a:lvl1pPr>
              <a:defRPr sz="3600" b="1" spc="0" baseline="0">
                <a:solidFill>
                  <a:schemeClr val="tx1"/>
                </a:solidFill>
              </a:defRPr>
            </a:lvl1pPr>
          </a:lstStyle>
          <a:p>
            <a:r>
              <a:rPr lang="da-DK" dirty="0"/>
              <a:t>Klik for at tilføje tekst...</a:t>
            </a:r>
          </a:p>
        </p:txBody>
      </p:sp>
      <p:sp>
        <p:nvSpPr>
          <p:cNvPr id="5" name="Pladsholder til dato 4"/>
          <p:cNvSpPr>
            <a:spLocks noGrp="1"/>
          </p:cNvSpPr>
          <p:nvPr>
            <p:ph type="dt" sz="half" idx="10"/>
          </p:nvPr>
        </p:nvSpPr>
        <p:spPr/>
        <p:txBody>
          <a:bodyPr/>
          <a:lstStyle/>
          <a:p>
            <a:fld id="{AD0B22DB-13B5-430F-8C6F-F11F20BF0D18}"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3" name="TextBox 2">
            <a:extLst>
              <a:ext uri="{FF2B5EF4-FFF2-40B4-BE49-F238E27FC236}">
                <a16:creationId xmlns:a16="http://schemas.microsoft.com/office/drawing/2014/main" id="{FAB58AF7-9740-8AD8-0C21-42A01D828328}"/>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overskrift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171716925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el og billede E">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2628000" rIns="0" anchor="t" anchorCtr="0"/>
          <a:lstStyle>
            <a:lvl1pPr marL="0" indent="0" algn="ctr">
              <a:buNone/>
              <a:defRPr sz="2400" b="0" i="0" baseline="0">
                <a:solidFill>
                  <a:schemeClr val="tx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588963" y="4161995"/>
            <a:ext cx="11012487" cy="2140380"/>
          </a:xfrm>
          <a:solidFill>
            <a:schemeClr val="bg1">
              <a:alpha val="46000"/>
            </a:schemeClr>
          </a:solidFill>
        </p:spPr>
        <p:txBody>
          <a:bodyPr wrap="square" lIns="252000" tIns="108000" rIns="252000" bIns="0">
            <a:spAutoFit/>
          </a:bodyPr>
          <a:lstStyle>
            <a:lvl1pPr algn="ctr">
              <a:defRPr sz="6600" b="1" cap="all" spc="0" baseline="0">
                <a:solidFill>
                  <a:schemeClr val="tx1"/>
                </a:solidFill>
              </a:defRPr>
            </a:lvl1pPr>
          </a:lstStyle>
          <a:p>
            <a:r>
              <a:rPr lang="da-DK" dirty="0"/>
              <a:t>Klik for at tilføje tekst...</a:t>
            </a:r>
          </a:p>
        </p:txBody>
      </p:sp>
      <p:sp>
        <p:nvSpPr>
          <p:cNvPr id="5" name="Pladsholder til dato 4"/>
          <p:cNvSpPr>
            <a:spLocks noGrp="1"/>
          </p:cNvSpPr>
          <p:nvPr>
            <p:ph type="dt" sz="half" idx="10"/>
          </p:nvPr>
        </p:nvSpPr>
        <p:spPr/>
        <p:txBody>
          <a:bodyPr/>
          <a:lstStyle/>
          <a:p>
            <a:fld id="{E66DEF25-ACCC-4F90-BF7A-77B4DDE7678A}"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
        <p:nvSpPr>
          <p:cNvPr id="4" name="TextBox 3">
            <a:extLst>
              <a:ext uri="{FF2B5EF4-FFF2-40B4-BE49-F238E27FC236}">
                <a16:creationId xmlns:a16="http://schemas.microsoft.com/office/drawing/2014/main" id="{F31727BB-AC18-C435-CD32-52483CA4B110}"/>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bg1"/>
                </a:solidFill>
                <a:latin typeface="Microsoft New Tai Lue"/>
              </a:rPr>
              <a:t>Fremhæv ord </a:t>
            </a:r>
            <a:r>
              <a:rPr lang="da-DK" sz="1400" b="0" dirty="0">
                <a:solidFill>
                  <a:schemeClr val="bg1"/>
                </a:solidFill>
                <a:latin typeface="Microsoft New Tai Lue"/>
              </a:rPr>
              <a:t>i overskrift ved at bruge </a:t>
            </a:r>
            <a:r>
              <a:rPr lang="da-DK" sz="1400" b="1" dirty="0">
                <a:solidFill>
                  <a:schemeClr val="bg1"/>
                </a:solidFill>
                <a:latin typeface="Microsoft New Tai Lue"/>
              </a:rPr>
              <a:t>fed skrift</a:t>
            </a:r>
            <a:endParaRPr lang="da-DK" sz="1400" b="0" dirty="0">
              <a:solidFill>
                <a:schemeClr val="bg1"/>
              </a:solidFill>
              <a:latin typeface="Microsoft New Tai Lue"/>
            </a:endParaRPr>
          </a:p>
        </p:txBody>
      </p:sp>
    </p:spTree>
    <p:extLst>
      <p:ext uri="{BB962C8B-B14F-4D97-AF65-F5344CB8AC3E}">
        <p14:creationId xmlns:p14="http://schemas.microsoft.com/office/powerpoint/2010/main" val="573279729"/>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pørgsmål &amp; kommentarer">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fld id="{C9E8B2A5-1DCC-48EA-93B7-A2D65B200BE6}" type="datetime1">
              <a:rPr lang="da-DK" smtClean="0"/>
              <a:t>25.04.2024</a:t>
            </a:fld>
            <a:endParaRPr lang="da-DK" dirty="0"/>
          </a:p>
        </p:txBody>
      </p:sp>
      <p:sp>
        <p:nvSpPr>
          <p:cNvPr id="7" name="?">
            <a:extLst>
              <a:ext uri="{FF2B5EF4-FFF2-40B4-BE49-F238E27FC236}">
                <a16:creationId xmlns:a16="http://schemas.microsoft.com/office/drawing/2014/main" id="{C9382B17-B390-C8C0-F5F8-7665434C718C}"/>
              </a:ext>
            </a:extLst>
          </p:cNvPr>
          <p:cNvSpPr/>
          <p:nvPr userDrawn="1"/>
        </p:nvSpPr>
        <p:spPr>
          <a:xfrm>
            <a:off x="3642413" y="900524"/>
            <a:ext cx="4787900" cy="5558804"/>
          </a:xfrm>
          <a:prstGeom prst="rect">
            <a:avLst/>
          </a:prstGeom>
        </p:spPr>
        <p:txBody>
          <a:bodyPr wrap="square" rtlCol="0" anchor="t" anchorCtr="0">
            <a:noAutofit/>
          </a:bodyPr>
          <a:lstStyle/>
          <a:p>
            <a:pPr algn="ctr">
              <a:lnSpc>
                <a:spcPct val="83000"/>
              </a:lnSpc>
            </a:pPr>
            <a:r>
              <a:rPr lang="da-DK" sz="59500" b="1" dirty="0">
                <a:solidFill>
                  <a:schemeClr val="tx1">
                    <a:alpha val="14559"/>
                  </a:schemeClr>
                </a:solidFill>
              </a:rPr>
              <a:t>?</a:t>
            </a:r>
          </a:p>
        </p:txBody>
      </p:sp>
      <p:sp>
        <p:nvSpPr>
          <p:cNvPr id="3" name="Title 2">
            <a:extLst>
              <a:ext uri="{FF2B5EF4-FFF2-40B4-BE49-F238E27FC236}">
                <a16:creationId xmlns:a16="http://schemas.microsoft.com/office/drawing/2014/main" id="{2E0714F6-6F11-9826-9767-37567B1EC5DC}"/>
              </a:ext>
            </a:extLst>
          </p:cNvPr>
          <p:cNvSpPr>
            <a:spLocks noGrp="1"/>
          </p:cNvSpPr>
          <p:nvPr>
            <p:ph type="title" hasCustomPrompt="1"/>
          </p:nvPr>
        </p:nvSpPr>
        <p:spPr>
          <a:xfrm>
            <a:off x="2139732" y="1628776"/>
            <a:ext cx="9461718" cy="3999626"/>
          </a:xfrm>
        </p:spPr>
        <p:txBody>
          <a:bodyPr anchor="ctr" anchorCtr="0"/>
          <a:lstStyle>
            <a:lvl1pPr>
              <a:lnSpc>
                <a:spcPct val="83000"/>
              </a:lnSpc>
              <a:defRPr sz="9600" b="1">
                <a:solidFill>
                  <a:schemeClr val="bg1"/>
                </a:solidFill>
              </a:defRPr>
            </a:lvl1pPr>
          </a:lstStyle>
          <a:p>
            <a:r>
              <a:rPr lang="da-DK" dirty="0"/>
              <a:t>Klik for at tilføje tekst...</a:t>
            </a:r>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t>‹#›</a:t>
            </a:fld>
            <a:endParaRPr lang="da-DK" dirty="0"/>
          </a:p>
        </p:txBody>
      </p:sp>
      <p:sp>
        <p:nvSpPr>
          <p:cNvPr id="2" name="TextBox 1">
            <a:extLst>
              <a:ext uri="{FF2B5EF4-FFF2-40B4-BE49-F238E27FC236}">
                <a16:creationId xmlns:a16="http://schemas.microsoft.com/office/drawing/2014/main" id="{01861DB2-11FB-99E1-B80B-1463133B9A24}"/>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da-DK" sz="1400" b="1" dirty="0">
                <a:solidFill>
                  <a:schemeClr val="tx1"/>
                </a:solidFill>
                <a:latin typeface="Microsoft New Tai Lue"/>
              </a:rPr>
              <a:t>Fremhæv ord </a:t>
            </a:r>
            <a:r>
              <a:rPr lang="da-DK" sz="1400" b="0" dirty="0">
                <a:solidFill>
                  <a:schemeClr val="tx1"/>
                </a:solidFill>
                <a:latin typeface="Microsoft New Tai Lue"/>
              </a:rPr>
              <a:t>i overskrift ved at bruge </a:t>
            </a:r>
            <a:r>
              <a:rPr lang="da-DK" sz="1400" b="1" dirty="0">
                <a:solidFill>
                  <a:schemeClr val="tx1"/>
                </a:solidFill>
                <a:latin typeface="Microsoft New Tai Lue"/>
              </a:rPr>
              <a:t>fed skrift</a:t>
            </a:r>
            <a:endParaRPr lang="da-DK" sz="1400" b="0" dirty="0">
              <a:solidFill>
                <a:schemeClr val="tx1"/>
              </a:solidFill>
              <a:latin typeface="Microsoft New Tai Lue"/>
            </a:endParaRPr>
          </a:p>
        </p:txBody>
      </p:sp>
    </p:spTree>
    <p:extLst>
      <p:ext uri="{BB962C8B-B14F-4D97-AF65-F5344CB8AC3E}">
        <p14:creationId xmlns:p14="http://schemas.microsoft.com/office/powerpoint/2010/main" val="302728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billede lille højre">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1080000" tIns="360000" rIns="6408000" anchor="ctr" anchorCtr="0"/>
          <a:lstStyle>
            <a:lvl1pPr marL="0" indent="0" algn="r">
              <a:buNone/>
              <a:defRPr sz="2400" b="1" i="0" baseline="0">
                <a:solidFill>
                  <a:schemeClr val="bg1"/>
                </a:solidFill>
                <a:sym typeface="Wingdings" panose="05000000000000000000" pitchFamily="2" charset="2"/>
              </a:defRPr>
            </a:lvl1pPr>
          </a:lstStyle>
          <a:p>
            <a:r>
              <a:rPr lang="da-DK" dirty="0"/>
              <a:t>Klik på ikonet, hvis du vil indsætte et billede  </a:t>
            </a:r>
          </a:p>
        </p:txBody>
      </p:sp>
      <p:sp>
        <p:nvSpPr>
          <p:cNvPr id="22" name="Titel 2"/>
          <p:cNvSpPr>
            <a:spLocks noGrp="1"/>
          </p:cNvSpPr>
          <p:nvPr>
            <p:ph type="ctrTitle"/>
          </p:nvPr>
        </p:nvSpPr>
        <p:spPr>
          <a:xfrm>
            <a:off x="6243638" y="2271092"/>
            <a:ext cx="5948362" cy="3895200"/>
          </a:xfrm>
          <a:blipFill>
            <a:blip r:embed="rId3"/>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0" i="0" baseline="0">
                <a:solidFill>
                  <a:schemeClr val="accent1"/>
                </a:solidFill>
                <a:latin typeface="+mj-lt"/>
              </a:defRPr>
            </a:lvl1pPr>
          </a:lstStyle>
          <a:p>
            <a:pPr lvl="0"/>
            <a:r>
              <a:rPr lang="da-DK" dirty="0"/>
              <a:t>Klik for at tilføje titel</a:t>
            </a:r>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baseline="0"/>
            </a:lvl1pPr>
          </a:lstStyle>
          <a:p>
            <a:pPr lvl="0"/>
            <a:r>
              <a:rPr lang="da-DK" dirty="0"/>
              <a:t>Navn på oplægsholder, KU-enhed, sted og dato</a:t>
            </a:r>
          </a:p>
        </p:txBody>
      </p:sp>
      <p:sp>
        <p:nvSpPr>
          <p:cNvPr id="4" name="Pladsholder til dato 3"/>
          <p:cNvSpPr>
            <a:spLocks noGrp="1"/>
          </p:cNvSpPr>
          <p:nvPr>
            <p:ph type="dt" sz="half" idx="10"/>
          </p:nvPr>
        </p:nvSpPr>
        <p:spPr>
          <a:xfrm>
            <a:off x="0" y="6858000"/>
            <a:ext cx="0" cy="0"/>
          </a:xfrm>
        </p:spPr>
        <p:txBody>
          <a:bodyPr/>
          <a:lstStyle>
            <a:lvl1pPr>
              <a:defRPr sz="100">
                <a:noFill/>
              </a:defRPr>
            </a:lvl1pPr>
          </a:lstStyle>
          <a:p>
            <a:fld id="{6E5195FB-CC23-4662-BC95-6C4057FF490E}" type="datetime1">
              <a:rPr lang="da-DK" smtClean="0"/>
              <a:t>25.04.2024</a:t>
            </a:fld>
            <a:endParaRPr lang="da-DK" dirty="0"/>
          </a:p>
        </p:txBody>
      </p:sp>
      <p:sp>
        <p:nvSpPr>
          <p:cNvPr id="5" name="Pladsholder til sidefod 4"/>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6" name="Pladsholder til slidenummer 5"/>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629679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rugerguide">
    <p:spTree>
      <p:nvGrpSpPr>
        <p:cNvPr id="1" name=""/>
        <p:cNvGrpSpPr/>
        <p:nvPr/>
      </p:nvGrpSpPr>
      <p:grpSpPr>
        <a:xfrm>
          <a:off x="0" y="0"/>
          <a:ext cx="0" cy="0"/>
          <a:chOff x="0" y="0"/>
          <a:chExt cx="0" cy="0"/>
        </a:xfrm>
      </p:grpSpPr>
      <p:sp>
        <p:nvSpPr>
          <p:cNvPr id="18" name="Title 1"/>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da-DK" sz="3000" dirty="0">
                <a:solidFill>
                  <a:schemeClr val="tx1"/>
                </a:solidFill>
              </a:rPr>
              <a:t>Brugerguide</a:t>
            </a:r>
            <a:r>
              <a:rPr lang="da-DK" baseline="0" dirty="0">
                <a:solidFill>
                  <a:schemeClr val="tx1"/>
                </a:solidFill>
              </a:rPr>
              <a:t> </a:t>
            </a:r>
            <a:r>
              <a:rPr lang="da-DK" sz="1800" baseline="0" dirty="0">
                <a:solidFill>
                  <a:schemeClr val="tx1"/>
                </a:solidFill>
              </a:rPr>
              <a:t>– </a:t>
            </a:r>
            <a:r>
              <a:rPr lang="da-DK" sz="1800" dirty="0">
                <a:solidFill>
                  <a:schemeClr val="tx1"/>
                </a:solidFill>
              </a:rPr>
              <a:t>Slet, før du færdiggør din</a:t>
            </a:r>
            <a:r>
              <a:rPr lang="da-DK" sz="1800" baseline="0" dirty="0">
                <a:solidFill>
                  <a:schemeClr val="tx1"/>
                </a:solidFill>
              </a:rPr>
              <a:t> </a:t>
            </a:r>
            <a:r>
              <a:rPr lang="da-DK" sz="1800" dirty="0">
                <a:solidFill>
                  <a:schemeClr val="tx1"/>
                </a:solidFill>
              </a:rPr>
              <a:t>præsentation</a:t>
            </a:r>
          </a:p>
        </p:txBody>
      </p:sp>
      <p:sp>
        <p:nvSpPr>
          <p:cNvPr id="48" name="Text Box 48"/>
          <p:cNvSpPr txBox="1">
            <a:spLocks noChangeArrowheads="1"/>
          </p:cNvSpPr>
          <p:nvPr userDrawn="1"/>
        </p:nvSpPr>
        <p:spPr bwMode="auto">
          <a:xfrm>
            <a:off x="587376" y="1640495"/>
            <a:ext cx="1750290" cy="384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mn-lt"/>
                <a:cs typeface="Arial" panose="020B0604020202020204" pitchFamily="34" charset="0"/>
              </a:rPr>
              <a:t>KU-skabeloner til PowerPoint</a:t>
            </a:r>
            <a:br>
              <a:rPr lang="da-DK" sz="1000" b="1" noProof="1">
                <a:solidFill>
                  <a:schemeClr val="tx1"/>
                </a:solidFill>
                <a:latin typeface="+mn-lt"/>
                <a:cs typeface="Arial" panose="020B0604020202020204" pitchFamily="34" charset="0"/>
              </a:rPr>
            </a:br>
            <a:r>
              <a:rPr lang="da-DK" sz="800" dirty="0">
                <a:effectLst/>
                <a:latin typeface="+mj-lt"/>
                <a:ea typeface="Calibri" panose="020F0502020204030204" pitchFamily="34" charset="0"/>
                <a:cs typeface="Times New Roman" panose="02020603050405020304" pitchFamily="18" charset="0"/>
              </a:rPr>
              <a:t>Når du åbner PowerPoint på din KU-pc, åbner en skabelon i 16:9-format og med dansk KU-logo.</a:t>
            </a:r>
          </a:p>
          <a:p>
            <a:pPr>
              <a:lnSpc>
                <a:spcPct val="115000"/>
              </a:lnSpc>
              <a:spcAft>
                <a:spcPts val="1000"/>
              </a:spcAft>
            </a:pPr>
            <a:r>
              <a:rPr lang="da-DK" sz="800" dirty="0">
                <a:effectLst/>
                <a:latin typeface="+mj-lt"/>
                <a:ea typeface="Calibri" panose="020F0502020204030204" pitchFamily="34" charset="0"/>
                <a:cs typeface="Times New Roman" panose="02020603050405020304" pitchFamily="18" charset="0"/>
              </a:rPr>
              <a:t>Når du klikker på KU-fanen i værktøjslinjen, kan du via knappen ”Vælg Skabelon” vælge mellem skabeloner</a:t>
            </a:r>
          </a:p>
          <a:p>
            <a:pPr marL="88900" lvl="0" indent="-88900">
              <a:lnSpc>
                <a:spcPct val="115000"/>
              </a:lnSpc>
              <a:spcAft>
                <a:spcPts val="0"/>
              </a:spcAft>
              <a:buFont typeface="Arial" panose="020B0604020202020204" pitchFamily="34" charset="0"/>
              <a:buChar char="•"/>
              <a:tabLst/>
            </a:pPr>
            <a:r>
              <a:rPr lang="da-DK" sz="800" dirty="0">
                <a:effectLst/>
                <a:latin typeface="+mj-lt"/>
                <a:ea typeface="Calibri" panose="020F0502020204030204" pitchFamily="34" charset="0"/>
                <a:cs typeface="Times New Roman" panose="02020603050405020304" pitchFamily="18" charset="0"/>
              </a:rPr>
              <a:t>på henholdsvis dansk og engelsk </a:t>
            </a:r>
          </a:p>
          <a:p>
            <a:pPr marL="88900" lvl="0" indent="-88900">
              <a:lnSpc>
                <a:spcPct val="115000"/>
              </a:lnSpc>
              <a:spcAft>
                <a:spcPts val="0"/>
              </a:spcAft>
              <a:buFont typeface="Arial" panose="020B0604020202020204" pitchFamily="34" charset="0"/>
              <a:buChar char="•"/>
              <a:tabLst/>
            </a:pPr>
            <a:r>
              <a:rPr lang="da-DK" sz="800" dirty="0">
                <a:effectLst/>
                <a:latin typeface="+mj-lt"/>
                <a:ea typeface="Calibri" panose="020F0502020204030204" pitchFamily="34" charset="0"/>
                <a:cs typeface="Times New Roman" panose="02020603050405020304" pitchFamily="18" charset="0"/>
              </a:rPr>
              <a:t>i ”fuld” eller ”lille” version (i den fulde version ser du et eksempel på hver diastype i venstrespalten)</a:t>
            </a:r>
          </a:p>
          <a:p>
            <a:pPr marL="88900" lvl="0" indent="-88900">
              <a:lnSpc>
                <a:spcPct val="115000"/>
              </a:lnSpc>
              <a:spcAft>
                <a:spcPts val="1000"/>
              </a:spcAft>
              <a:buFont typeface="Arial" panose="020B0604020202020204" pitchFamily="34" charset="0"/>
              <a:buChar char="•"/>
              <a:tabLst/>
            </a:pPr>
            <a:r>
              <a:rPr lang="da-DK" sz="800" dirty="0">
                <a:effectLst/>
                <a:latin typeface="+mj-lt"/>
                <a:ea typeface="Calibri" panose="020F0502020204030204" pitchFamily="34" charset="0"/>
                <a:cs typeface="Times New Roman" panose="02020603050405020304" pitchFamily="18" charset="0"/>
              </a:rPr>
              <a:t>samt en demopræsentation med indsat tekst på engelsk</a:t>
            </a:r>
          </a:p>
          <a:p>
            <a:pPr>
              <a:lnSpc>
                <a:spcPct val="115000"/>
              </a:lnSpc>
              <a:spcAft>
                <a:spcPts val="1000"/>
              </a:spcAft>
            </a:pPr>
            <a:r>
              <a:rPr lang="da-DK" sz="800" dirty="0">
                <a:effectLst/>
                <a:latin typeface="+mj-lt"/>
                <a:ea typeface="Calibri" panose="020F0502020204030204" pitchFamily="34" charset="0"/>
                <a:cs typeface="Times New Roman" panose="02020603050405020304" pitchFamily="18" charset="0"/>
              </a:rPr>
              <a:t>Hvis du bruger en ”fuld” version, skal du slette de dias, du ikke vil bruge.</a:t>
            </a:r>
            <a:br>
              <a:rPr lang="da-DK" sz="800" dirty="0">
                <a:effectLst/>
                <a:latin typeface="+mj-lt"/>
                <a:ea typeface="Calibri" panose="020F0502020204030204" pitchFamily="34" charset="0"/>
                <a:cs typeface="Times New Roman" panose="02020603050405020304" pitchFamily="18" charset="0"/>
              </a:rPr>
            </a:br>
            <a:br>
              <a:rPr lang="da-DK" sz="800" dirty="0">
                <a:effectLst/>
                <a:latin typeface="+mj-lt"/>
                <a:ea typeface="Calibri" panose="020F0502020204030204" pitchFamily="34" charset="0"/>
                <a:cs typeface="Times New Roman" panose="02020603050405020304" pitchFamily="18" charset="0"/>
              </a:rPr>
            </a:br>
            <a:r>
              <a:rPr lang="da-DK" sz="800" dirty="0">
                <a:effectLst/>
                <a:latin typeface="+mj-lt"/>
                <a:ea typeface="Calibri" panose="020F0502020204030204" pitchFamily="34" charset="0"/>
                <a:cs typeface="Times New Roman" panose="02020603050405020304" pitchFamily="18" charset="0"/>
              </a:rPr>
              <a:t>Mac-brugere m.fl. kan hente PowerPoint-skabelonerne på</a:t>
            </a:r>
            <a:r>
              <a:rPr lang="da-DK" sz="800" baseline="0" dirty="0">
                <a:effectLst/>
                <a:latin typeface="+mj-lt"/>
                <a:ea typeface="Calibri" panose="020F0502020204030204" pitchFamily="34" charset="0"/>
                <a:cs typeface="Times New Roman" panose="02020603050405020304" pitchFamily="18" charset="0"/>
              </a:rPr>
              <a:t> </a:t>
            </a:r>
            <a:r>
              <a:rPr lang="da-DK" sz="800" dirty="0">
                <a:solidFill>
                  <a:schemeClr val="accent4"/>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www.designguide.ku.dk/skabeloner/powerpoint/</a:t>
            </a:r>
            <a:br>
              <a:rPr lang="da-DK" sz="800" dirty="0">
                <a:solidFill>
                  <a:schemeClr val="accent4"/>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br>
            <a:r>
              <a:rPr lang="da-DK" sz="800" dirty="0">
                <a:solidFill>
                  <a:schemeClr val="accent4"/>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praesentationer/</a:t>
            </a:r>
            <a:endParaRPr lang="da-DK"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49" name="Text Box 48"/>
          <p:cNvSpPr txBox="1">
            <a:spLocks noChangeArrowheads="1"/>
          </p:cNvSpPr>
          <p:nvPr userDrawn="1"/>
        </p:nvSpPr>
        <p:spPr bwMode="auto">
          <a:xfrm>
            <a:off x="2576655" y="4237555"/>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noProof="1">
                <a:solidFill>
                  <a:schemeClr val="tx1"/>
                </a:solidFill>
                <a:latin typeface="+mj-lt"/>
                <a:cs typeface="Arial" panose="020B0604020202020204" pitchFamily="34" charset="0"/>
              </a:rPr>
              <a:t>Indsæt  din enheds navn (fx institut), sidenummer og dato</a:t>
            </a:r>
            <a:br>
              <a:rPr lang="da-DK" sz="1000" b="1" noProof="1">
                <a:solidFill>
                  <a:schemeClr val="tx1"/>
                </a:solidFill>
                <a:latin typeface="+mj-lt"/>
                <a:cs typeface="Arial" panose="020B0604020202020204" pitchFamily="34" charset="0"/>
              </a:rPr>
            </a:br>
            <a:r>
              <a:rPr lang="da-DK" sz="800" b="1" dirty="0">
                <a:effectLst/>
                <a:latin typeface="+mj-lt"/>
                <a:ea typeface="Calibri" panose="020F0502020204030204" pitchFamily="34" charset="0"/>
                <a:cs typeface="Times New Roman" panose="02020603050405020304" pitchFamily="18" charset="0"/>
              </a:rPr>
              <a:t>1. </a:t>
            </a:r>
            <a:r>
              <a:rPr lang="da-DK" sz="800" dirty="0">
                <a:effectLst/>
                <a:latin typeface="+mj-lt"/>
                <a:ea typeface="Calibri" panose="020F0502020204030204" pitchFamily="34" charset="0"/>
                <a:cs typeface="Times New Roman" panose="02020603050405020304" pitchFamily="18" charset="0"/>
              </a:rPr>
              <a:t>Vælg </a:t>
            </a:r>
            <a:r>
              <a:rPr lang="da-DK" sz="800" b="1" dirty="0">
                <a:effectLst/>
                <a:latin typeface="+mj-lt"/>
                <a:ea typeface="Calibri" panose="020F0502020204030204" pitchFamily="34" charset="0"/>
                <a:cs typeface="Times New Roman" panose="02020603050405020304" pitchFamily="18" charset="0"/>
              </a:rPr>
              <a:t>Indsæt </a:t>
            </a:r>
            <a:r>
              <a:rPr lang="da-DK" sz="800" dirty="0">
                <a:effectLst/>
                <a:latin typeface="+mj-lt"/>
                <a:ea typeface="Calibri" panose="020F0502020204030204" pitchFamily="34" charset="0"/>
                <a:cs typeface="Times New Roman" panose="02020603050405020304" pitchFamily="18" charset="0"/>
              </a:rPr>
              <a:t>i topmenuen </a:t>
            </a:r>
          </a:p>
          <a:p>
            <a:pPr>
              <a:lnSpc>
                <a:spcPct val="90000"/>
              </a:lnSpc>
              <a:spcAft>
                <a:spcPts val="1000"/>
              </a:spcAft>
            </a:pPr>
            <a:r>
              <a:rPr lang="da-DK" sz="800" b="1" dirty="0">
                <a:effectLst/>
                <a:latin typeface="+mj-lt"/>
                <a:ea typeface="Calibri" panose="020F0502020204030204" pitchFamily="34" charset="0"/>
                <a:cs typeface="Times New Roman" panose="02020603050405020304" pitchFamily="18" charset="0"/>
              </a:rPr>
              <a:t>2. </a:t>
            </a:r>
            <a:r>
              <a:rPr lang="da-DK" sz="800" dirty="0">
                <a:effectLst/>
                <a:latin typeface="+mj-lt"/>
                <a:ea typeface="Calibri" panose="020F0502020204030204" pitchFamily="34" charset="0"/>
                <a:cs typeface="Times New Roman" panose="02020603050405020304" pitchFamily="18" charset="0"/>
              </a:rPr>
              <a:t>Vælg </a:t>
            </a:r>
            <a:r>
              <a:rPr lang="da-DK" sz="800" b="1" dirty="0">
                <a:effectLst/>
                <a:latin typeface="+mj-lt"/>
                <a:ea typeface="Calibri" panose="020F0502020204030204" pitchFamily="34" charset="0"/>
                <a:cs typeface="Times New Roman" panose="02020603050405020304" pitchFamily="18" charset="0"/>
              </a:rPr>
              <a:t>Sidehoved og Sidefod</a:t>
            </a:r>
          </a:p>
          <a:p>
            <a:pPr>
              <a:lnSpc>
                <a:spcPct val="90000"/>
              </a:lnSpc>
              <a:spcAft>
                <a:spcPts val="1000"/>
              </a:spcAft>
            </a:pPr>
            <a:r>
              <a:rPr lang="da-DK" sz="800" b="1" dirty="0">
                <a:effectLst/>
                <a:latin typeface="+mj-lt"/>
                <a:ea typeface="Calibri" panose="020F0502020204030204" pitchFamily="34" charset="0"/>
                <a:cs typeface="Times New Roman" panose="02020603050405020304" pitchFamily="18" charset="0"/>
              </a:rPr>
              <a:t>3. </a:t>
            </a:r>
            <a:r>
              <a:rPr lang="da-DK" sz="800" dirty="0">
                <a:effectLst/>
                <a:latin typeface="+mj-lt"/>
                <a:ea typeface="Calibri" panose="020F0502020204030204" pitchFamily="34" charset="0"/>
                <a:cs typeface="Times New Roman" panose="02020603050405020304" pitchFamily="18" charset="0"/>
              </a:rPr>
              <a:t>Udfyld felterne</a:t>
            </a:r>
          </a:p>
          <a:p>
            <a:pPr>
              <a:lnSpc>
                <a:spcPct val="90000"/>
              </a:lnSpc>
              <a:spcAft>
                <a:spcPts val="1000"/>
              </a:spcAft>
            </a:pPr>
            <a:r>
              <a:rPr lang="da-DK" sz="800" dirty="0">
                <a:effectLst/>
                <a:latin typeface="+mj-lt"/>
                <a:ea typeface="Calibri" panose="020F0502020204030204" pitchFamily="34" charset="0"/>
                <a:cs typeface="Times New Roman" panose="02020603050405020304" pitchFamily="18" charset="0"/>
              </a:rPr>
              <a:t>4. Vælg </a:t>
            </a:r>
            <a:r>
              <a:rPr lang="da-DK" sz="800" b="1" dirty="0">
                <a:effectLst/>
                <a:latin typeface="+mj-lt"/>
                <a:ea typeface="Calibri" panose="020F0502020204030204" pitchFamily="34" charset="0"/>
                <a:cs typeface="Times New Roman" panose="02020603050405020304" pitchFamily="18" charset="0"/>
              </a:rPr>
              <a:t>Anvend på alle </a:t>
            </a:r>
            <a:r>
              <a:rPr lang="da-DK" sz="800" dirty="0">
                <a:effectLst/>
                <a:latin typeface="+mj-lt"/>
                <a:ea typeface="Calibri" panose="020F0502020204030204" pitchFamily="34" charset="0"/>
                <a:cs typeface="Times New Roman" panose="02020603050405020304" pitchFamily="18" charset="0"/>
              </a:rPr>
              <a:t>- eller </a:t>
            </a:r>
            <a:r>
              <a:rPr lang="da-DK" sz="800" b="1" dirty="0">
                <a:effectLst/>
                <a:latin typeface="+mj-lt"/>
                <a:ea typeface="Calibri" panose="020F0502020204030204" pitchFamily="34" charset="0"/>
                <a:cs typeface="Times New Roman" panose="02020603050405020304" pitchFamily="18" charset="0"/>
              </a:rPr>
              <a:t>Anvend</a:t>
            </a:r>
            <a:r>
              <a:rPr lang="da-DK" sz="800" dirty="0">
                <a:effectLst/>
                <a:latin typeface="+mj-lt"/>
                <a:ea typeface="Calibri" panose="020F0502020204030204" pitchFamily="34" charset="0"/>
                <a:cs typeface="Times New Roman" panose="02020603050405020304" pitchFamily="18" charset="0"/>
              </a:rPr>
              <a:t>, hvis det kun skal være på et enkelt dias/slide</a:t>
            </a:r>
          </a:p>
          <a:p>
            <a:pPr>
              <a:lnSpc>
                <a:spcPct val="90000"/>
              </a:lnSpc>
              <a:spcAft>
                <a:spcPts val="1000"/>
              </a:spcAft>
            </a:pPr>
            <a:r>
              <a:rPr lang="da-DK" sz="800" dirty="0">
                <a:effectLst/>
                <a:latin typeface="+mj-lt"/>
                <a:ea typeface="Calibri" panose="020F0502020204030204" pitchFamily="34" charset="0"/>
                <a:cs typeface="Times New Roman" panose="02020603050405020304" pitchFamily="18" charset="0"/>
              </a:rPr>
              <a:t>Oplysningerne placeres i højre side af den grå topbjælke.</a:t>
            </a:r>
          </a:p>
        </p:txBody>
      </p:sp>
      <p:sp>
        <p:nvSpPr>
          <p:cNvPr id="50" name="Text Box 48"/>
          <p:cNvSpPr txBox="1">
            <a:spLocks noChangeArrowheads="1"/>
          </p:cNvSpPr>
          <p:nvPr userDrawn="1"/>
        </p:nvSpPr>
        <p:spPr bwMode="auto">
          <a:xfrm>
            <a:off x="587375" y="5678667"/>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0"/>
              </a:spcAft>
              <a:defRPr/>
            </a:pPr>
            <a:r>
              <a:rPr lang="da-DK" sz="1000" b="1" noProof="1">
                <a:solidFill>
                  <a:schemeClr val="tx1"/>
                </a:solidFill>
                <a:latin typeface="+mn-lt"/>
                <a:cs typeface="Arial" panose="020B0604020202020204" pitchFamily="34" charset="0"/>
              </a:rPr>
              <a:t>Lav nyt dias/slide (hhv. 2010- + 2013- og 2016-version) </a:t>
            </a:r>
            <a:br>
              <a:rPr lang="da-DK" sz="1000" b="1" noProof="1">
                <a:solidFill>
                  <a:schemeClr val="tx1"/>
                </a:solidFill>
                <a:latin typeface="+mn-lt"/>
                <a:cs typeface="Arial" panose="020B0604020202020204" pitchFamily="34" charset="0"/>
              </a:rPr>
            </a:br>
            <a:r>
              <a:rPr lang="da-DK" altLang="da-DK" sz="800" b="1" noProof="1">
                <a:solidFill>
                  <a:schemeClr val="tx1"/>
                </a:solidFill>
                <a:latin typeface="+mn-lt"/>
                <a:cs typeface="Arial" panose="020B0604020202020204" pitchFamily="34" charset="0"/>
              </a:rPr>
              <a:t>1. </a:t>
            </a:r>
            <a:r>
              <a:rPr lang="da-DK" altLang="da-DK" sz="800" noProof="1">
                <a:solidFill>
                  <a:schemeClr val="tx1"/>
                </a:solidFill>
                <a:latin typeface="+mn-lt"/>
                <a:cs typeface="Arial" panose="020B0604020202020204" pitchFamily="34" charset="0"/>
              </a:rPr>
              <a:t>Klik på </a:t>
            </a:r>
            <a:r>
              <a:rPr lang="da-DK" altLang="da-DK" sz="800" b="1" noProof="1">
                <a:solidFill>
                  <a:schemeClr val="tx1"/>
                </a:solidFill>
                <a:latin typeface="+mn-lt"/>
                <a:cs typeface="Arial" panose="020B0604020202020204" pitchFamily="34" charset="0"/>
              </a:rPr>
              <a:t>Startside/Hjem</a:t>
            </a:r>
          </a:p>
        </p:txBody>
      </p:sp>
      <p:pic>
        <p:nvPicPr>
          <p:cNvPr id="51" name="Billede 40"/>
          <p:cNvPicPr>
            <a:picLocks noChangeAspect="1"/>
          </p:cNvPicPr>
          <p:nvPr userDrawn="1"/>
        </p:nvPicPr>
        <p:blipFill rotWithShape="1">
          <a:blip r:embed="rId3"/>
          <a:srcRect l="36944" r="2272" b="69429"/>
          <a:stretch/>
        </p:blipFill>
        <p:spPr>
          <a:xfrm>
            <a:off x="4157637" y="2940574"/>
            <a:ext cx="395416" cy="126627"/>
          </a:xfrm>
          <a:prstGeom prst="rect">
            <a:avLst/>
          </a:prstGeom>
        </p:spPr>
      </p:pic>
      <p:sp>
        <p:nvSpPr>
          <p:cNvPr id="52" name="Text Box 48"/>
          <p:cNvSpPr txBox="1">
            <a:spLocks noChangeArrowheads="1"/>
          </p:cNvSpPr>
          <p:nvPr userDrawn="1"/>
        </p:nvSpPr>
        <p:spPr bwMode="auto">
          <a:xfrm>
            <a:off x="2587038" y="2582327"/>
            <a:ext cx="16242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mn-lt"/>
                <a:cs typeface="Arial" panose="020B0604020202020204" pitchFamily="34" charset="0"/>
              </a:rPr>
              <a:t>Diastype</a:t>
            </a:r>
            <a:br>
              <a:rPr lang="da-DK" sz="1000" b="1" noProof="1">
                <a:solidFill>
                  <a:schemeClr val="tx1"/>
                </a:solidFill>
                <a:latin typeface="+mn-lt"/>
                <a:cs typeface="Arial" panose="020B0604020202020204" pitchFamily="34" charset="0"/>
              </a:rPr>
            </a:br>
            <a:r>
              <a:rPr lang="da-DK" altLang="da-DK" sz="800" b="1" noProof="1">
                <a:solidFill>
                  <a:schemeClr val="tx1"/>
                </a:solidFill>
                <a:latin typeface="+mn-lt"/>
                <a:cs typeface="Arial" panose="020B0604020202020204" pitchFamily="34" charset="0"/>
              </a:rPr>
              <a:t>1. </a:t>
            </a:r>
            <a:r>
              <a:rPr lang="da-DK" altLang="da-DK" sz="800" noProof="1">
                <a:solidFill>
                  <a:schemeClr val="tx1"/>
                </a:solidFill>
                <a:latin typeface="+mn-lt"/>
                <a:cs typeface="Arial" panose="020B0604020202020204" pitchFamily="34" charset="0"/>
              </a:rPr>
              <a:t>Klik på </a:t>
            </a:r>
            <a:r>
              <a:rPr lang="da-DK" altLang="da-DK" sz="800" b="1" noProof="1">
                <a:solidFill>
                  <a:schemeClr val="tx1"/>
                </a:solidFill>
                <a:latin typeface="+mn-lt"/>
                <a:cs typeface="Arial" panose="020B0604020202020204" pitchFamily="34" charset="0"/>
              </a:rPr>
              <a:t>Startside/Hjem</a:t>
            </a:r>
          </a:p>
          <a:p>
            <a:pPr eaLnBrk="1" hangingPunct="1">
              <a:spcAft>
                <a:spcPts val="600"/>
              </a:spcAft>
              <a:defRPr/>
            </a:pPr>
            <a:r>
              <a:rPr lang="da-DK" altLang="da-DK" sz="800" b="1" noProof="1">
                <a:solidFill>
                  <a:schemeClr val="tx1"/>
                </a:solidFill>
                <a:latin typeface="+mn-lt"/>
                <a:cs typeface="Arial" panose="020B0604020202020204" pitchFamily="34" charset="0"/>
              </a:rPr>
              <a:t>2.</a:t>
            </a:r>
            <a:r>
              <a:rPr lang="da-DK" altLang="da-DK" sz="800" b="1" baseline="0" noProof="1">
                <a:solidFill>
                  <a:schemeClr val="tx1"/>
                </a:solidFill>
                <a:latin typeface="+mn-lt"/>
                <a:cs typeface="Arial" panose="020B0604020202020204" pitchFamily="34" charset="0"/>
              </a:rPr>
              <a:t> </a:t>
            </a:r>
            <a:r>
              <a:rPr lang="da-DK" altLang="da-DK" sz="800" baseline="0" noProof="1">
                <a:solidFill>
                  <a:schemeClr val="tx1"/>
                </a:solidFill>
                <a:latin typeface="+mn-lt"/>
                <a:cs typeface="Arial" panose="020B0604020202020204" pitchFamily="34" charset="0"/>
              </a:rPr>
              <a:t>Vælg </a:t>
            </a:r>
            <a:r>
              <a:rPr lang="da-DK" altLang="da-DK" sz="800" b="1" baseline="0" noProof="1">
                <a:solidFill>
                  <a:schemeClr val="tx1"/>
                </a:solidFill>
                <a:latin typeface="+mn-lt"/>
                <a:cs typeface="Arial" panose="020B0604020202020204" pitchFamily="34" charset="0"/>
              </a:rPr>
              <a:t>Layout</a:t>
            </a:r>
            <a:r>
              <a:rPr lang="da-DK" altLang="da-DK" sz="800" baseline="0" noProof="1">
                <a:solidFill>
                  <a:schemeClr val="tx1"/>
                </a:solidFill>
                <a:latin typeface="+mn-lt"/>
                <a:cs typeface="Arial" panose="020B0604020202020204" pitchFamily="34" charset="0"/>
              </a:rPr>
              <a:t> for at ændre dit nuværende dias/slide til et alternativt layout</a:t>
            </a:r>
          </a:p>
        </p:txBody>
      </p:sp>
      <p:sp>
        <p:nvSpPr>
          <p:cNvPr id="53" name="Text Box 48"/>
          <p:cNvSpPr txBox="1">
            <a:spLocks noChangeArrowheads="1"/>
          </p:cNvSpPr>
          <p:nvPr userDrawn="1"/>
        </p:nvSpPr>
        <p:spPr bwMode="auto">
          <a:xfrm>
            <a:off x="2576655" y="3571524"/>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mn-lt"/>
                <a:cs typeface="Arial" panose="020B0604020202020204" pitchFamily="34" charset="0"/>
              </a:rPr>
              <a:t>Skrift</a:t>
            </a:r>
            <a:br>
              <a:rPr lang="da-DK" sz="1000" b="1" noProof="1">
                <a:solidFill>
                  <a:schemeClr val="tx1"/>
                </a:solidFill>
                <a:latin typeface="+mn-lt"/>
                <a:cs typeface="Arial" panose="020B0604020202020204" pitchFamily="34" charset="0"/>
              </a:rPr>
            </a:br>
            <a:r>
              <a:rPr lang="da-DK" altLang="da-DK" sz="800" b="0" noProof="1">
                <a:solidFill>
                  <a:schemeClr val="tx1"/>
                </a:solidFill>
                <a:latin typeface="+mn-lt"/>
                <a:cs typeface="Arial" panose="020B0604020202020204" pitchFamily="34" charset="0"/>
              </a:rPr>
              <a:t>KU Anvender skriften Microsoft New Tai Lue i PowerPoint.</a:t>
            </a:r>
            <a:endParaRPr lang="da-DK" altLang="da-DK" sz="800" b="0" baseline="0" noProof="1">
              <a:solidFill>
                <a:schemeClr val="tx1"/>
              </a:solidFill>
              <a:latin typeface="+mn-lt"/>
              <a:cs typeface="Arial" panose="020B0604020202020204" pitchFamily="34" charset="0"/>
            </a:endParaRPr>
          </a:p>
        </p:txBody>
      </p:sp>
      <p:sp>
        <p:nvSpPr>
          <p:cNvPr id="54" name="Text Box 48"/>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0"/>
              </a:spcAft>
              <a:defRPr/>
            </a:pPr>
            <a:r>
              <a:rPr lang="da-DK" sz="1000" b="1" noProof="1">
                <a:solidFill>
                  <a:schemeClr val="tx1"/>
                </a:solidFill>
                <a:latin typeface="+mj-lt"/>
                <a:cs typeface="Arial" panose="020B0604020202020204" pitchFamily="34" charset="0"/>
              </a:rPr>
              <a:t>Gitter- og hjælpelinjer</a:t>
            </a: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For at se gitter- og hjælpelinjer</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1. </a:t>
            </a:r>
            <a:r>
              <a:rPr lang="da-DK" sz="800" b="0" noProof="1">
                <a:solidFill>
                  <a:schemeClr val="tx1"/>
                </a:solidFill>
                <a:latin typeface="+mj-lt"/>
                <a:cs typeface="Arial" panose="020B0604020202020204" pitchFamily="34" charset="0"/>
              </a:rPr>
              <a:t>Klik på </a:t>
            </a:r>
            <a:r>
              <a:rPr lang="da-DK" sz="800" b="1" noProof="1">
                <a:solidFill>
                  <a:schemeClr val="tx1"/>
                </a:solidFill>
                <a:latin typeface="+mj-lt"/>
                <a:cs typeface="Arial" panose="020B0604020202020204" pitchFamily="34" charset="0"/>
              </a:rPr>
              <a:t>Vis</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2. </a:t>
            </a:r>
            <a:r>
              <a:rPr lang="da-DK" sz="800" b="0" noProof="1">
                <a:solidFill>
                  <a:schemeClr val="tx1"/>
                </a:solidFill>
                <a:latin typeface="+mj-lt"/>
                <a:cs typeface="Arial" panose="020B0604020202020204" pitchFamily="34" charset="0"/>
              </a:rPr>
              <a:t>Vælg </a:t>
            </a:r>
            <a:r>
              <a:rPr lang="da-DK" sz="800" b="1" noProof="1">
                <a:solidFill>
                  <a:schemeClr val="tx1"/>
                </a:solidFill>
                <a:latin typeface="+mj-lt"/>
                <a:cs typeface="Arial" panose="020B0604020202020204" pitchFamily="34" charset="0"/>
              </a:rPr>
              <a:t>Gitterlinjer</a:t>
            </a:r>
            <a:r>
              <a:rPr lang="da-DK" sz="800" b="0" noProof="1">
                <a:solidFill>
                  <a:schemeClr val="tx1"/>
                </a:solidFill>
                <a:latin typeface="+mj-lt"/>
                <a:cs typeface="Arial" panose="020B0604020202020204" pitchFamily="34" charset="0"/>
              </a:rPr>
              <a:t> og/eller </a:t>
            </a:r>
            <a:r>
              <a:rPr lang="da-DK" sz="800" b="1" noProof="1">
                <a:solidFill>
                  <a:schemeClr val="tx1"/>
                </a:solidFill>
                <a:latin typeface="+mj-lt"/>
                <a:cs typeface="Arial" panose="020B0604020202020204" pitchFamily="34" charset="0"/>
              </a:rPr>
              <a:t>Hjælpelinjer</a:t>
            </a: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For at etablere flere gitter- og hjælpelinjer</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1. </a:t>
            </a:r>
            <a:r>
              <a:rPr lang="da-DK" sz="800" b="0" noProof="1">
                <a:solidFill>
                  <a:schemeClr val="tx1"/>
                </a:solidFill>
                <a:latin typeface="+mj-lt"/>
                <a:cs typeface="Arial" panose="020B0604020202020204" pitchFamily="34" charset="0"/>
              </a:rPr>
              <a:t>Før musen over en eksisterende hjælpelinje og klik på linjen (koordinater på linjen vises)</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2. </a:t>
            </a:r>
            <a:r>
              <a:rPr lang="da-DK" sz="800" b="0" noProof="1">
                <a:solidFill>
                  <a:schemeClr val="tx1"/>
                </a:solidFill>
                <a:latin typeface="+mj-lt"/>
                <a:cs typeface="Arial" panose="020B0604020202020204" pitchFamily="34" charset="0"/>
              </a:rPr>
              <a:t>Hold </a:t>
            </a:r>
            <a:r>
              <a:rPr lang="da-DK" sz="800" b="1" noProof="1">
                <a:solidFill>
                  <a:schemeClr val="tx1"/>
                </a:solidFill>
                <a:latin typeface="+mj-lt"/>
                <a:cs typeface="Arial" panose="020B0604020202020204" pitchFamily="34" charset="0"/>
              </a:rPr>
              <a:t>CTRL</a:t>
            </a:r>
            <a:r>
              <a:rPr lang="da-DK" sz="800" b="0" noProof="1">
                <a:solidFill>
                  <a:schemeClr val="tx1"/>
                </a:solidFill>
                <a:latin typeface="+mj-lt"/>
                <a:cs typeface="Arial" panose="020B0604020202020204" pitchFamily="34" charset="0"/>
              </a:rPr>
              <a:t> nede, mens du flytter placeringen af den eksisterende linje (tilføjer en ny)</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Tip: </a:t>
            </a:r>
            <a:r>
              <a:rPr lang="da-DK" sz="800" b="0" noProof="1">
                <a:solidFill>
                  <a:schemeClr val="tx1"/>
                </a:solidFill>
                <a:latin typeface="+mj-lt"/>
                <a:cs typeface="Arial" panose="020B0604020202020204" pitchFamily="34" charset="0"/>
              </a:rPr>
              <a:t>Tryk </a:t>
            </a:r>
            <a:r>
              <a:rPr lang="da-DK" sz="800" b="1" noProof="1">
                <a:solidFill>
                  <a:schemeClr val="tx1"/>
                </a:solidFill>
                <a:latin typeface="+mj-lt"/>
                <a:cs typeface="Arial" panose="020B0604020202020204" pitchFamily="34" charset="0"/>
              </a:rPr>
              <a:t>Alt + F9</a:t>
            </a:r>
            <a:r>
              <a:rPr lang="da-DK" sz="800" b="0" noProof="1">
                <a:solidFill>
                  <a:schemeClr val="tx1"/>
                </a:solidFill>
                <a:latin typeface="+mj-lt"/>
                <a:cs typeface="Arial" panose="020B0604020202020204" pitchFamily="34" charset="0"/>
              </a:rPr>
              <a:t> for hurtig visning af hjælpelinjer</a:t>
            </a:r>
          </a:p>
        </p:txBody>
      </p:sp>
      <p:sp>
        <p:nvSpPr>
          <p:cNvPr id="55" name="Text Box 48"/>
          <p:cNvSpPr txBox="1">
            <a:spLocks noChangeArrowheads="1"/>
          </p:cNvSpPr>
          <p:nvPr userDrawn="1"/>
        </p:nvSpPr>
        <p:spPr bwMode="auto">
          <a:xfrm>
            <a:off x="4728822" y="4141417"/>
            <a:ext cx="1634624"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noProof="1">
                <a:solidFill>
                  <a:schemeClr val="tx1"/>
                </a:solidFill>
                <a:latin typeface="+mj-lt"/>
                <a:cs typeface="Arial" panose="020B0604020202020204" pitchFamily="34" charset="0"/>
              </a:rPr>
              <a:t>Indsæt billede</a:t>
            </a:r>
            <a:br>
              <a:rPr lang="da-DK" sz="1000" b="1" noProof="1">
                <a:solidFill>
                  <a:schemeClr val="tx1"/>
                </a:solidFill>
                <a:latin typeface="+mj-lt"/>
                <a:cs typeface="Arial" panose="020B0604020202020204" pitchFamily="34" charset="0"/>
              </a:rPr>
            </a:br>
            <a:r>
              <a:rPr lang="da-DK" sz="800" b="0" noProof="1">
                <a:solidFill>
                  <a:schemeClr val="tx1"/>
                </a:solidFill>
                <a:latin typeface="+mj-lt"/>
                <a:cs typeface="Arial" panose="020B0604020202020204" pitchFamily="34" charset="0"/>
              </a:rPr>
              <a:t>På layouts med billedholder: Klik på ikon og vælg </a:t>
            </a:r>
            <a:r>
              <a:rPr lang="da-DK" sz="800" b="1" noProof="1">
                <a:solidFill>
                  <a:schemeClr val="tx1"/>
                </a:solidFill>
                <a:latin typeface="+mj-lt"/>
                <a:cs typeface="Arial" panose="020B0604020202020204" pitchFamily="34" charset="0"/>
              </a:rPr>
              <a:t>Indsæt</a:t>
            </a: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Teksten ”Klik her, hvis du vil udskifte billedet” bliver ikke vist i din præsentation.  </a:t>
            </a: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Du kan hente KU-billeder, som er tilpasset og minimeret til 16:9-format via dette link:</a:t>
            </a:r>
            <a:br>
              <a:rPr lang="da-DK" sz="800" b="0" noProof="1">
                <a:solidFill>
                  <a:schemeClr val="tx1"/>
                </a:solidFill>
                <a:latin typeface="+mj-lt"/>
                <a:cs typeface="Arial" panose="020B0604020202020204" pitchFamily="34" charset="0"/>
              </a:rPr>
            </a:br>
            <a:r>
              <a:rPr lang="da-DK" sz="800" b="0" noProof="1">
                <a:solidFill>
                  <a:schemeClr val="tx1"/>
                </a:solidFill>
                <a:latin typeface="+mj-lt"/>
                <a:cs typeface="Arial" panose="020B0604020202020204" pitchFamily="34" charset="0"/>
              </a:rPr>
              <a:t> </a:t>
            </a:r>
            <a:r>
              <a:rPr lang="da-DK" sz="800" b="0" noProof="1">
                <a:solidFill>
                  <a:schemeClr val="accent4"/>
                </a:solidFill>
                <a:latin typeface="+mj-lt"/>
                <a:cs typeface="Arial" panose="020B0604020202020204" pitchFamily="34" charset="0"/>
                <a:hlinkClick r:id="rId4">
                  <a:extLst>
                    <a:ext uri="{A12FA001-AC4F-418D-AE19-62706E023703}">
                      <ahyp:hlinkClr xmlns:ahyp="http://schemas.microsoft.com/office/drawing/2018/hyperlinkcolor" val="tx"/>
                    </a:ext>
                  </a:extLst>
                </a:hlinkClick>
              </a:rPr>
              <a:t>https://image.ku.dk/shared/aZwD18034DnM3TYEw9XagEF6kxI6MLkV</a:t>
            </a:r>
            <a:endParaRPr lang="da-DK" sz="800" b="0" noProof="1">
              <a:solidFill>
                <a:schemeClr val="accent4"/>
              </a:solidFill>
              <a:latin typeface="+mj-lt"/>
              <a:cs typeface="Arial" panose="020B0604020202020204" pitchFamily="34" charset="0"/>
            </a:endParaRP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Vælg slideshow-visning for at gøre linket aktivt.</a:t>
            </a:r>
          </a:p>
        </p:txBody>
      </p:sp>
      <p:sp>
        <p:nvSpPr>
          <p:cNvPr id="56" name="Text Box 48"/>
          <p:cNvSpPr txBox="1">
            <a:spLocks noChangeArrowheads="1"/>
          </p:cNvSpPr>
          <p:nvPr userDrawn="1"/>
        </p:nvSpPr>
        <p:spPr bwMode="auto">
          <a:xfrm>
            <a:off x="6691561" y="1640495"/>
            <a:ext cx="16346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noProof="1">
                <a:solidFill>
                  <a:schemeClr val="tx1"/>
                </a:solidFill>
                <a:latin typeface="+mj-lt"/>
                <a:cs typeface="Arial" panose="020B0604020202020204" pitchFamily="34" charset="0"/>
              </a:rPr>
              <a:t>Billedstørrelser</a:t>
            </a:r>
            <a:br>
              <a:rPr lang="da-DK" sz="1000" b="1" noProof="1">
                <a:solidFill>
                  <a:schemeClr val="tx1"/>
                </a:solidFill>
                <a:latin typeface="+mj-lt"/>
                <a:cs typeface="Arial" panose="020B0604020202020204" pitchFamily="34" charset="0"/>
              </a:rPr>
            </a:br>
            <a:r>
              <a:rPr lang="da-DK" sz="800" b="0" noProof="1">
                <a:solidFill>
                  <a:schemeClr val="tx1"/>
                </a:solidFill>
                <a:latin typeface="+mj-lt"/>
                <a:cs typeface="Arial" panose="020B0604020202020204" pitchFamily="34" charset="0"/>
              </a:rPr>
              <a:t>De optimale billedstørrelser er</a:t>
            </a: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Gem billederne i 72 dpi og i ”jpg-medium-kvalitet”</a:t>
            </a:r>
          </a:p>
        </p:txBody>
      </p:sp>
      <p:sp>
        <p:nvSpPr>
          <p:cNvPr id="57" name="Text Box 48"/>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noProof="1">
                <a:solidFill>
                  <a:schemeClr val="tx1"/>
                </a:solidFill>
                <a:latin typeface="+mj-lt"/>
                <a:cs typeface="Arial" panose="020B0604020202020204" pitchFamily="34" charset="0"/>
              </a:rPr>
              <a:t>Beskær billede</a:t>
            </a:r>
            <a:br>
              <a:rPr lang="da-DK" sz="1000" b="1" noProof="1">
                <a:solidFill>
                  <a:schemeClr val="tx1"/>
                </a:solidFill>
                <a:latin typeface="+mj-lt"/>
                <a:cs typeface="Arial" panose="020B0604020202020204" pitchFamily="34" charset="0"/>
              </a:rPr>
            </a:br>
            <a:r>
              <a:rPr lang="da-DK" sz="800" b="1" noProof="1">
                <a:solidFill>
                  <a:schemeClr val="tx1"/>
                </a:solidFill>
                <a:latin typeface="+mj-lt"/>
                <a:cs typeface="Arial" panose="020B0604020202020204" pitchFamily="34" charset="0"/>
              </a:rPr>
              <a:t>1</a:t>
            </a:r>
            <a:r>
              <a:rPr lang="da-DK" sz="800" b="0" noProof="1">
                <a:solidFill>
                  <a:schemeClr val="tx1"/>
                </a:solidFill>
                <a:latin typeface="+mj-lt"/>
                <a:cs typeface="Arial" panose="020B0604020202020204" pitchFamily="34" charset="0"/>
              </a:rPr>
              <a:t>. Klik </a:t>
            </a:r>
            <a:r>
              <a:rPr lang="da-DK" sz="800" b="1" noProof="1">
                <a:solidFill>
                  <a:schemeClr val="tx1"/>
                </a:solidFill>
                <a:latin typeface="+mj-lt"/>
                <a:cs typeface="Arial" panose="020B0604020202020204" pitchFamily="34" charset="0"/>
              </a:rPr>
              <a:t>Beskær</a:t>
            </a:r>
            <a:r>
              <a:rPr lang="da-DK" sz="800" b="0" noProof="1">
                <a:solidFill>
                  <a:schemeClr val="tx1"/>
                </a:solidFill>
                <a:latin typeface="+mj-lt"/>
                <a:cs typeface="Arial" panose="020B0604020202020204" pitchFamily="34" charset="0"/>
              </a:rPr>
              <a:t> for at ændre billedets fokus/størrelse</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2. </a:t>
            </a:r>
            <a:r>
              <a:rPr lang="da-DK" sz="800" b="0" noProof="1">
                <a:solidFill>
                  <a:schemeClr val="tx1"/>
                </a:solidFill>
                <a:latin typeface="+mj-lt"/>
                <a:cs typeface="Arial" panose="020B0604020202020204" pitchFamily="34" charset="0"/>
              </a:rPr>
              <a:t>Ønsker du at skalere billedet, så hold </a:t>
            </a:r>
            <a:r>
              <a:rPr lang="da-DK" sz="800" b="1" noProof="1">
                <a:solidFill>
                  <a:schemeClr val="tx1"/>
                </a:solidFill>
                <a:latin typeface="+mj-lt"/>
                <a:cs typeface="Arial" panose="020B0604020202020204" pitchFamily="34" charset="0"/>
              </a:rPr>
              <a:t>SHIFT</a:t>
            </a:r>
            <a:r>
              <a:rPr lang="da-DK" sz="800" b="0" noProof="1">
                <a:solidFill>
                  <a:schemeClr val="tx1"/>
                </a:solidFill>
                <a:latin typeface="+mj-lt"/>
                <a:cs typeface="Arial" panose="020B0604020202020204" pitchFamily="34" charset="0"/>
              </a:rPr>
              <a:t>-knappen nede, mens du trækker i billedets hjørner</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3. </a:t>
            </a:r>
            <a:r>
              <a:rPr lang="da-DK" sz="800" b="0" noProof="1">
                <a:solidFill>
                  <a:schemeClr val="tx1"/>
                </a:solidFill>
                <a:latin typeface="+mj-lt"/>
                <a:cs typeface="Arial" panose="020B0604020202020204" pitchFamily="34" charset="0"/>
              </a:rPr>
              <a:t>Højreklik på billedet og vælg </a:t>
            </a:r>
            <a:r>
              <a:rPr lang="da-DK" sz="800" b="1" noProof="1">
                <a:solidFill>
                  <a:schemeClr val="tx1"/>
                </a:solidFill>
                <a:latin typeface="+mj-lt"/>
                <a:cs typeface="Arial" panose="020B0604020202020204" pitchFamily="34" charset="0"/>
              </a:rPr>
              <a:t>Placer bagerst</a:t>
            </a:r>
          </a:p>
          <a:p>
            <a:pPr eaLnBrk="1" hangingPunct="1">
              <a:lnSpc>
                <a:spcPct val="90000"/>
              </a:lnSpc>
              <a:spcAft>
                <a:spcPts val="600"/>
              </a:spcAft>
              <a:defRPr/>
            </a:pPr>
            <a:r>
              <a:rPr lang="da-DK" sz="800" b="1" noProof="1">
                <a:solidFill>
                  <a:schemeClr val="tx1"/>
                </a:solidFill>
                <a:latin typeface="+mj-lt"/>
                <a:cs typeface="Arial" panose="020B0604020202020204" pitchFamily="34" charset="0"/>
              </a:rPr>
              <a:t>Tip: </a:t>
            </a:r>
            <a:r>
              <a:rPr lang="da-DK" sz="800" b="0" noProof="1">
                <a:solidFill>
                  <a:schemeClr val="tx1"/>
                </a:solidFill>
                <a:latin typeface="+mj-lt"/>
                <a:cs typeface="Arial" panose="020B0604020202020204" pitchFamily="34" charset="0"/>
              </a:rPr>
              <a:t>Hvis du sletter billedet og indsætter et nyt, kan billedet lægge sig foran tekst og grafik. Hvis dette sker, skal du vælge billedet, højreklikke og vælge </a:t>
            </a:r>
            <a:r>
              <a:rPr lang="da-DK" sz="800" b="1" noProof="1">
                <a:solidFill>
                  <a:schemeClr val="tx1"/>
                </a:solidFill>
                <a:latin typeface="+mj-lt"/>
                <a:cs typeface="Arial" panose="020B0604020202020204" pitchFamily="34" charset="0"/>
              </a:rPr>
              <a:t>Placer bagerst</a:t>
            </a:r>
          </a:p>
        </p:txBody>
      </p:sp>
      <p:sp>
        <p:nvSpPr>
          <p:cNvPr id="58" name="Text Box 48"/>
          <p:cNvSpPr txBox="1">
            <a:spLocks noChangeArrowheads="1"/>
          </p:cNvSpPr>
          <p:nvPr userDrawn="1"/>
        </p:nvSpPr>
        <p:spPr bwMode="auto">
          <a:xfrm>
            <a:off x="6691561" y="4765322"/>
            <a:ext cx="1634624" cy="88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noProof="1">
                <a:solidFill>
                  <a:schemeClr val="tx1"/>
                </a:solidFill>
                <a:latin typeface="+mj-lt"/>
                <a:cs typeface="Arial" panose="020B0604020202020204" pitchFamily="34" charset="0"/>
              </a:rPr>
              <a:t>Skabelonens farver</a:t>
            </a:r>
            <a:br>
              <a:rPr lang="da-DK" sz="1000" b="1" noProof="1">
                <a:solidFill>
                  <a:schemeClr val="tx1"/>
                </a:solidFill>
                <a:latin typeface="+mj-lt"/>
                <a:cs typeface="Arial" panose="020B0604020202020204" pitchFamily="34" charset="0"/>
              </a:rPr>
            </a:br>
            <a:r>
              <a:rPr lang="da-DK" sz="800" b="0" noProof="1">
                <a:solidFill>
                  <a:schemeClr val="tx1"/>
                </a:solidFill>
                <a:latin typeface="+mj-lt"/>
                <a:cs typeface="Arial" panose="020B0604020202020204" pitchFamily="34" charset="0"/>
              </a:rPr>
              <a:t>Du kan vælge mellem en række farver til baggrunde og grafer.</a:t>
            </a:r>
          </a:p>
          <a:p>
            <a:pPr eaLnBrk="1" hangingPunct="1">
              <a:lnSpc>
                <a:spcPct val="90000"/>
              </a:lnSpc>
              <a:spcAft>
                <a:spcPts val="600"/>
              </a:spcAft>
              <a:defRPr/>
            </a:pPr>
            <a:r>
              <a:rPr lang="da-DK" sz="800" b="0" noProof="1">
                <a:solidFill>
                  <a:schemeClr val="tx1"/>
                </a:solidFill>
                <a:latin typeface="+mj-lt"/>
                <a:cs typeface="Arial" panose="020B0604020202020204" pitchFamily="34" charset="0"/>
              </a:rPr>
              <a:t>Højreklik på den flade, du vil skifte farve på, og derefter malerbøtte-ikonet (Fyldfarve til figur)</a:t>
            </a:r>
          </a:p>
        </p:txBody>
      </p:sp>
      <p:sp>
        <p:nvSpPr>
          <p:cNvPr id="59" name="Text Box 48"/>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noProof="1">
                <a:solidFill>
                  <a:schemeClr val="tx1"/>
                </a:solidFill>
                <a:latin typeface="+mj-lt"/>
                <a:cs typeface="Arial" panose="020B0604020202020204" pitchFamily="34" charset="0"/>
              </a:rPr>
              <a:t>Mere information</a:t>
            </a:r>
            <a:br>
              <a:rPr lang="da-DK" sz="1000" b="1" noProof="1">
                <a:solidFill>
                  <a:schemeClr val="tx1"/>
                </a:solidFill>
                <a:latin typeface="+mj-lt"/>
                <a:cs typeface="Arial" panose="020B0604020202020204" pitchFamily="34" charset="0"/>
              </a:rPr>
            </a:br>
            <a:r>
              <a:rPr lang="da-DK" sz="800" b="0" noProof="1">
                <a:solidFill>
                  <a:schemeClr val="tx1"/>
                </a:solidFill>
                <a:latin typeface="+mj-lt"/>
                <a:cs typeface="Arial" panose="020B0604020202020204" pitchFamily="34" charset="0"/>
              </a:rPr>
              <a:t>Se</a:t>
            </a:r>
            <a:r>
              <a:rPr lang="da-DK" sz="800" b="0" baseline="0" noProof="1">
                <a:solidFill>
                  <a:schemeClr val="tx1"/>
                </a:solidFill>
                <a:latin typeface="+mj-lt"/>
                <a:cs typeface="Arial" panose="020B0604020202020204" pitchFamily="34" charset="0"/>
              </a:rPr>
              <a:t> designguiden</a:t>
            </a:r>
            <a:r>
              <a:rPr lang="da-DK" sz="800" b="0" noProof="1">
                <a:solidFill>
                  <a:schemeClr val="tx1"/>
                </a:solidFill>
                <a:latin typeface="+mj-lt"/>
                <a:cs typeface="Arial" panose="020B0604020202020204" pitchFamily="34" charset="0"/>
              </a:rPr>
              <a:t> på</a:t>
            </a:r>
            <a:br>
              <a:rPr lang="da-DK" sz="800" b="0" baseline="0" noProof="1">
                <a:solidFill>
                  <a:schemeClr val="tx1"/>
                </a:solidFill>
                <a:latin typeface="+mj-lt"/>
                <a:cs typeface="Arial" panose="020B0604020202020204" pitchFamily="34" charset="0"/>
              </a:rPr>
            </a:br>
            <a:r>
              <a:rPr lang="da-DK" sz="800" b="0" noProof="1">
                <a:solidFill>
                  <a:schemeClr val="accent4"/>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t>www.designguide.ku.dk/skabeloner/powerpoint/</a:t>
            </a:r>
            <a:br>
              <a:rPr lang="da-DK" sz="800" b="0" noProof="1">
                <a:solidFill>
                  <a:schemeClr val="accent4"/>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br>
            <a:r>
              <a:rPr lang="da-DK" sz="800" b="0" noProof="1">
                <a:solidFill>
                  <a:schemeClr val="accent4"/>
                </a:solidFill>
                <a:latin typeface="+mj-lt"/>
                <a:cs typeface="Arial" panose="020B0604020202020204" pitchFamily="34" charset="0"/>
                <a:hlinkClick r:id="rId2">
                  <a:extLst>
                    <a:ext uri="{A12FA001-AC4F-418D-AE19-62706E023703}">
                      <ahyp:hlinkClr xmlns:ahyp="http://schemas.microsoft.com/office/drawing/2018/hyperlinkcolor" val="tx"/>
                    </a:ext>
                  </a:extLst>
                </a:hlinkClick>
              </a:rPr>
              <a:t>praesentationer/</a:t>
            </a:r>
            <a:endParaRPr lang="da-DK" sz="800" b="0" noProof="1">
              <a:solidFill>
                <a:schemeClr val="accent4"/>
              </a:solidFill>
              <a:latin typeface="+mj-lt"/>
              <a:cs typeface="Arial" panose="020B0604020202020204" pitchFamily="34" charset="0"/>
            </a:endParaRPr>
          </a:p>
        </p:txBody>
      </p:sp>
      <p:pic>
        <p:nvPicPr>
          <p:cNvPr id="60" name="Billede 25"/>
          <p:cNvPicPr>
            <a:picLocks noChangeAspect="1"/>
          </p:cNvPicPr>
          <p:nvPr userDrawn="1"/>
        </p:nvPicPr>
        <p:blipFill>
          <a:blip r:embed="rId5"/>
          <a:stretch>
            <a:fillRect/>
          </a:stretch>
        </p:blipFill>
        <p:spPr>
          <a:xfrm>
            <a:off x="6268044" y="4201412"/>
            <a:ext cx="257327" cy="275280"/>
          </a:xfrm>
          <a:prstGeom prst="rect">
            <a:avLst/>
          </a:prstGeom>
        </p:spPr>
      </p:pic>
      <p:pic>
        <p:nvPicPr>
          <p:cNvPr id="61" name="Billede 36"/>
          <p:cNvPicPr>
            <a:picLocks noChangeAspect="1"/>
          </p:cNvPicPr>
          <p:nvPr userDrawn="1"/>
        </p:nvPicPr>
        <p:blipFill>
          <a:blip r:embed="rId6"/>
          <a:stretch>
            <a:fillRect/>
          </a:stretch>
        </p:blipFill>
        <p:spPr>
          <a:xfrm>
            <a:off x="8223538" y="2795378"/>
            <a:ext cx="288708" cy="275280"/>
          </a:xfrm>
          <a:prstGeom prst="rect">
            <a:avLst/>
          </a:prstGeom>
        </p:spPr>
      </p:pic>
      <p:pic>
        <p:nvPicPr>
          <p:cNvPr id="62" name="Billede 37"/>
          <p:cNvPicPr>
            <a:picLocks noChangeAspect="1"/>
          </p:cNvPicPr>
          <p:nvPr userDrawn="1"/>
        </p:nvPicPr>
        <p:blipFill>
          <a:blip r:embed="rId7"/>
          <a:stretch>
            <a:fillRect/>
          </a:stretch>
        </p:blipFill>
        <p:spPr>
          <a:xfrm>
            <a:off x="8241826" y="3187789"/>
            <a:ext cx="223122" cy="228843"/>
          </a:xfrm>
          <a:prstGeom prst="rect">
            <a:avLst/>
          </a:prstGeom>
        </p:spPr>
      </p:pic>
      <p:sp>
        <p:nvSpPr>
          <p:cNvPr id="63" name="Text Box 48"/>
          <p:cNvSpPr txBox="1">
            <a:spLocks noChangeArrowheads="1"/>
          </p:cNvSpPr>
          <p:nvPr userDrawn="1"/>
        </p:nvSpPr>
        <p:spPr bwMode="auto">
          <a:xfrm>
            <a:off x="2564067"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altLang="da-DK" sz="800" b="1" noProof="1">
                <a:solidFill>
                  <a:schemeClr val="tx1"/>
                </a:solidFill>
                <a:latin typeface="+mn-lt"/>
                <a:cs typeface="Arial" panose="020B0604020202020204" pitchFamily="34" charset="0"/>
              </a:rPr>
              <a:t>2.</a:t>
            </a:r>
            <a:r>
              <a:rPr lang="da-DK" altLang="da-DK" sz="800" b="1" baseline="0" noProof="1">
                <a:solidFill>
                  <a:schemeClr val="tx1"/>
                </a:solidFill>
                <a:latin typeface="+mn-lt"/>
                <a:cs typeface="Arial" panose="020B0604020202020204" pitchFamily="34" charset="0"/>
              </a:rPr>
              <a:t> </a:t>
            </a:r>
            <a:r>
              <a:rPr lang="da-DK" altLang="da-DK" sz="800" baseline="0" noProof="1">
                <a:solidFill>
                  <a:schemeClr val="tx1"/>
                </a:solidFill>
                <a:latin typeface="+mn-lt"/>
                <a:cs typeface="Arial" panose="020B0604020202020204" pitchFamily="34" charset="0"/>
              </a:rPr>
              <a:t>Under knappen </a:t>
            </a:r>
            <a:r>
              <a:rPr lang="da-DK" altLang="da-DK" sz="800" b="1" baseline="0" noProof="1">
                <a:solidFill>
                  <a:schemeClr val="tx1"/>
                </a:solidFill>
                <a:latin typeface="+mn-lt"/>
                <a:cs typeface="Arial" panose="020B0604020202020204" pitchFamily="34" charset="0"/>
              </a:rPr>
              <a:t>Nyt dias/Nyt slide</a:t>
            </a:r>
            <a:r>
              <a:rPr lang="da-DK" altLang="da-DK" sz="800" baseline="0" noProof="1">
                <a:solidFill>
                  <a:schemeClr val="tx1"/>
                </a:solidFill>
                <a:latin typeface="+mn-lt"/>
                <a:cs typeface="Arial" panose="020B0604020202020204" pitchFamily="34" charset="0"/>
              </a:rPr>
              <a:t>. Klik på øverste del af knappen for at oprette i et dias/slide magen til det markerede. Klik på nederste del for at se et udvalg af mulige layoutvalg</a:t>
            </a:r>
            <a:endParaRPr lang="da-DK" altLang="da-DK" sz="800" noProof="1">
              <a:solidFill>
                <a:schemeClr val="tx1"/>
              </a:solidFill>
              <a:latin typeface="+mn-lt"/>
              <a:cs typeface="Arial" panose="020B0604020202020204" pitchFamily="34" charset="0"/>
            </a:endParaRPr>
          </a:p>
        </p:txBody>
      </p:sp>
      <p:pic>
        <p:nvPicPr>
          <p:cNvPr id="64" name="Billede 39"/>
          <p:cNvPicPr>
            <a:picLocks noChangeAspect="1"/>
          </p:cNvPicPr>
          <p:nvPr userDrawn="1"/>
        </p:nvPicPr>
        <p:blipFill rotWithShape="1">
          <a:blip r:embed="rId3"/>
          <a:srcRect l="2931" r="60888"/>
          <a:stretch/>
        </p:blipFill>
        <p:spPr>
          <a:xfrm>
            <a:off x="4231619" y="1844048"/>
            <a:ext cx="235367" cy="418987"/>
          </a:xfrm>
          <a:prstGeom prst="rect">
            <a:avLst/>
          </a:prstGeom>
        </p:spPr>
      </p:pic>
      <p:sp>
        <p:nvSpPr>
          <p:cNvPr id="65" name="Freeform 10"/>
          <p:cNvSpPr>
            <a:spLocks noChangeAspect="1"/>
          </p:cNvSpPr>
          <p:nvPr userDrawn="1"/>
        </p:nvSpPr>
        <p:spPr>
          <a:xfrm rot="19800000">
            <a:off x="4404080" y="1900198"/>
            <a:ext cx="69672" cy="124351"/>
          </a:xfrm>
          <a:custGeom>
            <a:avLst/>
            <a:gdLst>
              <a:gd name="connsiteX0" fmla="*/ 381342 w 762684"/>
              <a:gd name="connsiteY0" fmla="*/ 0 h 1361254"/>
              <a:gd name="connsiteX1" fmla="*/ 762684 w 762684"/>
              <a:gd name="connsiteY1" fmla="*/ 823784 h 1361254"/>
              <a:gd name="connsiteX2" fmla="*/ 459602 w 762684"/>
              <a:gd name="connsiteY2" fmla="*/ 823784 h 1361254"/>
              <a:gd name="connsiteX3" fmla="*/ 459601 w 762684"/>
              <a:gd name="connsiteY3" fmla="*/ 1282994 h 1361254"/>
              <a:gd name="connsiteX4" fmla="*/ 381341 w 762684"/>
              <a:gd name="connsiteY4" fmla="*/ 1361254 h 1361254"/>
              <a:gd name="connsiteX5" fmla="*/ 381342 w 762684"/>
              <a:gd name="connsiteY5" fmla="*/ 1361253 h 1361254"/>
              <a:gd name="connsiteX6" fmla="*/ 303082 w 762684"/>
              <a:gd name="connsiteY6" fmla="*/ 1282993 h 1361254"/>
              <a:gd name="connsiteX7" fmla="*/ 303082 w 762684"/>
              <a:gd name="connsiteY7" fmla="*/ 823784 h 1361254"/>
              <a:gd name="connsiteX8" fmla="*/ 0 w 762684"/>
              <a:gd name="connsiteY8" fmla="*/ 823784 h 1361254"/>
              <a:gd name="connsiteX0" fmla="*/ 381342 w 762684"/>
              <a:gd name="connsiteY0" fmla="*/ 0 h 1361254"/>
              <a:gd name="connsiteX1" fmla="*/ 425041 w 762684"/>
              <a:gd name="connsiteY1" fmla="*/ 100982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81342 w 762684"/>
              <a:gd name="connsiteY10" fmla="*/ 0 h 1361254"/>
              <a:gd name="connsiteX0" fmla="*/ 381342 w 762684"/>
              <a:gd name="connsiteY0" fmla="*/ 0 h 1361254"/>
              <a:gd name="connsiteX1" fmla="*/ 425041 w 762684"/>
              <a:gd name="connsiteY1" fmla="*/ 100982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16886 w 762684"/>
              <a:gd name="connsiteY10" fmla="*/ 123104 h 1361254"/>
              <a:gd name="connsiteX11" fmla="*/ 381342 w 762684"/>
              <a:gd name="connsiteY11" fmla="*/ 0 h 1361254"/>
              <a:gd name="connsiteX0" fmla="*/ 381342 w 762684"/>
              <a:gd name="connsiteY0" fmla="*/ 0 h 1361254"/>
              <a:gd name="connsiteX1" fmla="*/ 425041 w 762684"/>
              <a:gd name="connsiteY1" fmla="*/ 100982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6550 w 762684"/>
              <a:gd name="connsiteY10" fmla="*/ 91149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6550 w 762684"/>
              <a:gd name="connsiteY10" fmla="*/ 91149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19866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48840 w 762684"/>
              <a:gd name="connsiteY10" fmla="*/ 27241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 name="connsiteX0" fmla="*/ 381342 w 762684"/>
              <a:gd name="connsiteY0" fmla="*/ 34 h 1361288"/>
              <a:gd name="connsiteX1" fmla="*/ 425041 w 762684"/>
              <a:gd name="connsiteY1" fmla="*/ 27274 h 1361288"/>
              <a:gd name="connsiteX2" fmla="*/ 762684 w 762684"/>
              <a:gd name="connsiteY2" fmla="*/ 823818 h 1361288"/>
              <a:gd name="connsiteX3" fmla="*/ 459602 w 762684"/>
              <a:gd name="connsiteY3" fmla="*/ 823818 h 1361288"/>
              <a:gd name="connsiteX4" fmla="*/ 459601 w 762684"/>
              <a:gd name="connsiteY4" fmla="*/ 1283028 h 1361288"/>
              <a:gd name="connsiteX5" fmla="*/ 381341 w 762684"/>
              <a:gd name="connsiteY5" fmla="*/ 1361288 h 1361288"/>
              <a:gd name="connsiteX6" fmla="*/ 381342 w 762684"/>
              <a:gd name="connsiteY6" fmla="*/ 1361287 h 1361288"/>
              <a:gd name="connsiteX7" fmla="*/ 303082 w 762684"/>
              <a:gd name="connsiteY7" fmla="*/ 1283027 h 1361288"/>
              <a:gd name="connsiteX8" fmla="*/ 303082 w 762684"/>
              <a:gd name="connsiteY8" fmla="*/ 823818 h 1361288"/>
              <a:gd name="connsiteX9" fmla="*/ 0 w 762684"/>
              <a:gd name="connsiteY9" fmla="*/ 823818 h 1361288"/>
              <a:gd name="connsiteX10" fmla="*/ 334092 w 762684"/>
              <a:gd name="connsiteY10" fmla="*/ 27275 h 1361288"/>
              <a:gd name="connsiteX11" fmla="*/ 381342 w 762684"/>
              <a:gd name="connsiteY11" fmla="*/ 34 h 1361288"/>
              <a:gd name="connsiteX0" fmla="*/ 381342 w 762684"/>
              <a:gd name="connsiteY0" fmla="*/ 269 h 1361523"/>
              <a:gd name="connsiteX1" fmla="*/ 425041 w 762684"/>
              <a:gd name="connsiteY1" fmla="*/ 27509 h 1361523"/>
              <a:gd name="connsiteX2" fmla="*/ 762684 w 762684"/>
              <a:gd name="connsiteY2" fmla="*/ 824053 h 1361523"/>
              <a:gd name="connsiteX3" fmla="*/ 459602 w 762684"/>
              <a:gd name="connsiteY3" fmla="*/ 824053 h 1361523"/>
              <a:gd name="connsiteX4" fmla="*/ 459601 w 762684"/>
              <a:gd name="connsiteY4" fmla="*/ 1283263 h 1361523"/>
              <a:gd name="connsiteX5" fmla="*/ 381341 w 762684"/>
              <a:gd name="connsiteY5" fmla="*/ 1361523 h 1361523"/>
              <a:gd name="connsiteX6" fmla="*/ 381342 w 762684"/>
              <a:gd name="connsiteY6" fmla="*/ 1361522 h 1361523"/>
              <a:gd name="connsiteX7" fmla="*/ 303082 w 762684"/>
              <a:gd name="connsiteY7" fmla="*/ 1283262 h 1361523"/>
              <a:gd name="connsiteX8" fmla="*/ 303082 w 762684"/>
              <a:gd name="connsiteY8" fmla="*/ 824053 h 1361523"/>
              <a:gd name="connsiteX9" fmla="*/ 0 w 762684"/>
              <a:gd name="connsiteY9" fmla="*/ 824053 h 1361523"/>
              <a:gd name="connsiteX10" fmla="*/ 334092 w 762684"/>
              <a:gd name="connsiteY10" fmla="*/ 27510 h 1361523"/>
              <a:gd name="connsiteX11" fmla="*/ 381342 w 762684"/>
              <a:gd name="connsiteY11" fmla="*/ 269 h 1361523"/>
              <a:gd name="connsiteX0" fmla="*/ 381342 w 762684"/>
              <a:gd name="connsiteY0" fmla="*/ 414 h 1361668"/>
              <a:gd name="connsiteX1" fmla="*/ 425041 w 762684"/>
              <a:gd name="connsiteY1" fmla="*/ 27654 h 1361668"/>
              <a:gd name="connsiteX2" fmla="*/ 762684 w 762684"/>
              <a:gd name="connsiteY2" fmla="*/ 824198 h 1361668"/>
              <a:gd name="connsiteX3" fmla="*/ 459602 w 762684"/>
              <a:gd name="connsiteY3" fmla="*/ 824198 h 1361668"/>
              <a:gd name="connsiteX4" fmla="*/ 459601 w 762684"/>
              <a:gd name="connsiteY4" fmla="*/ 1283408 h 1361668"/>
              <a:gd name="connsiteX5" fmla="*/ 381341 w 762684"/>
              <a:gd name="connsiteY5" fmla="*/ 1361668 h 1361668"/>
              <a:gd name="connsiteX6" fmla="*/ 381342 w 762684"/>
              <a:gd name="connsiteY6" fmla="*/ 1361667 h 1361668"/>
              <a:gd name="connsiteX7" fmla="*/ 303082 w 762684"/>
              <a:gd name="connsiteY7" fmla="*/ 1283407 h 1361668"/>
              <a:gd name="connsiteX8" fmla="*/ 303082 w 762684"/>
              <a:gd name="connsiteY8" fmla="*/ 824198 h 1361668"/>
              <a:gd name="connsiteX9" fmla="*/ 0 w 762684"/>
              <a:gd name="connsiteY9" fmla="*/ 824198 h 1361668"/>
              <a:gd name="connsiteX10" fmla="*/ 334092 w 762684"/>
              <a:gd name="connsiteY10" fmla="*/ 27655 h 1361668"/>
              <a:gd name="connsiteX11" fmla="*/ 381342 w 762684"/>
              <a:gd name="connsiteY11" fmla="*/ 414 h 1361668"/>
              <a:gd name="connsiteX0" fmla="*/ 381342 w 762684"/>
              <a:gd name="connsiteY0" fmla="*/ 414 h 1361668"/>
              <a:gd name="connsiteX1" fmla="*/ 425041 w 762684"/>
              <a:gd name="connsiteY1" fmla="*/ 27654 h 1361668"/>
              <a:gd name="connsiteX2" fmla="*/ 762684 w 762684"/>
              <a:gd name="connsiteY2" fmla="*/ 824198 h 1361668"/>
              <a:gd name="connsiteX3" fmla="*/ 459602 w 762684"/>
              <a:gd name="connsiteY3" fmla="*/ 824198 h 1361668"/>
              <a:gd name="connsiteX4" fmla="*/ 459601 w 762684"/>
              <a:gd name="connsiteY4" fmla="*/ 1283408 h 1361668"/>
              <a:gd name="connsiteX5" fmla="*/ 381341 w 762684"/>
              <a:gd name="connsiteY5" fmla="*/ 1361668 h 1361668"/>
              <a:gd name="connsiteX6" fmla="*/ 381342 w 762684"/>
              <a:gd name="connsiteY6" fmla="*/ 1361667 h 1361668"/>
              <a:gd name="connsiteX7" fmla="*/ 303082 w 762684"/>
              <a:gd name="connsiteY7" fmla="*/ 1283407 h 1361668"/>
              <a:gd name="connsiteX8" fmla="*/ 303082 w 762684"/>
              <a:gd name="connsiteY8" fmla="*/ 824198 h 1361668"/>
              <a:gd name="connsiteX9" fmla="*/ 0 w 762684"/>
              <a:gd name="connsiteY9" fmla="*/ 824198 h 1361668"/>
              <a:gd name="connsiteX10" fmla="*/ 334092 w 762684"/>
              <a:gd name="connsiteY10" fmla="*/ 27655 h 1361668"/>
              <a:gd name="connsiteX11" fmla="*/ 381342 w 762684"/>
              <a:gd name="connsiteY11" fmla="*/ 414 h 1361668"/>
              <a:gd name="connsiteX0" fmla="*/ 381342 w 762684"/>
              <a:gd name="connsiteY0" fmla="*/ 18 h 1361272"/>
              <a:gd name="connsiteX1" fmla="*/ 425041 w 762684"/>
              <a:gd name="connsiteY1" fmla="*/ 27258 h 1361272"/>
              <a:gd name="connsiteX2" fmla="*/ 762684 w 762684"/>
              <a:gd name="connsiteY2" fmla="*/ 823802 h 1361272"/>
              <a:gd name="connsiteX3" fmla="*/ 459602 w 762684"/>
              <a:gd name="connsiteY3" fmla="*/ 823802 h 1361272"/>
              <a:gd name="connsiteX4" fmla="*/ 459601 w 762684"/>
              <a:gd name="connsiteY4" fmla="*/ 1283012 h 1361272"/>
              <a:gd name="connsiteX5" fmla="*/ 381341 w 762684"/>
              <a:gd name="connsiteY5" fmla="*/ 1361272 h 1361272"/>
              <a:gd name="connsiteX6" fmla="*/ 381342 w 762684"/>
              <a:gd name="connsiteY6" fmla="*/ 1361271 h 1361272"/>
              <a:gd name="connsiteX7" fmla="*/ 303082 w 762684"/>
              <a:gd name="connsiteY7" fmla="*/ 1283011 h 1361272"/>
              <a:gd name="connsiteX8" fmla="*/ 303082 w 762684"/>
              <a:gd name="connsiteY8" fmla="*/ 823802 h 1361272"/>
              <a:gd name="connsiteX9" fmla="*/ 0 w 762684"/>
              <a:gd name="connsiteY9" fmla="*/ 823802 h 1361272"/>
              <a:gd name="connsiteX10" fmla="*/ 334092 w 762684"/>
              <a:gd name="connsiteY10" fmla="*/ 27259 h 1361272"/>
              <a:gd name="connsiteX11" fmla="*/ 381342 w 762684"/>
              <a:gd name="connsiteY11" fmla="*/ 18 h 1361272"/>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 name="connsiteX0" fmla="*/ 381342 w 762684"/>
              <a:gd name="connsiteY0" fmla="*/ 0 h 1361254"/>
              <a:gd name="connsiteX1" fmla="*/ 426750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684" h="1361254">
                <a:moveTo>
                  <a:pt x="381342" y="0"/>
                </a:moveTo>
                <a:cubicBezTo>
                  <a:pt x="395908" y="1387"/>
                  <a:pt x="412184" y="3630"/>
                  <a:pt x="426750" y="27240"/>
                </a:cubicBezTo>
                <a:lnTo>
                  <a:pt x="762684" y="823784"/>
                </a:lnTo>
                <a:lnTo>
                  <a:pt x="459602" y="823784"/>
                </a:lnTo>
                <a:cubicBezTo>
                  <a:pt x="459602" y="976854"/>
                  <a:pt x="459601" y="1129924"/>
                  <a:pt x="459601" y="1282994"/>
                </a:cubicBezTo>
                <a:cubicBezTo>
                  <a:pt x="459601" y="1326216"/>
                  <a:pt x="424563" y="1361254"/>
                  <a:pt x="381341" y="1361254"/>
                </a:cubicBezTo>
                <a:lnTo>
                  <a:pt x="381342" y="1361253"/>
                </a:lnTo>
                <a:cubicBezTo>
                  <a:pt x="338120" y="1361253"/>
                  <a:pt x="303082" y="1326215"/>
                  <a:pt x="303082" y="1282993"/>
                </a:cubicBezTo>
                <a:lnTo>
                  <a:pt x="303082" y="823784"/>
                </a:lnTo>
                <a:lnTo>
                  <a:pt x="0" y="823784"/>
                </a:lnTo>
                <a:lnTo>
                  <a:pt x="334092" y="27241"/>
                </a:lnTo>
                <a:cubicBezTo>
                  <a:pt x="343005" y="9615"/>
                  <a:pt x="366447" y="533"/>
                  <a:pt x="381342" y="0"/>
                </a:cubicBezTo>
                <a:close/>
              </a:path>
            </a:pathLst>
          </a:custGeom>
          <a:solidFill>
            <a:schemeClr val="bg1"/>
          </a:solidFill>
          <a:ln w="952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solidFill>
                <a:schemeClr val="tx1"/>
              </a:solidFill>
            </a:endParaRPr>
          </a:p>
        </p:txBody>
      </p:sp>
      <p:sp>
        <p:nvSpPr>
          <p:cNvPr id="66" name="Freeform 10"/>
          <p:cNvSpPr>
            <a:spLocks noChangeAspect="1"/>
          </p:cNvSpPr>
          <p:nvPr userDrawn="1"/>
        </p:nvSpPr>
        <p:spPr>
          <a:xfrm rot="19800000">
            <a:off x="4416414" y="2138150"/>
            <a:ext cx="69672" cy="124351"/>
          </a:xfrm>
          <a:custGeom>
            <a:avLst/>
            <a:gdLst>
              <a:gd name="connsiteX0" fmla="*/ 381342 w 762684"/>
              <a:gd name="connsiteY0" fmla="*/ 0 h 1361254"/>
              <a:gd name="connsiteX1" fmla="*/ 762684 w 762684"/>
              <a:gd name="connsiteY1" fmla="*/ 823784 h 1361254"/>
              <a:gd name="connsiteX2" fmla="*/ 459602 w 762684"/>
              <a:gd name="connsiteY2" fmla="*/ 823784 h 1361254"/>
              <a:gd name="connsiteX3" fmla="*/ 459601 w 762684"/>
              <a:gd name="connsiteY3" fmla="*/ 1282994 h 1361254"/>
              <a:gd name="connsiteX4" fmla="*/ 381341 w 762684"/>
              <a:gd name="connsiteY4" fmla="*/ 1361254 h 1361254"/>
              <a:gd name="connsiteX5" fmla="*/ 381342 w 762684"/>
              <a:gd name="connsiteY5" fmla="*/ 1361253 h 1361254"/>
              <a:gd name="connsiteX6" fmla="*/ 303082 w 762684"/>
              <a:gd name="connsiteY6" fmla="*/ 1282993 h 1361254"/>
              <a:gd name="connsiteX7" fmla="*/ 303082 w 762684"/>
              <a:gd name="connsiteY7" fmla="*/ 823784 h 1361254"/>
              <a:gd name="connsiteX8" fmla="*/ 0 w 762684"/>
              <a:gd name="connsiteY8" fmla="*/ 823784 h 1361254"/>
              <a:gd name="connsiteX0" fmla="*/ 381342 w 762684"/>
              <a:gd name="connsiteY0" fmla="*/ 0 h 1361254"/>
              <a:gd name="connsiteX1" fmla="*/ 425041 w 762684"/>
              <a:gd name="connsiteY1" fmla="*/ 100982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81342 w 762684"/>
              <a:gd name="connsiteY10" fmla="*/ 0 h 1361254"/>
              <a:gd name="connsiteX0" fmla="*/ 381342 w 762684"/>
              <a:gd name="connsiteY0" fmla="*/ 0 h 1361254"/>
              <a:gd name="connsiteX1" fmla="*/ 425041 w 762684"/>
              <a:gd name="connsiteY1" fmla="*/ 100982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16886 w 762684"/>
              <a:gd name="connsiteY10" fmla="*/ 123104 h 1361254"/>
              <a:gd name="connsiteX11" fmla="*/ 381342 w 762684"/>
              <a:gd name="connsiteY11" fmla="*/ 0 h 1361254"/>
              <a:gd name="connsiteX0" fmla="*/ 381342 w 762684"/>
              <a:gd name="connsiteY0" fmla="*/ 0 h 1361254"/>
              <a:gd name="connsiteX1" fmla="*/ 425041 w 762684"/>
              <a:gd name="connsiteY1" fmla="*/ 100982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6550 w 762684"/>
              <a:gd name="connsiteY10" fmla="*/ 91149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6550 w 762684"/>
              <a:gd name="connsiteY10" fmla="*/ 91149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19866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48840 w 762684"/>
              <a:gd name="connsiteY10" fmla="*/ 27241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 name="connsiteX0" fmla="*/ 381342 w 762684"/>
              <a:gd name="connsiteY0" fmla="*/ 34 h 1361288"/>
              <a:gd name="connsiteX1" fmla="*/ 425041 w 762684"/>
              <a:gd name="connsiteY1" fmla="*/ 27274 h 1361288"/>
              <a:gd name="connsiteX2" fmla="*/ 762684 w 762684"/>
              <a:gd name="connsiteY2" fmla="*/ 823818 h 1361288"/>
              <a:gd name="connsiteX3" fmla="*/ 459602 w 762684"/>
              <a:gd name="connsiteY3" fmla="*/ 823818 h 1361288"/>
              <a:gd name="connsiteX4" fmla="*/ 459601 w 762684"/>
              <a:gd name="connsiteY4" fmla="*/ 1283028 h 1361288"/>
              <a:gd name="connsiteX5" fmla="*/ 381341 w 762684"/>
              <a:gd name="connsiteY5" fmla="*/ 1361288 h 1361288"/>
              <a:gd name="connsiteX6" fmla="*/ 381342 w 762684"/>
              <a:gd name="connsiteY6" fmla="*/ 1361287 h 1361288"/>
              <a:gd name="connsiteX7" fmla="*/ 303082 w 762684"/>
              <a:gd name="connsiteY7" fmla="*/ 1283027 h 1361288"/>
              <a:gd name="connsiteX8" fmla="*/ 303082 w 762684"/>
              <a:gd name="connsiteY8" fmla="*/ 823818 h 1361288"/>
              <a:gd name="connsiteX9" fmla="*/ 0 w 762684"/>
              <a:gd name="connsiteY9" fmla="*/ 823818 h 1361288"/>
              <a:gd name="connsiteX10" fmla="*/ 334092 w 762684"/>
              <a:gd name="connsiteY10" fmla="*/ 27275 h 1361288"/>
              <a:gd name="connsiteX11" fmla="*/ 381342 w 762684"/>
              <a:gd name="connsiteY11" fmla="*/ 34 h 1361288"/>
              <a:gd name="connsiteX0" fmla="*/ 381342 w 762684"/>
              <a:gd name="connsiteY0" fmla="*/ 269 h 1361523"/>
              <a:gd name="connsiteX1" fmla="*/ 425041 w 762684"/>
              <a:gd name="connsiteY1" fmla="*/ 27509 h 1361523"/>
              <a:gd name="connsiteX2" fmla="*/ 762684 w 762684"/>
              <a:gd name="connsiteY2" fmla="*/ 824053 h 1361523"/>
              <a:gd name="connsiteX3" fmla="*/ 459602 w 762684"/>
              <a:gd name="connsiteY3" fmla="*/ 824053 h 1361523"/>
              <a:gd name="connsiteX4" fmla="*/ 459601 w 762684"/>
              <a:gd name="connsiteY4" fmla="*/ 1283263 h 1361523"/>
              <a:gd name="connsiteX5" fmla="*/ 381341 w 762684"/>
              <a:gd name="connsiteY5" fmla="*/ 1361523 h 1361523"/>
              <a:gd name="connsiteX6" fmla="*/ 381342 w 762684"/>
              <a:gd name="connsiteY6" fmla="*/ 1361522 h 1361523"/>
              <a:gd name="connsiteX7" fmla="*/ 303082 w 762684"/>
              <a:gd name="connsiteY7" fmla="*/ 1283262 h 1361523"/>
              <a:gd name="connsiteX8" fmla="*/ 303082 w 762684"/>
              <a:gd name="connsiteY8" fmla="*/ 824053 h 1361523"/>
              <a:gd name="connsiteX9" fmla="*/ 0 w 762684"/>
              <a:gd name="connsiteY9" fmla="*/ 824053 h 1361523"/>
              <a:gd name="connsiteX10" fmla="*/ 334092 w 762684"/>
              <a:gd name="connsiteY10" fmla="*/ 27510 h 1361523"/>
              <a:gd name="connsiteX11" fmla="*/ 381342 w 762684"/>
              <a:gd name="connsiteY11" fmla="*/ 269 h 1361523"/>
              <a:gd name="connsiteX0" fmla="*/ 381342 w 762684"/>
              <a:gd name="connsiteY0" fmla="*/ 414 h 1361668"/>
              <a:gd name="connsiteX1" fmla="*/ 425041 w 762684"/>
              <a:gd name="connsiteY1" fmla="*/ 27654 h 1361668"/>
              <a:gd name="connsiteX2" fmla="*/ 762684 w 762684"/>
              <a:gd name="connsiteY2" fmla="*/ 824198 h 1361668"/>
              <a:gd name="connsiteX3" fmla="*/ 459602 w 762684"/>
              <a:gd name="connsiteY3" fmla="*/ 824198 h 1361668"/>
              <a:gd name="connsiteX4" fmla="*/ 459601 w 762684"/>
              <a:gd name="connsiteY4" fmla="*/ 1283408 h 1361668"/>
              <a:gd name="connsiteX5" fmla="*/ 381341 w 762684"/>
              <a:gd name="connsiteY5" fmla="*/ 1361668 h 1361668"/>
              <a:gd name="connsiteX6" fmla="*/ 381342 w 762684"/>
              <a:gd name="connsiteY6" fmla="*/ 1361667 h 1361668"/>
              <a:gd name="connsiteX7" fmla="*/ 303082 w 762684"/>
              <a:gd name="connsiteY7" fmla="*/ 1283407 h 1361668"/>
              <a:gd name="connsiteX8" fmla="*/ 303082 w 762684"/>
              <a:gd name="connsiteY8" fmla="*/ 824198 h 1361668"/>
              <a:gd name="connsiteX9" fmla="*/ 0 w 762684"/>
              <a:gd name="connsiteY9" fmla="*/ 824198 h 1361668"/>
              <a:gd name="connsiteX10" fmla="*/ 334092 w 762684"/>
              <a:gd name="connsiteY10" fmla="*/ 27655 h 1361668"/>
              <a:gd name="connsiteX11" fmla="*/ 381342 w 762684"/>
              <a:gd name="connsiteY11" fmla="*/ 414 h 1361668"/>
              <a:gd name="connsiteX0" fmla="*/ 381342 w 762684"/>
              <a:gd name="connsiteY0" fmla="*/ 414 h 1361668"/>
              <a:gd name="connsiteX1" fmla="*/ 425041 w 762684"/>
              <a:gd name="connsiteY1" fmla="*/ 27654 h 1361668"/>
              <a:gd name="connsiteX2" fmla="*/ 762684 w 762684"/>
              <a:gd name="connsiteY2" fmla="*/ 824198 h 1361668"/>
              <a:gd name="connsiteX3" fmla="*/ 459602 w 762684"/>
              <a:gd name="connsiteY3" fmla="*/ 824198 h 1361668"/>
              <a:gd name="connsiteX4" fmla="*/ 459601 w 762684"/>
              <a:gd name="connsiteY4" fmla="*/ 1283408 h 1361668"/>
              <a:gd name="connsiteX5" fmla="*/ 381341 w 762684"/>
              <a:gd name="connsiteY5" fmla="*/ 1361668 h 1361668"/>
              <a:gd name="connsiteX6" fmla="*/ 381342 w 762684"/>
              <a:gd name="connsiteY6" fmla="*/ 1361667 h 1361668"/>
              <a:gd name="connsiteX7" fmla="*/ 303082 w 762684"/>
              <a:gd name="connsiteY7" fmla="*/ 1283407 h 1361668"/>
              <a:gd name="connsiteX8" fmla="*/ 303082 w 762684"/>
              <a:gd name="connsiteY8" fmla="*/ 824198 h 1361668"/>
              <a:gd name="connsiteX9" fmla="*/ 0 w 762684"/>
              <a:gd name="connsiteY9" fmla="*/ 824198 h 1361668"/>
              <a:gd name="connsiteX10" fmla="*/ 334092 w 762684"/>
              <a:gd name="connsiteY10" fmla="*/ 27655 h 1361668"/>
              <a:gd name="connsiteX11" fmla="*/ 381342 w 762684"/>
              <a:gd name="connsiteY11" fmla="*/ 414 h 1361668"/>
              <a:gd name="connsiteX0" fmla="*/ 381342 w 762684"/>
              <a:gd name="connsiteY0" fmla="*/ 18 h 1361272"/>
              <a:gd name="connsiteX1" fmla="*/ 425041 w 762684"/>
              <a:gd name="connsiteY1" fmla="*/ 27258 h 1361272"/>
              <a:gd name="connsiteX2" fmla="*/ 762684 w 762684"/>
              <a:gd name="connsiteY2" fmla="*/ 823802 h 1361272"/>
              <a:gd name="connsiteX3" fmla="*/ 459602 w 762684"/>
              <a:gd name="connsiteY3" fmla="*/ 823802 h 1361272"/>
              <a:gd name="connsiteX4" fmla="*/ 459601 w 762684"/>
              <a:gd name="connsiteY4" fmla="*/ 1283012 h 1361272"/>
              <a:gd name="connsiteX5" fmla="*/ 381341 w 762684"/>
              <a:gd name="connsiteY5" fmla="*/ 1361272 h 1361272"/>
              <a:gd name="connsiteX6" fmla="*/ 381342 w 762684"/>
              <a:gd name="connsiteY6" fmla="*/ 1361271 h 1361272"/>
              <a:gd name="connsiteX7" fmla="*/ 303082 w 762684"/>
              <a:gd name="connsiteY7" fmla="*/ 1283011 h 1361272"/>
              <a:gd name="connsiteX8" fmla="*/ 303082 w 762684"/>
              <a:gd name="connsiteY8" fmla="*/ 823802 h 1361272"/>
              <a:gd name="connsiteX9" fmla="*/ 0 w 762684"/>
              <a:gd name="connsiteY9" fmla="*/ 823802 h 1361272"/>
              <a:gd name="connsiteX10" fmla="*/ 334092 w 762684"/>
              <a:gd name="connsiteY10" fmla="*/ 27259 h 1361272"/>
              <a:gd name="connsiteX11" fmla="*/ 381342 w 762684"/>
              <a:gd name="connsiteY11" fmla="*/ 18 h 1361272"/>
              <a:gd name="connsiteX0" fmla="*/ 381342 w 762684"/>
              <a:gd name="connsiteY0" fmla="*/ 0 h 1361254"/>
              <a:gd name="connsiteX1" fmla="*/ 425041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 name="connsiteX0" fmla="*/ 381342 w 762684"/>
              <a:gd name="connsiteY0" fmla="*/ 0 h 1361254"/>
              <a:gd name="connsiteX1" fmla="*/ 426750 w 762684"/>
              <a:gd name="connsiteY1" fmla="*/ 27240 h 1361254"/>
              <a:gd name="connsiteX2" fmla="*/ 762684 w 762684"/>
              <a:gd name="connsiteY2" fmla="*/ 823784 h 1361254"/>
              <a:gd name="connsiteX3" fmla="*/ 459602 w 762684"/>
              <a:gd name="connsiteY3" fmla="*/ 823784 h 1361254"/>
              <a:gd name="connsiteX4" fmla="*/ 459601 w 762684"/>
              <a:gd name="connsiteY4" fmla="*/ 1282994 h 1361254"/>
              <a:gd name="connsiteX5" fmla="*/ 381341 w 762684"/>
              <a:gd name="connsiteY5" fmla="*/ 1361254 h 1361254"/>
              <a:gd name="connsiteX6" fmla="*/ 381342 w 762684"/>
              <a:gd name="connsiteY6" fmla="*/ 1361253 h 1361254"/>
              <a:gd name="connsiteX7" fmla="*/ 303082 w 762684"/>
              <a:gd name="connsiteY7" fmla="*/ 1282993 h 1361254"/>
              <a:gd name="connsiteX8" fmla="*/ 303082 w 762684"/>
              <a:gd name="connsiteY8" fmla="*/ 823784 h 1361254"/>
              <a:gd name="connsiteX9" fmla="*/ 0 w 762684"/>
              <a:gd name="connsiteY9" fmla="*/ 823784 h 1361254"/>
              <a:gd name="connsiteX10" fmla="*/ 334092 w 762684"/>
              <a:gd name="connsiteY10" fmla="*/ 27241 h 1361254"/>
              <a:gd name="connsiteX11" fmla="*/ 381342 w 762684"/>
              <a:gd name="connsiteY11" fmla="*/ 0 h 136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684" h="1361254">
                <a:moveTo>
                  <a:pt x="381342" y="0"/>
                </a:moveTo>
                <a:cubicBezTo>
                  <a:pt x="395908" y="1387"/>
                  <a:pt x="412184" y="3630"/>
                  <a:pt x="426750" y="27240"/>
                </a:cubicBezTo>
                <a:lnTo>
                  <a:pt x="762684" y="823784"/>
                </a:lnTo>
                <a:lnTo>
                  <a:pt x="459602" y="823784"/>
                </a:lnTo>
                <a:cubicBezTo>
                  <a:pt x="459602" y="976854"/>
                  <a:pt x="459601" y="1129924"/>
                  <a:pt x="459601" y="1282994"/>
                </a:cubicBezTo>
                <a:cubicBezTo>
                  <a:pt x="459601" y="1326216"/>
                  <a:pt x="424563" y="1361254"/>
                  <a:pt x="381341" y="1361254"/>
                </a:cubicBezTo>
                <a:lnTo>
                  <a:pt x="381342" y="1361253"/>
                </a:lnTo>
                <a:cubicBezTo>
                  <a:pt x="338120" y="1361253"/>
                  <a:pt x="303082" y="1326215"/>
                  <a:pt x="303082" y="1282993"/>
                </a:cubicBezTo>
                <a:lnTo>
                  <a:pt x="303082" y="823784"/>
                </a:lnTo>
                <a:lnTo>
                  <a:pt x="0" y="823784"/>
                </a:lnTo>
                <a:lnTo>
                  <a:pt x="334092" y="27241"/>
                </a:lnTo>
                <a:cubicBezTo>
                  <a:pt x="343005" y="9615"/>
                  <a:pt x="366447" y="533"/>
                  <a:pt x="381342" y="0"/>
                </a:cubicBezTo>
                <a:close/>
              </a:path>
            </a:pathLst>
          </a:custGeom>
          <a:solidFill>
            <a:schemeClr val="bg1"/>
          </a:solidFill>
          <a:ln w="952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solidFill>
                <a:schemeClr val="tx1"/>
              </a:solidFill>
            </a:endParaRPr>
          </a:p>
        </p:txBody>
      </p:sp>
      <p:sp>
        <p:nvSpPr>
          <p:cNvPr id="22" name="Pladsholder til dato 3" hidden="1">
            <a:extLst>
              <a:ext uri="{FF2B5EF4-FFF2-40B4-BE49-F238E27FC236}">
                <a16:creationId xmlns:a16="http://schemas.microsoft.com/office/drawing/2014/main" id="{79C6BA40-0A49-7673-45A9-7C4D3541BA07}"/>
              </a:ext>
            </a:extLst>
          </p:cNvPr>
          <p:cNvSpPr>
            <a:spLocks noGrp="1"/>
          </p:cNvSpPr>
          <p:nvPr>
            <p:ph type="dt" sz="half" idx="10"/>
          </p:nvPr>
        </p:nvSpPr>
        <p:spPr>
          <a:xfrm>
            <a:off x="0" y="6858000"/>
            <a:ext cx="0" cy="0"/>
          </a:xfrm>
        </p:spPr>
        <p:txBody>
          <a:bodyPr/>
          <a:lstStyle>
            <a:lvl1pPr>
              <a:defRPr sz="100">
                <a:noFill/>
              </a:defRPr>
            </a:lvl1pPr>
          </a:lstStyle>
          <a:p>
            <a:fld id="{FA96AD4B-435A-4D0A-87A0-F4000646B7B6}" type="datetime1">
              <a:rPr lang="da-DK" smtClean="0"/>
              <a:t>25.04.2024</a:t>
            </a:fld>
            <a:endParaRPr lang="da-DK" dirty="0"/>
          </a:p>
        </p:txBody>
      </p:sp>
      <p:sp>
        <p:nvSpPr>
          <p:cNvPr id="23" name="Pladsholder til sidefod 4" hidden="1">
            <a:extLst>
              <a:ext uri="{FF2B5EF4-FFF2-40B4-BE49-F238E27FC236}">
                <a16:creationId xmlns:a16="http://schemas.microsoft.com/office/drawing/2014/main" id="{F4D4719E-1E3F-B75D-AF75-C575C79D6C77}"/>
              </a:ext>
            </a:extLst>
          </p:cNvPr>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24" name="Pladsholder til slidenummer 5" hidden="1">
            <a:extLst>
              <a:ext uri="{FF2B5EF4-FFF2-40B4-BE49-F238E27FC236}">
                <a16:creationId xmlns:a16="http://schemas.microsoft.com/office/drawing/2014/main" id="{9434FDBC-E923-AFC0-E942-C956724548D0}"/>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274027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el billede stor højre">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1080000" tIns="360000" rIns="6408000" anchor="ctr" anchorCtr="0"/>
          <a:lstStyle>
            <a:lvl1pPr marL="0" indent="0" algn="r">
              <a:buNone/>
              <a:defRPr sz="2400" b="1" i="0" baseline="0">
                <a:solidFill>
                  <a:schemeClr val="bg1"/>
                </a:solidFill>
                <a:sym typeface="Wingdings" panose="05000000000000000000" pitchFamily="2" charset="2"/>
              </a:defRPr>
            </a:lvl1pPr>
          </a:lstStyle>
          <a:p>
            <a:r>
              <a:rPr lang="da-DK" dirty="0"/>
              <a:t>Klik på ikonet, hvis du vil indsætte et billede  </a:t>
            </a:r>
          </a:p>
        </p:txBody>
      </p:sp>
      <p:sp>
        <p:nvSpPr>
          <p:cNvPr id="11" name="Titel 2">
            <a:extLst>
              <a:ext uri="{FF2B5EF4-FFF2-40B4-BE49-F238E27FC236}">
                <a16:creationId xmlns:a16="http://schemas.microsoft.com/office/drawing/2014/main" id="{9210F5A1-BA4C-C241-930B-E24AB0E141FB}"/>
              </a:ext>
            </a:extLst>
          </p:cNvPr>
          <p:cNvSpPr>
            <a:spLocks noGrp="1"/>
          </p:cNvSpPr>
          <p:nvPr>
            <p:ph type="ctrTitle"/>
          </p:nvPr>
        </p:nvSpPr>
        <p:spPr>
          <a:xfrm>
            <a:off x="6243638" y="691815"/>
            <a:ext cx="5948362" cy="5474035"/>
          </a:xfrm>
          <a:blipFill>
            <a:blip r:embed="rId3"/>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2" name="Pladsholder til tekst 14">
            <a:extLst>
              <a:ext uri="{FF2B5EF4-FFF2-40B4-BE49-F238E27FC236}">
                <a16:creationId xmlns:a16="http://schemas.microsoft.com/office/drawing/2014/main" id="{7AF680B5-5F7B-7C42-BF08-E9B604FEDFF4}"/>
              </a:ext>
            </a:extLst>
          </p:cNvPr>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0" i="0" baseline="0"/>
            </a:lvl1pPr>
          </a:lstStyle>
          <a:p>
            <a:pPr lvl="0"/>
            <a:r>
              <a:rPr lang="da-DK" dirty="0"/>
              <a:t>Navn på oplægsholder, KU-enhed, sted og dato</a:t>
            </a:r>
          </a:p>
        </p:txBody>
      </p:sp>
      <p:sp>
        <p:nvSpPr>
          <p:cNvPr id="13" name="Undertitel 2">
            <a:extLst>
              <a:ext uri="{FF2B5EF4-FFF2-40B4-BE49-F238E27FC236}">
                <a16:creationId xmlns:a16="http://schemas.microsoft.com/office/drawing/2014/main" id="{E8639E81-1331-644F-9855-3A9C253754AE}"/>
              </a:ext>
            </a:extLst>
          </p:cNvPr>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b="0" i="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dirty="0"/>
              <a:t>Klik for at tilføje undertitel</a:t>
            </a:r>
          </a:p>
        </p:txBody>
      </p:sp>
      <p:sp>
        <p:nvSpPr>
          <p:cNvPr id="14" name="Titel 1">
            <a:extLst>
              <a:ext uri="{FF2B5EF4-FFF2-40B4-BE49-F238E27FC236}">
                <a16:creationId xmlns:a16="http://schemas.microsoft.com/office/drawing/2014/main" id="{B7A6A120-00EE-3144-9AB3-0695A4240B49}"/>
              </a:ext>
            </a:extLst>
          </p:cNvPr>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0" i="0" baseline="0">
                <a:solidFill>
                  <a:schemeClr val="accent1"/>
                </a:solidFill>
                <a:latin typeface="+mj-lt"/>
              </a:defRPr>
            </a:lvl1pPr>
          </a:lstStyle>
          <a:p>
            <a:pPr lvl="0"/>
            <a:r>
              <a:rPr lang="da-DK" dirty="0"/>
              <a:t>Klik for at tilføje titel</a:t>
            </a:r>
          </a:p>
        </p:txBody>
      </p:sp>
      <p:sp>
        <p:nvSpPr>
          <p:cNvPr id="10" name="Pladsholder til dato 3" hidden="1">
            <a:extLst>
              <a:ext uri="{FF2B5EF4-FFF2-40B4-BE49-F238E27FC236}">
                <a16:creationId xmlns:a16="http://schemas.microsoft.com/office/drawing/2014/main" id="{5D6F800E-E8DB-D1E9-A292-CDCB828E80AD}"/>
              </a:ext>
            </a:extLst>
          </p:cNvPr>
          <p:cNvSpPr>
            <a:spLocks noGrp="1"/>
          </p:cNvSpPr>
          <p:nvPr>
            <p:ph type="dt" sz="half" idx="10"/>
          </p:nvPr>
        </p:nvSpPr>
        <p:spPr>
          <a:xfrm>
            <a:off x="0" y="6858000"/>
            <a:ext cx="0" cy="0"/>
          </a:xfrm>
        </p:spPr>
        <p:txBody>
          <a:bodyPr/>
          <a:lstStyle>
            <a:lvl1pPr>
              <a:defRPr sz="100">
                <a:noFill/>
              </a:defRPr>
            </a:lvl1pPr>
          </a:lstStyle>
          <a:p>
            <a:fld id="{850C8D61-CF2F-4293-9A1F-6B0C79C373C6}" type="datetime1">
              <a:rPr lang="da-DK" smtClean="0"/>
              <a:t>25.04.2024</a:t>
            </a:fld>
            <a:endParaRPr lang="da-DK" dirty="0"/>
          </a:p>
        </p:txBody>
      </p:sp>
      <p:sp>
        <p:nvSpPr>
          <p:cNvPr id="15" name="Pladsholder til sidefod 4" hidden="1">
            <a:extLst>
              <a:ext uri="{FF2B5EF4-FFF2-40B4-BE49-F238E27FC236}">
                <a16:creationId xmlns:a16="http://schemas.microsoft.com/office/drawing/2014/main" id="{75F96715-1FD5-51ED-7CC1-42E30D0821E3}"/>
              </a:ext>
            </a:extLst>
          </p:cNvPr>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16" name="Pladsholder til slidenummer 5" hidden="1">
            <a:extLst>
              <a:ext uri="{FF2B5EF4-FFF2-40B4-BE49-F238E27FC236}">
                <a16:creationId xmlns:a16="http://schemas.microsoft.com/office/drawing/2014/main" id="{FF7B57F8-B201-8F25-4597-86F1EE0AFA0C}"/>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170987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billede lille venstre ">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solidFill>
            <a:schemeClr val="bg1">
              <a:lumMod val="75000"/>
            </a:schemeClr>
          </a:solidFill>
        </p:spPr>
        <p:txBody>
          <a:bodyPr lIns="6408000" tIns="360000" rIns="720000" anchor="ctr" anchorCtr="0"/>
          <a:lstStyle>
            <a:lvl1pPr marL="0" indent="0" algn="l" defTabSz="914400" rtl="0" eaLnBrk="1" latinLnBrk="0" hangingPunct="1">
              <a:lnSpc>
                <a:spcPct val="100000"/>
              </a:lnSpc>
              <a:spcBef>
                <a:spcPts val="1000"/>
              </a:spcBef>
              <a:buFont typeface="Arial" panose="020B0604020202020204" pitchFamily="34" charset="0"/>
              <a:buNone/>
              <a:defRPr lang="da-DK" sz="2400" kern="1200" baseline="0" dirty="0">
                <a:solidFill>
                  <a:schemeClr val="bg1"/>
                </a:solidFill>
                <a:latin typeface="+mn-lt"/>
                <a:ea typeface="+mn-ea"/>
                <a:cs typeface="+mn-cs"/>
                <a:sym typeface="Wingdings" panose="05000000000000000000" pitchFamily="2" charset="2"/>
              </a:defRPr>
            </a:lvl1pPr>
          </a:lstStyle>
          <a:p>
            <a:r>
              <a:rPr lang="da-DK" dirty="0"/>
              <a:t> Klik på ikonet, hvis du vil indsætte et billede</a:t>
            </a:r>
          </a:p>
        </p:txBody>
      </p:sp>
      <p:sp>
        <p:nvSpPr>
          <p:cNvPr id="22" name="Titel 2"/>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da-DK" dirty="0"/>
              <a:t>Klik for at tilføje titel</a:t>
            </a:r>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da-DK" dirty="0"/>
              <a:t>Navn på oplægsholder, KU-enhed, sted og dato</a:t>
            </a:r>
          </a:p>
        </p:txBody>
      </p:sp>
      <p:sp>
        <p:nvSpPr>
          <p:cNvPr id="10" name="Pladsholder til dato 3" hidden="1">
            <a:extLst>
              <a:ext uri="{FF2B5EF4-FFF2-40B4-BE49-F238E27FC236}">
                <a16:creationId xmlns:a16="http://schemas.microsoft.com/office/drawing/2014/main" id="{1570F19F-11E9-F8A1-DCD4-0B2BD4223DC2}"/>
              </a:ext>
            </a:extLst>
          </p:cNvPr>
          <p:cNvSpPr>
            <a:spLocks noGrp="1"/>
          </p:cNvSpPr>
          <p:nvPr>
            <p:ph type="dt" sz="half" idx="10"/>
          </p:nvPr>
        </p:nvSpPr>
        <p:spPr>
          <a:xfrm>
            <a:off x="0" y="6858000"/>
            <a:ext cx="0" cy="0"/>
          </a:xfrm>
        </p:spPr>
        <p:txBody>
          <a:bodyPr/>
          <a:lstStyle>
            <a:lvl1pPr>
              <a:defRPr sz="100">
                <a:noFill/>
              </a:defRPr>
            </a:lvl1pPr>
          </a:lstStyle>
          <a:p>
            <a:fld id="{34D99FEB-2FC3-4FA6-9F36-280592A4EBA0}" type="datetime1">
              <a:rPr lang="da-DK" smtClean="0"/>
              <a:t>25.04.2024</a:t>
            </a:fld>
            <a:endParaRPr lang="da-DK" dirty="0"/>
          </a:p>
        </p:txBody>
      </p:sp>
      <p:sp>
        <p:nvSpPr>
          <p:cNvPr id="11" name="Pladsholder til sidefod 4" hidden="1">
            <a:extLst>
              <a:ext uri="{FF2B5EF4-FFF2-40B4-BE49-F238E27FC236}">
                <a16:creationId xmlns:a16="http://schemas.microsoft.com/office/drawing/2014/main" id="{B7D930ED-6F01-0E90-6740-D9E50AA5B833}"/>
              </a:ext>
            </a:extLst>
          </p:cNvPr>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12" name="Pladsholder til slidenummer 5" hidden="1">
            <a:extLst>
              <a:ext uri="{FF2B5EF4-FFF2-40B4-BE49-F238E27FC236}">
                <a16:creationId xmlns:a16="http://schemas.microsoft.com/office/drawing/2014/main" id="{ADD5A7A0-1930-6FDD-F270-B46368D36A8B}"/>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296780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 billede stor venstre">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solidFill>
            <a:schemeClr val="bg1">
              <a:lumMod val="75000"/>
            </a:schemeClr>
          </a:solidFill>
        </p:spPr>
        <p:txBody>
          <a:bodyPr lIns="6408000" tIns="360000" rIns="720000" anchor="ctr" anchorCtr="0"/>
          <a:lstStyle>
            <a:lvl1pPr marL="0" indent="0" algn="l">
              <a:buNone/>
              <a:defRPr sz="2400" baseline="0">
                <a:solidFill>
                  <a:schemeClr val="bg1"/>
                </a:solidFill>
                <a:sym typeface="Wingdings" panose="05000000000000000000" pitchFamily="2" charset="2"/>
              </a:defRPr>
            </a:lvl1pPr>
          </a:lstStyle>
          <a:p>
            <a:r>
              <a:rPr lang="da-DK" dirty="0"/>
              <a:t> Klik på ikonet, hvis du vil indsætte et billede</a:t>
            </a:r>
          </a:p>
        </p:txBody>
      </p:sp>
      <p:sp>
        <p:nvSpPr>
          <p:cNvPr id="2" name="Titel 2"/>
          <p:cNvSpPr>
            <a:spLocks noGrp="1"/>
          </p:cNvSpPr>
          <p:nvPr>
            <p:ph type="ctrTitle"/>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ts val="4000"/>
              </a:lnSpc>
              <a:defRPr sz="3600">
                <a:solidFill>
                  <a:schemeClr val="bg1"/>
                </a:solidFill>
              </a:defRPr>
            </a:lvl1pPr>
          </a:lstStyle>
          <a:p>
            <a:r>
              <a:rPr lang="en-GB"/>
              <a:t>Click to edit Master title style</a:t>
            </a:r>
            <a:endParaRPr lang="da-DK" dirty="0"/>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da-DK" dirty="0"/>
              <a:t>Klik for at tilføje titel</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dirty="0"/>
              <a:t>Klik for at tilføje undertitel</a:t>
            </a:r>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da-DK" dirty="0"/>
              <a:t>Navn på oplægsholder, KU-enhed, sted og dato</a:t>
            </a:r>
          </a:p>
        </p:txBody>
      </p:sp>
      <p:sp>
        <p:nvSpPr>
          <p:cNvPr id="13" name="Pladsholder til dato 3" hidden="1">
            <a:extLst>
              <a:ext uri="{FF2B5EF4-FFF2-40B4-BE49-F238E27FC236}">
                <a16:creationId xmlns:a16="http://schemas.microsoft.com/office/drawing/2014/main" id="{B280A661-856C-E622-1331-CDB60AB08622}"/>
              </a:ext>
            </a:extLst>
          </p:cNvPr>
          <p:cNvSpPr>
            <a:spLocks noGrp="1"/>
          </p:cNvSpPr>
          <p:nvPr>
            <p:ph type="dt" sz="half" idx="10"/>
          </p:nvPr>
        </p:nvSpPr>
        <p:spPr>
          <a:xfrm>
            <a:off x="0" y="6858000"/>
            <a:ext cx="0" cy="0"/>
          </a:xfrm>
        </p:spPr>
        <p:txBody>
          <a:bodyPr/>
          <a:lstStyle>
            <a:lvl1pPr>
              <a:defRPr sz="100">
                <a:noFill/>
              </a:defRPr>
            </a:lvl1pPr>
          </a:lstStyle>
          <a:p>
            <a:fld id="{A255E55A-4CBD-4745-9CAA-603B15E40F2A}" type="datetime1">
              <a:rPr lang="da-DK" smtClean="0"/>
              <a:t>25.04.2024</a:t>
            </a:fld>
            <a:endParaRPr lang="da-DK" dirty="0"/>
          </a:p>
        </p:txBody>
      </p:sp>
      <p:sp>
        <p:nvSpPr>
          <p:cNvPr id="14" name="Pladsholder til sidefod 4" hidden="1">
            <a:extLst>
              <a:ext uri="{FF2B5EF4-FFF2-40B4-BE49-F238E27FC236}">
                <a16:creationId xmlns:a16="http://schemas.microsoft.com/office/drawing/2014/main" id="{82F7776B-57AF-971B-A75B-223AFE263EAC}"/>
              </a:ext>
            </a:extLst>
          </p:cNvPr>
          <p:cNvSpPr>
            <a:spLocks noGrp="1"/>
          </p:cNvSpPr>
          <p:nvPr>
            <p:ph type="ftr" sz="quarter" idx="11"/>
          </p:nvPr>
        </p:nvSpPr>
        <p:spPr>
          <a:xfrm>
            <a:off x="0" y="6858000"/>
            <a:ext cx="0" cy="0"/>
          </a:xfrm>
        </p:spPr>
        <p:txBody>
          <a:bodyPr/>
          <a:lstStyle>
            <a:lvl1pPr>
              <a:defRPr sz="100">
                <a:noFill/>
              </a:defRPr>
            </a:lvl1pPr>
          </a:lstStyle>
          <a:p>
            <a:endParaRPr lang="da-DK" dirty="0"/>
          </a:p>
        </p:txBody>
      </p:sp>
      <p:sp>
        <p:nvSpPr>
          <p:cNvPr id="15" name="Pladsholder til slidenummer 5" hidden="1">
            <a:extLst>
              <a:ext uri="{FF2B5EF4-FFF2-40B4-BE49-F238E27FC236}">
                <a16:creationId xmlns:a16="http://schemas.microsoft.com/office/drawing/2014/main" id="{EFF41101-1901-1836-D8DB-6C08E169D0B8}"/>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da-DK" smtClean="0"/>
              <a:pPr/>
              <a:t>‹#›</a:t>
            </a:fld>
            <a:endParaRPr lang="da-DK" dirty="0"/>
          </a:p>
        </p:txBody>
      </p:sp>
    </p:spTree>
    <p:extLst>
      <p:ext uri="{BB962C8B-B14F-4D97-AF65-F5344CB8AC3E}">
        <p14:creationId xmlns:p14="http://schemas.microsoft.com/office/powerpoint/2010/main" val="38290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3599"/>
          </a:xfrm>
        </p:spPr>
        <p:txBody>
          <a:bodyPr/>
          <a:lstStyle>
            <a:lvl1pPr>
              <a:defRPr b="0" i="0" baseline="0"/>
            </a:lvl1pPr>
          </a:lstStyle>
          <a:p>
            <a:pPr lvl="0"/>
            <a:r>
              <a:rPr lang="da-DK" dirty="0"/>
              <a:t>Klik for at tilføje overskrift</a:t>
            </a:r>
          </a:p>
        </p:txBody>
      </p:sp>
      <p:sp>
        <p:nvSpPr>
          <p:cNvPr id="3" name="Pladsholder til indhold 2"/>
          <p:cNvSpPr>
            <a:spLocks noGrp="1"/>
          </p:cNvSpPr>
          <p:nvPr>
            <p:ph idx="1" hasCustomPrompt="1"/>
          </p:nvPr>
        </p:nvSpPr>
        <p:spPr>
          <a:xfrm>
            <a:off x="588963" y="1628775"/>
            <a:ext cx="11012488" cy="46736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marL="719138" indent="0">
              <a:buNone/>
              <a:defRPr/>
            </a:lvl4pPr>
          </a:lstStyle>
          <a:p>
            <a:pPr lvl="0"/>
            <a:r>
              <a:rPr lang="da-DK" dirty="0"/>
              <a:t>Klik for at indsætte tekst</a:t>
            </a:r>
          </a:p>
          <a:p>
            <a:pPr lvl="1"/>
            <a:r>
              <a:rPr lang="da-DK" dirty="0"/>
              <a:t>Andet niveau</a:t>
            </a:r>
          </a:p>
          <a:p>
            <a:pPr lvl="2"/>
            <a:r>
              <a:rPr lang="da-DK" dirty="0"/>
              <a:t>Tredje niveau</a:t>
            </a:r>
          </a:p>
        </p:txBody>
      </p:sp>
      <p:sp>
        <p:nvSpPr>
          <p:cNvPr id="4" name="Pladsholder til dato 3"/>
          <p:cNvSpPr>
            <a:spLocks noGrp="1"/>
          </p:cNvSpPr>
          <p:nvPr>
            <p:ph type="dt" sz="half" idx="10"/>
          </p:nvPr>
        </p:nvSpPr>
        <p:spPr/>
        <p:txBody>
          <a:bodyPr/>
          <a:lstStyle/>
          <a:p>
            <a:fld id="{A40A2488-620E-4717-952D-4163044243D3}" type="datetime1">
              <a:rPr lang="da-DK" smtClean="0"/>
              <a:t>25.04.2024</a:t>
            </a:fld>
            <a:endParaRPr lang="da-DK" dirty="0"/>
          </a:p>
        </p:txBody>
      </p:sp>
      <p:sp>
        <p:nvSpPr>
          <p:cNvPr id="5" name="Pladsholder til sidefod 4"/>
          <p:cNvSpPr>
            <a:spLocks noGrp="1"/>
          </p:cNvSpPr>
          <p:nvPr>
            <p:ph type="ftr" sz="quarter" idx="11"/>
          </p:nvPr>
        </p:nvSpPr>
        <p:spPr/>
        <p:txBody>
          <a:bodyPr/>
          <a:lstStyle/>
          <a:p>
            <a:endParaRPr lang="da-DK" dirty="0"/>
          </a:p>
        </p:txBody>
      </p:sp>
      <p:sp>
        <p:nvSpPr>
          <p:cNvPr id="6" name="Pladsholder til slidenummer 5"/>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279685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el og to indholdsobjekter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lvl1pPr>
              <a:defRPr b="0" i="0" baseline="0"/>
            </a:lvl1pPr>
          </a:lstStyle>
          <a:p>
            <a:pPr lvl="0"/>
            <a:r>
              <a:rPr lang="da-DK" dirty="0"/>
              <a:t>Klik for at tilføje overskrift</a:t>
            </a:r>
          </a:p>
        </p:txBody>
      </p:sp>
      <p:sp>
        <p:nvSpPr>
          <p:cNvPr id="3" name="Pladsholder til indhold 2"/>
          <p:cNvSpPr>
            <a:spLocks noGrp="1"/>
          </p:cNvSpPr>
          <p:nvPr>
            <p:ph sz="half" idx="1" hasCustomPrompt="1"/>
          </p:nvPr>
        </p:nvSpPr>
        <p:spPr>
          <a:xfrm>
            <a:off x="588964" y="1628775"/>
            <a:ext cx="5356800" cy="46728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a:defRPr lang="da-DK" b="0" i="0" baseline="0" dirty="0" smtClean="0"/>
            </a:lvl4pPr>
          </a:lstStyle>
          <a:p>
            <a:pPr lvl="0"/>
            <a:r>
              <a:rPr lang="da-DK" dirty="0"/>
              <a:t>Klik for at indsætte tekst</a:t>
            </a:r>
          </a:p>
          <a:p>
            <a:pPr lvl="1"/>
            <a:r>
              <a:rPr lang="da-DK" dirty="0"/>
              <a:t>Andet niveau</a:t>
            </a:r>
          </a:p>
          <a:p>
            <a:pPr lvl="2"/>
            <a:r>
              <a:rPr lang="da-DK" dirty="0"/>
              <a:t>Tredje niveau</a:t>
            </a:r>
          </a:p>
          <a:p>
            <a:pPr lvl="3"/>
            <a:endParaRPr lang="da-DK" dirty="0"/>
          </a:p>
        </p:txBody>
      </p:sp>
      <p:sp>
        <p:nvSpPr>
          <p:cNvPr id="4" name="Pladsholder til indhold 3"/>
          <p:cNvSpPr>
            <a:spLocks noGrp="1"/>
          </p:cNvSpPr>
          <p:nvPr>
            <p:ph sz="half" idx="2" hasCustomPrompt="1"/>
          </p:nvPr>
        </p:nvSpPr>
        <p:spPr>
          <a:xfrm>
            <a:off x="6246000" y="1628776"/>
            <a:ext cx="5356800" cy="46728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marL="719138" indent="0">
              <a:buNone/>
              <a:defRPr lang="da-DK" dirty="0" smtClean="0"/>
            </a:lvl4pPr>
            <a:lvl5pPr>
              <a:defRPr lang="da-DK" dirty="0"/>
            </a:lvl5pPr>
            <a:lvl8pPr marL="719138" indent="0">
              <a:buNone/>
              <a:defRPr/>
            </a:lvl8pPr>
          </a:lstStyle>
          <a:p>
            <a:pPr lvl="0"/>
            <a:r>
              <a:rPr lang="da-DK" dirty="0"/>
              <a:t>Klik for at indsætte tekst</a:t>
            </a:r>
          </a:p>
          <a:p>
            <a:pPr lvl="1"/>
            <a:r>
              <a:rPr lang="da-DK" dirty="0"/>
              <a:t>Andet niveau</a:t>
            </a:r>
          </a:p>
          <a:p>
            <a:pPr lvl="2"/>
            <a:r>
              <a:rPr lang="da-DK" dirty="0"/>
              <a:t>Tredje niveau</a:t>
            </a:r>
          </a:p>
        </p:txBody>
      </p:sp>
      <p:sp>
        <p:nvSpPr>
          <p:cNvPr id="5" name="Pladsholder til dato 4"/>
          <p:cNvSpPr>
            <a:spLocks noGrp="1"/>
          </p:cNvSpPr>
          <p:nvPr>
            <p:ph type="dt" sz="half" idx="10"/>
          </p:nvPr>
        </p:nvSpPr>
        <p:spPr/>
        <p:txBody>
          <a:bodyPr/>
          <a:lstStyle/>
          <a:p>
            <a:fld id="{57B94B7A-445E-4B32-AE33-AE6AFA618291}"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3754967976"/>
      </p:ext>
    </p:extLst>
  </p:cSld>
  <p:clrMapOvr>
    <a:masterClrMapping/>
  </p:clrMapOvr>
  <p:extLst>
    <p:ext uri="{DCECCB84-F9BA-43D5-87BE-67443E8EF086}">
      <p15:sldGuideLst xmlns:p15="http://schemas.microsoft.com/office/powerpoint/2012/main">
        <p15:guide id="1" pos="3934" userDrawn="1">
          <p15:clr>
            <a:srgbClr val="F26B43"/>
          </p15:clr>
        </p15:guide>
        <p15:guide id="2" pos="3746"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indhold og billed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4651" y="1628775"/>
            <a:ext cx="5356800" cy="4672800"/>
          </a:xfrm>
          <a:solidFill>
            <a:schemeClr val="bg1">
              <a:lumMod val="75000"/>
            </a:schemeClr>
          </a:solidFill>
        </p:spPr>
        <p:txBody>
          <a:bodyPr lIns="360000" tIns="1080000" rIns="360000" anchor="ctr" anchorCtr="0"/>
          <a:lstStyle>
            <a:lvl1pPr marL="0" indent="0" algn="ctr">
              <a:buNone/>
              <a:defRPr sz="2400" baseline="0">
                <a:solidFill>
                  <a:schemeClr val="bg1"/>
                </a:solidFill>
                <a:sym typeface="Wingdings" panose="05000000000000000000" pitchFamily="2" charset="2"/>
              </a:defRPr>
            </a:lvl1pPr>
          </a:lstStyle>
          <a:p>
            <a:r>
              <a:rPr lang="da-DK" dirty="0"/>
              <a:t>Klik på ikonet, hvis du vil indsætte et billede </a:t>
            </a:r>
          </a:p>
        </p:txBody>
      </p:sp>
      <p:sp>
        <p:nvSpPr>
          <p:cNvPr id="2" name="Titel 1"/>
          <p:cNvSpPr>
            <a:spLocks noGrp="1"/>
          </p:cNvSpPr>
          <p:nvPr>
            <p:ph type="title" hasCustomPrompt="1"/>
          </p:nvPr>
        </p:nvSpPr>
        <p:spPr>
          <a:xfrm>
            <a:off x="588965" y="620712"/>
            <a:ext cx="11012486" cy="865187"/>
          </a:xfrm>
        </p:spPr>
        <p:txBody>
          <a:bodyPr/>
          <a:lstStyle>
            <a:lvl1pPr>
              <a:defRPr b="0" i="0" baseline="0"/>
            </a:lvl1pPr>
          </a:lstStyle>
          <a:p>
            <a:pPr lvl="0"/>
            <a:r>
              <a:rPr lang="da-DK" dirty="0"/>
              <a:t>Klik for at tilføje overskrift</a:t>
            </a:r>
          </a:p>
        </p:txBody>
      </p:sp>
      <p:sp>
        <p:nvSpPr>
          <p:cNvPr id="3" name="Pladsholder til indhold 2"/>
          <p:cNvSpPr>
            <a:spLocks noGrp="1"/>
          </p:cNvSpPr>
          <p:nvPr>
            <p:ph sz="half" idx="1" hasCustomPrompt="1"/>
          </p:nvPr>
        </p:nvSpPr>
        <p:spPr>
          <a:xfrm>
            <a:off x="588964" y="1628775"/>
            <a:ext cx="5356800" cy="46728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a:defRPr lang="da-DK" dirty="0" smtClean="0"/>
            </a:lvl4pPr>
            <a:lvl5pPr>
              <a:defRPr lang="da-DK" dirty="0"/>
            </a:lvl5pPr>
          </a:lstStyle>
          <a:p>
            <a:pPr lvl="0"/>
            <a:r>
              <a:rPr lang="da-DK" dirty="0"/>
              <a:t>Klik for at indsætte tekst</a:t>
            </a:r>
          </a:p>
          <a:p>
            <a:pPr lvl="1"/>
            <a:r>
              <a:rPr lang="da-DK" dirty="0"/>
              <a:t>Andet niveau</a:t>
            </a:r>
          </a:p>
          <a:p>
            <a:pPr lvl="2"/>
            <a:r>
              <a:rPr lang="da-DK" dirty="0"/>
              <a:t>Tredje niveau</a:t>
            </a:r>
          </a:p>
        </p:txBody>
      </p:sp>
      <p:sp>
        <p:nvSpPr>
          <p:cNvPr id="5" name="Pladsholder til dato 4"/>
          <p:cNvSpPr>
            <a:spLocks noGrp="1"/>
          </p:cNvSpPr>
          <p:nvPr>
            <p:ph type="dt" sz="half" idx="10"/>
          </p:nvPr>
        </p:nvSpPr>
        <p:spPr/>
        <p:txBody>
          <a:bodyPr/>
          <a:lstStyle/>
          <a:p>
            <a:fld id="{2CC1B346-6D22-4E2E-9D8A-0DE526CBF6C5}" type="datetime1">
              <a:rPr lang="da-DK" smtClean="0"/>
              <a:t>25.04.2024</a:t>
            </a:fld>
            <a:endParaRPr lang="da-DK" dirty="0"/>
          </a:p>
        </p:txBody>
      </p:sp>
      <p:sp>
        <p:nvSpPr>
          <p:cNvPr id="6" name="Pladsholder til sidefod 5"/>
          <p:cNvSpPr>
            <a:spLocks noGrp="1"/>
          </p:cNvSpPr>
          <p:nvPr>
            <p:ph type="ftr" sz="quarter" idx="11"/>
          </p:nvPr>
        </p:nvSpPr>
        <p:spPr/>
        <p:txBody>
          <a:bodyPr/>
          <a:lstStyle/>
          <a:p>
            <a:endParaRPr lang="da-DK" dirty="0"/>
          </a:p>
        </p:txBody>
      </p:sp>
      <p:sp>
        <p:nvSpPr>
          <p:cNvPr id="7" name="Pladsholder til slidenummer 6"/>
          <p:cNvSpPr>
            <a:spLocks noGrp="1"/>
          </p:cNvSpPr>
          <p:nvPr>
            <p:ph type="sldNum" sz="quarter" idx="12"/>
          </p:nvPr>
        </p:nvSpPr>
        <p:spPr/>
        <p:txBody>
          <a:bodyPr/>
          <a:lstStyle/>
          <a:p>
            <a:fld id="{091A926C-488A-4E3E-9C21-57CAA120E114}" type="slidenum">
              <a:rPr lang="da-DK" smtClean="0"/>
              <a:t>‹#›</a:t>
            </a:fld>
            <a:endParaRPr lang="da-DK" dirty="0"/>
          </a:p>
        </p:txBody>
      </p:sp>
    </p:spTree>
    <p:extLst>
      <p:ext uri="{BB962C8B-B14F-4D97-AF65-F5344CB8AC3E}">
        <p14:creationId xmlns:p14="http://schemas.microsoft.com/office/powerpoint/2010/main" val="101778324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4858"/>
          </a:xfrm>
          <a:prstGeom prst="rect">
            <a:avLst/>
          </a:prstGeom>
        </p:spPr>
        <p:txBody>
          <a:bodyPr vert="horz" lIns="0" tIns="0" rIns="0" bIns="0" rtlCol="0" anchor="t" anchorCtr="0">
            <a:noAutofit/>
          </a:bodyPr>
          <a:lstStyle/>
          <a:p>
            <a:r>
              <a:rPr lang="da-DK" dirty="0"/>
              <a:t>Klik for at redigere i master</a:t>
            </a:r>
          </a:p>
        </p:txBody>
      </p:sp>
      <p:sp>
        <p:nvSpPr>
          <p:cNvPr id="3" name="Pladsholder til tekst 2"/>
          <p:cNvSpPr>
            <a:spLocks noGrp="1"/>
          </p:cNvSpPr>
          <p:nvPr>
            <p:ph type="body" idx="1"/>
          </p:nvPr>
        </p:nvSpPr>
        <p:spPr>
          <a:xfrm>
            <a:off x="588964" y="1628775"/>
            <a:ext cx="11012487" cy="4673600"/>
          </a:xfrm>
          <a:prstGeom prst="rect">
            <a:avLst/>
          </a:prstGeom>
        </p:spPr>
        <p:txBody>
          <a:bodyPr vert="horz" lIns="0" tIns="0" rIns="0" bIns="0" rtlCol="0">
            <a:noAutofit/>
          </a:bodyPr>
          <a:lstStyle/>
          <a:p>
            <a:pPr lvl="0"/>
            <a:r>
              <a:rPr lang="da-DK" dirty="0"/>
              <a:t>Klik for at redigere i master</a:t>
            </a:r>
          </a:p>
          <a:p>
            <a:pPr lvl="1"/>
            <a:r>
              <a:rPr lang="da-DK" dirty="0"/>
              <a:t>Andet niveau</a:t>
            </a:r>
          </a:p>
          <a:p>
            <a:pPr lvl="2"/>
            <a:r>
              <a:rPr lang="da-DK" dirty="0"/>
              <a:t>Tredje niveau</a:t>
            </a:r>
          </a:p>
          <a:p>
            <a:pPr lvl="3"/>
            <a:r>
              <a:rPr lang="da-DK" dirty="0"/>
              <a:t>4</a:t>
            </a:r>
          </a:p>
          <a:p>
            <a:pPr lvl="4"/>
            <a:r>
              <a:rPr lang="da-DK" dirty="0"/>
              <a:t>5</a:t>
            </a:r>
          </a:p>
          <a:p>
            <a:pPr lvl="5"/>
            <a:r>
              <a:rPr lang="da-DK" dirty="0"/>
              <a:t>6</a:t>
            </a:r>
          </a:p>
          <a:p>
            <a:pPr lvl="6"/>
            <a:r>
              <a:rPr lang="da-DK" dirty="0"/>
              <a:t>7</a:t>
            </a:r>
          </a:p>
          <a:p>
            <a:pPr lvl="7"/>
            <a:r>
              <a:rPr lang="da-DK" dirty="0"/>
              <a:t>8</a:t>
            </a:r>
          </a:p>
          <a:p>
            <a:pPr lvl="8"/>
            <a:r>
              <a:rPr lang="da-DK" dirty="0"/>
              <a:t>9</a:t>
            </a:r>
          </a:p>
        </p:txBody>
      </p:sp>
      <p:sp>
        <p:nvSpPr>
          <p:cNvPr id="10" name="Rectangle 19">
            <a:extLst>
              <a:ext uri="{FF2B5EF4-FFF2-40B4-BE49-F238E27FC236}">
                <a16:creationId xmlns:a16="http://schemas.microsoft.com/office/drawing/2014/main" id="{AF5BBBEC-8DDA-37BC-3B1E-5DB781A5DDC2}"/>
              </a:ext>
            </a:extLst>
          </p:cNvPr>
          <p:cNvSpPr/>
          <p:nvPr userDrawn="1"/>
        </p:nvSpPr>
        <p:spPr>
          <a:xfrm>
            <a:off x="0" y="0"/>
            <a:ext cx="12192000" cy="332655"/>
          </a:xfrm>
          <a:prstGeom prst="rect">
            <a:avLst/>
          </a:prstGeom>
          <a:gradFill flip="none" rotWithShape="1">
            <a:gsLst>
              <a:gs pos="0">
                <a:srgbClr val="FFFFFF"/>
              </a:gs>
              <a:gs pos="100000">
                <a:srgbClr val="EEEFEE">
                  <a:alpha val="92941"/>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8" name="Picture 7"/>
          <p:cNvPicPr>
            <a:picLocks noChangeAspect="1"/>
          </p:cNvPicPr>
          <p:nvPr userDrawn="1"/>
        </p:nvPicPr>
        <p:blipFill rotWithShape="1">
          <a:blip r:embed="rId32"/>
          <a:srcRect l="12043" t="11448" r="17199" b="13844"/>
          <a:stretch/>
        </p:blipFill>
        <p:spPr>
          <a:xfrm>
            <a:off x="335534" y="63578"/>
            <a:ext cx="166516" cy="211296"/>
          </a:xfrm>
          <a:prstGeom prst="rect">
            <a:avLst/>
          </a:prstGeom>
        </p:spPr>
      </p:pic>
      <p:pic>
        <p:nvPicPr>
          <p:cNvPr id="9" name="Picture 27"/>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554698" y="96467"/>
            <a:ext cx="2346641" cy="159521"/>
          </a:xfrm>
          <a:prstGeom prst="rect">
            <a:avLst/>
          </a:prstGeom>
        </p:spPr>
      </p:pic>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da-DK"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da-DK" smtClean="0"/>
              <a:pPr/>
              <a:t>‹#›</a:t>
            </a:fld>
            <a:endParaRPr lang="da-DK" dirty="0"/>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fld id="{7A056A0C-BA80-48B5-9C35-4A96F80DBB77}" type="datetime1">
              <a:rPr lang="da-DK" smtClean="0"/>
              <a:t>25.04.2024</a:t>
            </a:fld>
            <a:endParaRPr lang="da-DK" dirty="0"/>
          </a:p>
        </p:txBody>
      </p:sp>
    </p:spTree>
    <p:extLst>
      <p:ext uri="{BB962C8B-B14F-4D97-AF65-F5344CB8AC3E}">
        <p14:creationId xmlns:p14="http://schemas.microsoft.com/office/powerpoint/2010/main" val="1203620196"/>
      </p:ext>
    </p:extLst>
  </p:cSld>
  <p:clrMap bg1="lt1" tx1="dk1" bg2="lt2" tx2="dk2" accent1="accent1" accent2="accent2" accent3="accent3" accent4="accent4" accent5="accent5" accent6="accent6" hlink="hlink" folHlink="folHlink"/>
  <p:sldLayoutIdLst>
    <p:sldLayoutId id="2147483672" r:id="rId1"/>
    <p:sldLayoutId id="2147483659" r:id="rId2"/>
    <p:sldLayoutId id="2147483671" r:id="rId3"/>
    <p:sldLayoutId id="2147483701" r:id="rId4"/>
    <p:sldLayoutId id="2147483674" r:id="rId5"/>
    <p:sldLayoutId id="2147483670" r:id="rId6"/>
    <p:sldLayoutId id="2147483660" r:id="rId7"/>
    <p:sldLayoutId id="2147483662" r:id="rId8"/>
    <p:sldLayoutId id="2147483684" r:id="rId9"/>
    <p:sldLayoutId id="2147483685" r:id="rId10"/>
    <p:sldLayoutId id="2147483664" r:id="rId11"/>
    <p:sldLayoutId id="2147483665" r:id="rId12"/>
    <p:sldLayoutId id="2147483689" r:id="rId13"/>
    <p:sldLayoutId id="2147483702" r:id="rId14"/>
    <p:sldLayoutId id="2147483703" r:id="rId15"/>
    <p:sldLayoutId id="2147483694" r:id="rId16"/>
    <p:sldLayoutId id="2147483692" r:id="rId17"/>
    <p:sldLayoutId id="2147483691" r:id="rId18"/>
    <p:sldLayoutId id="2147483697" r:id="rId19"/>
    <p:sldLayoutId id="2147483704" r:id="rId20"/>
    <p:sldLayoutId id="2147483705" r:id="rId21"/>
    <p:sldLayoutId id="2147483695" r:id="rId22"/>
    <p:sldLayoutId id="2147483698" r:id="rId23"/>
    <p:sldLayoutId id="2147483706" r:id="rId24"/>
    <p:sldLayoutId id="2147483707" r:id="rId25"/>
    <p:sldLayoutId id="2147483708" r:id="rId26"/>
    <p:sldLayoutId id="2147483709" r:id="rId27"/>
    <p:sldLayoutId id="2147483710" r:id="rId28"/>
    <p:sldLayoutId id="2147483693" r:id="rId29"/>
    <p:sldLayoutId id="2147483688" r:id="rId30"/>
  </p:sldLayoutIdLst>
  <p:hf hdr="0" ftr="0"/>
  <p:txStyles>
    <p:titleStyle>
      <a:lvl1pPr algn="l" defTabSz="914400" rtl="0" eaLnBrk="1" latinLnBrk="0" hangingPunct="1">
        <a:lnSpc>
          <a:spcPct val="100000"/>
        </a:lnSpc>
        <a:spcBef>
          <a:spcPct val="0"/>
        </a:spcBef>
        <a:buNone/>
        <a:defRPr sz="3000" b="0" i="0" kern="1200" spc="60" baseline="0">
          <a:solidFill>
            <a:schemeClr val="accent1"/>
          </a:solidFill>
          <a:latin typeface="+mj-lt"/>
          <a:ea typeface="Open Sans Extrabold" panose="020B0606030504020204" pitchFamily="34" charset="0"/>
          <a:cs typeface="Microsoft New Tai Lue" panose="020B0502040204020203" pitchFamily="34" charset="0"/>
        </a:defRPr>
      </a:lvl1pPr>
    </p:titleStyle>
    <p:bodyStyle>
      <a:lvl1pPr marL="360000" indent="-360000" algn="l" defTabSz="914400" rtl="0" eaLnBrk="1" latinLnBrk="0" hangingPunct="1">
        <a:lnSpc>
          <a:spcPct val="100000"/>
        </a:lnSpc>
        <a:spcBef>
          <a:spcPts val="1000"/>
        </a:spcBef>
        <a:buFont typeface="Arial" panose="020B0604020202020204" pitchFamily="34" charset="0"/>
        <a:buChar char="•"/>
        <a:defRPr lang="da-DK" sz="2400" b="0" i="0" kern="1200" spc="60" baseline="0" dirty="0" smtClean="0">
          <a:solidFill>
            <a:schemeClr val="tx1"/>
          </a:solidFill>
          <a:latin typeface="+mn-lt"/>
          <a:ea typeface="+mn-ea"/>
          <a:cs typeface="Microsoft New Tai Lue" panose="020B0502040204020203" pitchFamily="34" charset="0"/>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b="0" i="0" kern="1200" spc="60" baseline="0" dirty="0" smtClean="0">
          <a:solidFill>
            <a:schemeClr val="tx1"/>
          </a:solidFill>
          <a:latin typeface="+mn-lt"/>
          <a:ea typeface="+mn-ea"/>
          <a:cs typeface="Microsoft New Tai Lue" panose="020B0502040204020203" pitchFamily="34" charset="0"/>
        </a:defRPr>
      </a:lvl2pPr>
      <a:lvl3pPr marL="1072800" indent="-352800" algn="l" defTabSz="914400" rtl="0" eaLnBrk="1" latinLnBrk="0" hangingPunct="1">
        <a:lnSpc>
          <a:spcPct val="90000"/>
        </a:lnSpc>
        <a:spcBef>
          <a:spcPts val="500"/>
        </a:spcBef>
        <a:buFont typeface="Arial" panose="020B0604020202020204" pitchFamily="34" charset="0"/>
        <a:buChar char="•"/>
        <a:defRPr lang="da-DK" sz="1800" b="0" i="0" kern="1200" baseline="0" dirty="0" smtClean="0">
          <a:solidFill>
            <a:schemeClr val="tx1"/>
          </a:solidFill>
          <a:latin typeface="+mn-lt"/>
          <a:ea typeface="+mn-ea"/>
          <a:cs typeface="Microsoft New Tai Lue" panose="020B0502040204020203" pitchFamily="34" charset="0"/>
        </a:defRPr>
      </a:lvl3pPr>
      <a:lvl4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4pPr>
      <a:lvl5pPr marL="1072800" indent="-352800" algn="l" defTabSz="914400" rtl="0" eaLnBrk="1" latinLnBrk="0" hangingPunct="1">
        <a:lnSpc>
          <a:spcPct val="90000"/>
        </a:lnSpc>
        <a:spcBef>
          <a:spcPts val="500"/>
        </a:spcBef>
        <a:buFont typeface="Arial" panose="020B0604020202020204" pitchFamily="34" charset="0"/>
        <a:buChar char="•"/>
        <a:defRPr lang="da-DK" sz="1800" b="0" i="0" kern="1200" spc="60" baseline="0" dirty="0" smtClean="0">
          <a:solidFill>
            <a:schemeClr val="tx1"/>
          </a:solidFill>
          <a:latin typeface="+mn-lt"/>
          <a:ea typeface="+mn-ea"/>
          <a:cs typeface="Microsoft New Tai Lue" panose="020B0502040204020203" pitchFamily="34" charset="0"/>
        </a:defRPr>
      </a:lvl5pPr>
      <a:lvl6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6pPr>
      <a:lvl7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7pPr>
      <a:lvl8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8pPr>
      <a:lvl9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4" orient="horz" pos="935" userDrawn="1">
          <p15:clr>
            <a:srgbClr val="F26B43"/>
          </p15:clr>
        </p15:guide>
        <p15:guide id="5" pos="371" userDrawn="1">
          <p15:clr>
            <a:srgbClr val="F26B43"/>
          </p15:clr>
        </p15:guide>
        <p15:guide id="6" pos="7308" userDrawn="1">
          <p15:clr>
            <a:srgbClr val="F26B43"/>
          </p15:clr>
        </p15:guide>
        <p15:guide id="7" orient="horz" pos="1026" userDrawn="1">
          <p15:clr>
            <a:srgbClr val="F26B43"/>
          </p15:clr>
        </p15:guide>
        <p15:guide id="8" orient="horz" pos="39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osaMeyer/IntroProg_Spring2024_Class_4_8/blob/main/Exercise_4/good_practice.ipynb"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864A27-B96F-FF49-952F-8EF3F8AACCA2}"/>
              </a:ext>
            </a:extLst>
          </p:cNvPr>
          <p:cNvSpPr>
            <a:spLocks noGrp="1"/>
          </p:cNvSpPr>
          <p:nvPr>
            <p:ph type="dt" sz="half" idx="10"/>
          </p:nvPr>
        </p:nvSpPr>
        <p:spPr/>
        <p:txBody>
          <a:bodyPr/>
          <a:lstStyle/>
          <a:p>
            <a:fld id="{58B270F0-8F8E-46A3-BFFE-96163F9D413B}" type="datetime1">
              <a:rPr lang="da-DK" smtClean="0"/>
              <a:t>25.04.2024</a:t>
            </a:fld>
            <a:endParaRPr lang="da-DK" dirty="0"/>
          </a:p>
        </p:txBody>
      </p:sp>
      <p:sp>
        <p:nvSpPr>
          <p:cNvPr id="5" name="Slide Number Placeholder 4">
            <a:extLst>
              <a:ext uri="{FF2B5EF4-FFF2-40B4-BE49-F238E27FC236}">
                <a16:creationId xmlns:a16="http://schemas.microsoft.com/office/drawing/2014/main" id="{BE356401-0EC4-5C4E-B05C-BACA002CF46C}"/>
              </a:ext>
            </a:extLst>
          </p:cNvPr>
          <p:cNvSpPr>
            <a:spLocks noGrp="1"/>
          </p:cNvSpPr>
          <p:nvPr>
            <p:ph type="sldNum" sz="quarter" idx="12"/>
          </p:nvPr>
        </p:nvSpPr>
        <p:spPr/>
        <p:txBody>
          <a:bodyPr/>
          <a:lstStyle/>
          <a:p>
            <a:fld id="{091A926C-488A-4E3E-9C21-57CAA120E114}" type="slidenum">
              <a:rPr lang="da-DK" smtClean="0"/>
              <a:pPr/>
              <a:t>1</a:t>
            </a:fld>
            <a:endParaRPr lang="da-DK" dirty="0"/>
          </a:p>
        </p:txBody>
      </p:sp>
      <p:sp>
        <p:nvSpPr>
          <p:cNvPr id="15" name="Title 14">
            <a:extLst>
              <a:ext uri="{FF2B5EF4-FFF2-40B4-BE49-F238E27FC236}">
                <a16:creationId xmlns:a16="http://schemas.microsoft.com/office/drawing/2014/main" id="{8EA49827-CE52-FD4B-8399-162D5E1DD023}"/>
              </a:ext>
            </a:extLst>
          </p:cNvPr>
          <p:cNvSpPr>
            <a:spLocks noGrp="1"/>
          </p:cNvSpPr>
          <p:nvPr>
            <p:ph type="ctrTitle"/>
          </p:nvPr>
        </p:nvSpPr>
        <p:spPr/>
        <p:txBody>
          <a:bodyPr/>
          <a:lstStyle/>
          <a:p>
            <a:endParaRPr lang="da-DK" dirty="0"/>
          </a:p>
        </p:txBody>
      </p:sp>
      <p:sp>
        <p:nvSpPr>
          <p:cNvPr id="16" name="Subtitle 15">
            <a:extLst>
              <a:ext uri="{FF2B5EF4-FFF2-40B4-BE49-F238E27FC236}">
                <a16:creationId xmlns:a16="http://schemas.microsoft.com/office/drawing/2014/main" id="{55F9F9FB-61AF-8548-83E5-79EB62A8C86B}"/>
              </a:ext>
            </a:extLst>
          </p:cNvPr>
          <p:cNvSpPr>
            <a:spLocks noGrp="1"/>
          </p:cNvSpPr>
          <p:nvPr>
            <p:ph type="subTitle" idx="1"/>
          </p:nvPr>
        </p:nvSpPr>
        <p:spPr>
          <a:xfrm>
            <a:off x="587376" y="2245423"/>
            <a:ext cx="4946648" cy="726435"/>
          </a:xfrm>
        </p:spPr>
        <p:txBody>
          <a:bodyPr/>
          <a:lstStyle/>
          <a:p>
            <a:r>
              <a:rPr lang="en-GB" sz="2800" dirty="0"/>
              <a:t>Introduction to Programming and Numerical Analysis</a:t>
            </a:r>
          </a:p>
          <a:p>
            <a:endParaRPr lang="en-GB" sz="1600" dirty="0"/>
          </a:p>
          <a:p>
            <a:r>
              <a:rPr lang="en-GB" sz="2800" dirty="0"/>
              <a:t>Class 4 and 8</a:t>
            </a:r>
          </a:p>
          <a:p>
            <a:endParaRPr lang="da-DK" sz="2800" b="0" dirty="0"/>
          </a:p>
        </p:txBody>
      </p:sp>
      <p:sp>
        <p:nvSpPr>
          <p:cNvPr id="17" name="Text Placeholder 16">
            <a:extLst>
              <a:ext uri="{FF2B5EF4-FFF2-40B4-BE49-F238E27FC236}">
                <a16:creationId xmlns:a16="http://schemas.microsoft.com/office/drawing/2014/main" id="{D2D5F85F-0777-314B-A8CB-A12F7D46B70E}"/>
              </a:ext>
            </a:extLst>
          </p:cNvPr>
          <p:cNvSpPr>
            <a:spLocks noGrp="1"/>
          </p:cNvSpPr>
          <p:nvPr>
            <p:ph type="body" sz="quarter" idx="13"/>
          </p:nvPr>
        </p:nvSpPr>
        <p:spPr>
          <a:xfrm>
            <a:off x="587375" y="4042501"/>
            <a:ext cx="4946649" cy="899766"/>
          </a:xfrm>
        </p:spPr>
        <p:txBody>
          <a:bodyPr/>
          <a:lstStyle/>
          <a:p>
            <a:pPr marL="0" marR="0" indent="0" algn="l" defTabSz="914400" rtl="0" eaLnBrk="1" fontAlgn="auto" latinLnBrk="0" hangingPunct="1">
              <a:lnSpc>
                <a:spcPct val="100000"/>
              </a:lnSpc>
              <a:spcBef>
                <a:spcPct val="0"/>
              </a:spcBef>
              <a:spcAft>
                <a:spcPts val="0"/>
              </a:spcAft>
              <a:buClrTx/>
              <a:buSzTx/>
              <a:buFontTx/>
              <a:buNone/>
              <a:tabLst/>
            </a:pPr>
            <a:r>
              <a:rPr lang="en-GB" sz="2000" b="0" dirty="0">
                <a:solidFill>
                  <a:schemeClr val="tx1"/>
                </a:solidFill>
                <a:latin typeface="+mn-lt"/>
              </a:rPr>
              <a:t>Rosa </a:t>
            </a:r>
            <a:r>
              <a:rPr lang="en-GB" sz="2000" b="0" dirty="0" err="1">
                <a:solidFill>
                  <a:schemeClr val="tx1"/>
                </a:solidFill>
                <a:latin typeface="+mn-lt"/>
              </a:rPr>
              <a:t>Haslund</a:t>
            </a:r>
            <a:r>
              <a:rPr lang="en-GB" sz="2000" b="0" dirty="0">
                <a:solidFill>
                  <a:schemeClr val="tx1"/>
                </a:solidFill>
                <a:latin typeface="+mn-lt"/>
              </a:rPr>
              <a:t> Meyer</a:t>
            </a:r>
          </a:p>
          <a:p>
            <a:pPr marL="0" marR="0" indent="0" algn="l" defTabSz="914400" rtl="0" eaLnBrk="1" fontAlgn="auto" latinLnBrk="0" hangingPunct="1">
              <a:lnSpc>
                <a:spcPct val="100000"/>
              </a:lnSpc>
              <a:spcBef>
                <a:spcPct val="0"/>
              </a:spcBef>
              <a:spcAft>
                <a:spcPts val="0"/>
              </a:spcAft>
              <a:buClrTx/>
              <a:buSzTx/>
              <a:buFontTx/>
              <a:buNone/>
              <a:tabLst/>
            </a:pPr>
            <a:r>
              <a:rPr lang="en-GB" sz="2000" dirty="0"/>
              <a:t>Spring 2024</a:t>
            </a:r>
          </a:p>
          <a:p>
            <a:pPr marL="0" marR="0" indent="0" algn="l" defTabSz="914400" rtl="0" eaLnBrk="1" fontAlgn="auto" latinLnBrk="0" hangingPunct="1">
              <a:lnSpc>
                <a:spcPct val="100000"/>
              </a:lnSpc>
              <a:spcBef>
                <a:spcPct val="0"/>
              </a:spcBef>
              <a:spcAft>
                <a:spcPts val="0"/>
              </a:spcAft>
              <a:buClrTx/>
              <a:buSzTx/>
              <a:buFontTx/>
              <a:buNone/>
              <a:tabLst/>
            </a:pPr>
            <a:endParaRPr lang="en-GB" sz="2000" b="0" dirty="0">
              <a:solidFill>
                <a:schemeClr val="tx1"/>
              </a:solidFill>
              <a:latin typeface="+mn-lt"/>
            </a:endParaRPr>
          </a:p>
          <a:p>
            <a:endParaRPr lang="da-DK" sz="2000" b="0" dirty="0"/>
          </a:p>
        </p:txBody>
      </p:sp>
      <p:sp>
        <p:nvSpPr>
          <p:cNvPr id="18" name="Text Placeholder 17">
            <a:extLst>
              <a:ext uri="{FF2B5EF4-FFF2-40B4-BE49-F238E27FC236}">
                <a16:creationId xmlns:a16="http://schemas.microsoft.com/office/drawing/2014/main" id="{1218C83D-C112-3B45-B0BC-99E9475815DB}"/>
              </a:ext>
            </a:extLst>
          </p:cNvPr>
          <p:cNvSpPr>
            <a:spLocks noGrp="1"/>
          </p:cNvSpPr>
          <p:nvPr>
            <p:ph type="body" sz="quarter" idx="14"/>
          </p:nvPr>
        </p:nvSpPr>
        <p:spPr/>
        <p:txBody>
          <a:bodyPr/>
          <a:lstStyle/>
          <a:p>
            <a:r>
              <a:rPr lang="en-GB" sz="4400" dirty="0"/>
              <a:t>Exercise class 10</a:t>
            </a:r>
          </a:p>
          <a:p>
            <a:r>
              <a:rPr lang="en-GB" sz="1800" dirty="0"/>
              <a:t>(week 17)</a:t>
            </a:r>
          </a:p>
          <a:p>
            <a:endParaRPr lang="da-DK" sz="4400" b="0" dirty="0"/>
          </a:p>
        </p:txBody>
      </p:sp>
    </p:spTree>
    <p:extLst>
      <p:ext uri="{BB962C8B-B14F-4D97-AF65-F5344CB8AC3E}">
        <p14:creationId xmlns:p14="http://schemas.microsoft.com/office/powerpoint/2010/main" val="260976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Practicalities for the Inaugural Project</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effectLst/>
              </a:rPr>
              <a:t>I might have been a little hard on whether I chose to approve your projects or not... If you feel like your project should have been approved (and wasn’t) please message me and I’ll have another look. </a:t>
            </a:r>
          </a:p>
          <a:p>
            <a:pPr marL="0" indent="0">
              <a:lnSpc>
                <a:spcPct val="150000"/>
              </a:lnSpc>
              <a:buNone/>
            </a:pPr>
            <a:r>
              <a:rPr lang="en-GB" sz="1800" dirty="0"/>
              <a:t>The reason why I’ve been a bit hard is because answers (and mostly correct) to all questions is technically mandatory for passing the exam. </a:t>
            </a:r>
          </a:p>
          <a:p>
            <a:pPr marL="0" indent="0">
              <a:lnSpc>
                <a:spcPct val="150000"/>
              </a:lnSpc>
              <a:buNone/>
            </a:pPr>
            <a:endParaRPr lang="en-GB" sz="1800" dirty="0"/>
          </a:p>
          <a:p>
            <a:pPr marL="0" indent="0">
              <a:lnSpc>
                <a:spcPct val="150000"/>
              </a:lnSpc>
              <a:buNone/>
            </a:pPr>
            <a:r>
              <a:rPr lang="en-GB" sz="1800" dirty="0"/>
              <a:t>If your project was not approved, you should hand in again before May 10</a:t>
            </a:r>
            <a:r>
              <a:rPr lang="en-GB" sz="1800" baseline="30000" dirty="0"/>
              <a:t>th</a:t>
            </a:r>
            <a:r>
              <a:rPr lang="en-GB" sz="1800" dirty="0"/>
              <a:t> if you want to be approved for the exam. </a:t>
            </a:r>
          </a:p>
          <a:p>
            <a:pPr marL="0" indent="0">
              <a:lnSpc>
                <a:spcPct val="150000"/>
              </a:lnSpc>
              <a:buNone/>
            </a:pPr>
            <a:endParaRPr lang="en-GB" sz="1800" dirty="0"/>
          </a:p>
          <a:p>
            <a:pPr marL="0" indent="0">
              <a:lnSpc>
                <a:spcPct val="150000"/>
              </a:lnSpc>
              <a:buNone/>
            </a:pPr>
            <a:r>
              <a:rPr lang="en-GB" sz="1800" dirty="0"/>
              <a:t>The Inaugural Project (as with all other projects) will be part of your exam portfolio. You can and should incorporate feedback from me (and maybe your peers) before handing in the final version for examination. </a:t>
            </a:r>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10</a:t>
            </a:fld>
            <a:endParaRPr lang="da-DK" dirty="0"/>
          </a:p>
        </p:txBody>
      </p:sp>
    </p:spTree>
    <p:extLst>
      <p:ext uri="{BB962C8B-B14F-4D97-AF65-F5344CB8AC3E}">
        <p14:creationId xmlns:p14="http://schemas.microsoft.com/office/powerpoint/2010/main" val="5471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Dynamic programming</a:t>
            </a:r>
            <a:br>
              <a:rPr lang="en-GB" dirty="0"/>
            </a:br>
            <a:endParaRPr lang="en-GB" dirty="0"/>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t>Dynamic programming is</a:t>
            </a:r>
            <a:r>
              <a:rPr lang="en-GB" sz="1800" dirty="0">
                <a:effectLst/>
              </a:rPr>
              <a:t> a method used to solve </a:t>
            </a:r>
            <a:r>
              <a:rPr lang="en-GB" sz="1800" b="1" dirty="0">
                <a:effectLst/>
              </a:rPr>
              <a:t>complex problems</a:t>
            </a:r>
            <a:r>
              <a:rPr lang="en-GB" sz="1800" dirty="0">
                <a:effectLst/>
              </a:rPr>
              <a:t>, mostly optimisation problems, by </a:t>
            </a:r>
            <a:r>
              <a:rPr lang="en-GB" sz="1800" b="1" dirty="0">
                <a:effectLst/>
              </a:rPr>
              <a:t>breaking them down into simpler subproblems</a:t>
            </a:r>
            <a:r>
              <a:rPr lang="en-GB" sz="1800" dirty="0">
                <a:effectLst/>
              </a:rPr>
              <a:t>. By solving each subproblem (typically recursively) only once and storing the results, it avoids redundant computations, leading to more </a:t>
            </a:r>
            <a:r>
              <a:rPr lang="en-GB" sz="1800" b="1" dirty="0">
                <a:effectLst/>
              </a:rPr>
              <a:t>efficient solutions </a:t>
            </a:r>
            <a:r>
              <a:rPr lang="en-GB" sz="1800" dirty="0">
                <a:effectLst/>
              </a:rPr>
              <a:t>for a wide range of problems. </a:t>
            </a:r>
          </a:p>
          <a:p>
            <a:pPr marL="0" indent="0">
              <a:lnSpc>
                <a:spcPct val="150000"/>
              </a:lnSpc>
              <a:buNone/>
            </a:pPr>
            <a:endParaRPr lang="en-GB" sz="1800" dirty="0"/>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11</a:t>
            </a:fld>
            <a:endParaRPr lang="da-DK" dirty="0"/>
          </a:p>
        </p:txBody>
      </p:sp>
    </p:spTree>
    <p:extLst>
      <p:ext uri="{BB962C8B-B14F-4D97-AF65-F5344CB8AC3E}">
        <p14:creationId xmlns:p14="http://schemas.microsoft.com/office/powerpoint/2010/main" val="300619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Terminology</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buNone/>
            </a:pPr>
            <a:r>
              <a:rPr lang="en-GB" sz="1800" b="1" dirty="0"/>
              <a:t>State variable</a:t>
            </a:r>
            <a:r>
              <a:rPr lang="en-GB" sz="1800" dirty="0"/>
              <a:t>: a variable determining a </a:t>
            </a:r>
            <a:r>
              <a:rPr lang="en-GB" sz="1800" i="1" dirty="0"/>
              <a:t>state of the world </a:t>
            </a:r>
            <a:r>
              <a:rPr lang="en-GB" sz="1800" dirty="0"/>
              <a:t>as it is when </a:t>
            </a:r>
            <a:r>
              <a:rPr lang="en-GB" sz="1800" i="1" dirty="0"/>
              <a:t>I</a:t>
            </a:r>
            <a:r>
              <a:rPr lang="en-GB" sz="1800" dirty="0"/>
              <a:t> make my decision. State variable evolve over time according to the </a:t>
            </a:r>
            <a:r>
              <a:rPr lang="en-GB" sz="1800" i="1" dirty="0"/>
              <a:t>transition process</a:t>
            </a:r>
            <a:r>
              <a:rPr lang="en-GB" sz="1800" dirty="0"/>
              <a:t>.</a:t>
            </a:r>
          </a:p>
          <a:p>
            <a:pPr marL="0" indent="0">
              <a:buNone/>
            </a:pPr>
            <a:r>
              <a:rPr lang="en-GB" sz="1800" dirty="0"/>
              <a:t>	Example: Cash-on-hand in consumption-saving models.</a:t>
            </a:r>
          </a:p>
          <a:p>
            <a:pPr marL="0" indent="0">
              <a:buNone/>
            </a:pPr>
            <a:endParaRPr lang="en-GB" sz="1800" dirty="0"/>
          </a:p>
          <a:p>
            <a:pPr marL="0" indent="0">
              <a:buNone/>
            </a:pPr>
            <a:r>
              <a:rPr lang="en-GB" sz="1800" b="1" dirty="0"/>
              <a:t>Choice variable</a:t>
            </a:r>
            <a:r>
              <a:rPr lang="en-GB" sz="1800" dirty="0"/>
              <a:t>: the variable </a:t>
            </a:r>
            <a:r>
              <a:rPr lang="en-GB" sz="1800" i="1" dirty="0"/>
              <a:t>I</a:t>
            </a:r>
            <a:r>
              <a:rPr lang="en-GB" sz="1800" dirty="0"/>
              <a:t> </a:t>
            </a:r>
            <a:r>
              <a:rPr lang="en-GB" sz="1800" i="1" dirty="0"/>
              <a:t>choose</a:t>
            </a:r>
            <a:r>
              <a:rPr lang="en-GB" sz="1800" dirty="0"/>
              <a:t> to maximise utility (also control variable).</a:t>
            </a:r>
          </a:p>
          <a:p>
            <a:pPr marL="0" indent="0">
              <a:buNone/>
            </a:pPr>
            <a:r>
              <a:rPr lang="en-GB" sz="1800" dirty="0"/>
              <a:t>	Example: Consumption in consumption saving models.</a:t>
            </a:r>
          </a:p>
          <a:p>
            <a:pPr marL="0" indent="0">
              <a:buNone/>
            </a:pPr>
            <a:endParaRPr lang="en-GB" sz="1800" dirty="0"/>
          </a:p>
          <a:p>
            <a:pPr marL="0" indent="0">
              <a:buNone/>
            </a:pPr>
            <a:r>
              <a:rPr lang="en-GB" sz="1800" b="1" dirty="0"/>
              <a:t>Policy function</a:t>
            </a:r>
            <a:r>
              <a:rPr lang="en-GB" sz="1800" dirty="0"/>
              <a:t>: the optimal </a:t>
            </a:r>
            <a:r>
              <a:rPr lang="en-GB" sz="1800" i="1" dirty="0"/>
              <a:t>choice</a:t>
            </a:r>
            <a:r>
              <a:rPr lang="en-GB" sz="1800" dirty="0"/>
              <a:t> as a function of </a:t>
            </a:r>
            <a:r>
              <a:rPr lang="en-GB" sz="1800" i="1" dirty="0"/>
              <a:t>state</a:t>
            </a:r>
            <a:r>
              <a:rPr lang="en-GB" sz="1800" dirty="0"/>
              <a:t>.</a:t>
            </a:r>
          </a:p>
          <a:p>
            <a:pPr marL="0" indent="0">
              <a:buNone/>
            </a:pPr>
            <a:endParaRPr lang="en-GB" sz="1800" dirty="0"/>
          </a:p>
          <a:p>
            <a:pPr marL="0" indent="0">
              <a:buNone/>
            </a:pPr>
            <a:r>
              <a:rPr lang="en-GB" sz="1800" b="1" dirty="0"/>
              <a:t>Value function</a:t>
            </a:r>
            <a:r>
              <a:rPr lang="en-GB" sz="1800" dirty="0"/>
              <a:t>: the total value of today’s </a:t>
            </a:r>
            <a:r>
              <a:rPr lang="en-GB" sz="1800" i="1" dirty="0"/>
              <a:t>state</a:t>
            </a:r>
            <a:r>
              <a:rPr lang="en-GB" sz="1800" dirty="0"/>
              <a:t>: utility today + discounted value of tomorrow’s state.</a:t>
            </a:r>
          </a:p>
          <a:p>
            <a:pPr marL="0" indent="0">
              <a:buNone/>
            </a:pPr>
            <a:endParaRPr lang="en-GB" sz="1800" dirty="0"/>
          </a:p>
          <a:p>
            <a:pPr marL="0" indent="0">
              <a:buNone/>
            </a:pPr>
            <a:r>
              <a:rPr lang="en-GB" sz="1800" b="1" dirty="0"/>
              <a:t>Solution</a:t>
            </a:r>
            <a:r>
              <a:rPr lang="en-GB" sz="1800" dirty="0"/>
              <a:t>: set of approximate policy and value functions describing optimal behaviour as a function of the state. </a:t>
            </a:r>
          </a:p>
          <a:p>
            <a:pPr marL="0" indent="0">
              <a:buNone/>
            </a:pPr>
            <a:endParaRPr lang="en-GB" sz="1800" dirty="0"/>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12</a:t>
            </a:fld>
            <a:endParaRPr lang="da-DK" dirty="0"/>
          </a:p>
        </p:txBody>
      </p:sp>
    </p:spTree>
    <p:extLst>
      <p:ext uri="{BB962C8B-B14F-4D97-AF65-F5344CB8AC3E}">
        <p14:creationId xmlns:p14="http://schemas.microsoft.com/office/powerpoint/2010/main" val="316080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Example of a two-period consumption-savings model</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t>In the </a:t>
            </a:r>
            <a:r>
              <a:rPr lang="en-GB" sz="1800" b="1" dirty="0"/>
              <a:t>first period</a:t>
            </a:r>
            <a:r>
              <a:rPr lang="en-GB" sz="1800" dirty="0"/>
              <a:t>, the agents solve: </a:t>
            </a:r>
          </a:p>
          <a:p>
            <a:pPr marL="0" indent="0">
              <a:lnSpc>
                <a:spcPct val="150000"/>
              </a:lnSpc>
              <a:buNone/>
            </a:pPr>
            <a:endParaRPr lang="en-GB" sz="1800" dirty="0"/>
          </a:p>
          <a:p>
            <a:pPr marL="0" indent="0">
              <a:lnSpc>
                <a:spcPct val="150000"/>
              </a:lnSpc>
              <a:buNone/>
            </a:pPr>
            <a:endParaRPr lang="en-GB" sz="1800" dirty="0"/>
          </a:p>
          <a:p>
            <a:pPr marL="0" indent="0">
              <a:lnSpc>
                <a:spcPct val="150000"/>
              </a:lnSpc>
              <a:buNone/>
            </a:pPr>
            <a:endParaRPr lang="en-GB" sz="1800" dirty="0"/>
          </a:p>
          <a:p>
            <a:pPr marL="0" indent="0">
              <a:lnSpc>
                <a:spcPct val="150000"/>
              </a:lnSpc>
              <a:buNone/>
            </a:pPr>
            <a:endParaRPr lang="en-GB" sz="400" dirty="0"/>
          </a:p>
          <a:p>
            <a:pPr marL="0" indent="0">
              <a:lnSpc>
                <a:spcPct val="150000"/>
              </a:lnSpc>
              <a:buNone/>
            </a:pPr>
            <a:r>
              <a:rPr lang="en-GB" sz="1800" dirty="0"/>
              <a:t>In the </a:t>
            </a:r>
            <a:r>
              <a:rPr lang="en-GB" sz="1800" b="1" dirty="0"/>
              <a:t>second period </a:t>
            </a:r>
            <a:r>
              <a:rPr lang="en-GB" sz="1800" dirty="0"/>
              <a:t>the agents solve:</a:t>
            </a:r>
          </a:p>
          <a:p>
            <a:pPr marL="0" indent="0">
              <a:lnSpc>
                <a:spcPct val="150000"/>
              </a:lnSpc>
              <a:buNone/>
            </a:pPr>
            <a:endParaRPr lang="en-GB" sz="1800" dirty="0"/>
          </a:p>
          <a:p>
            <a:pPr marL="0" indent="0">
              <a:lnSpc>
                <a:spcPct val="150000"/>
              </a:lnSpc>
              <a:buNone/>
            </a:pPr>
            <a:endParaRPr lang="en-GB" sz="1800" dirty="0"/>
          </a:p>
          <a:p>
            <a:pPr marL="0" indent="0">
              <a:lnSpc>
                <a:spcPct val="150000"/>
              </a:lnSpc>
              <a:buNone/>
            </a:pPr>
            <a:endParaRPr lang="en-GB" sz="500" dirty="0"/>
          </a:p>
          <a:p>
            <a:pPr marL="0" indent="0">
              <a:lnSpc>
                <a:spcPct val="150000"/>
              </a:lnSpc>
              <a:buNone/>
            </a:pPr>
            <a:r>
              <a:rPr lang="en-GB" sz="1800" dirty="0"/>
              <a:t>Let’s have a look at the variables –––&gt; </a:t>
            </a:r>
          </a:p>
          <a:p>
            <a:pPr marL="0" indent="0">
              <a:lnSpc>
                <a:spcPct val="150000"/>
              </a:lnSpc>
              <a:buNone/>
            </a:pPr>
            <a:endParaRPr lang="en-GB" sz="1800" dirty="0"/>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13</a:t>
            </a:fld>
            <a:endParaRPr lang="da-DK" dirty="0"/>
          </a:p>
        </p:txBody>
      </p:sp>
      <p:pic>
        <p:nvPicPr>
          <p:cNvPr id="7" name="Picture 6" descr="A math equations on a white background&#10;&#10;Description automatically generated">
            <a:extLst>
              <a:ext uri="{FF2B5EF4-FFF2-40B4-BE49-F238E27FC236}">
                <a16:creationId xmlns:a16="http://schemas.microsoft.com/office/drawing/2014/main" id="{A1DD3573-CBFD-81E9-C756-072A2EC21C89}"/>
              </a:ext>
            </a:extLst>
          </p:cNvPr>
          <p:cNvPicPr>
            <a:picLocks noChangeAspect="1"/>
          </p:cNvPicPr>
          <p:nvPr/>
        </p:nvPicPr>
        <p:blipFill>
          <a:blip r:embed="rId3"/>
          <a:stretch>
            <a:fillRect/>
          </a:stretch>
        </p:blipFill>
        <p:spPr>
          <a:xfrm>
            <a:off x="3709777" y="1891005"/>
            <a:ext cx="4137858" cy="1560681"/>
          </a:xfrm>
          <a:prstGeom prst="rect">
            <a:avLst/>
          </a:prstGeom>
        </p:spPr>
      </p:pic>
      <p:pic>
        <p:nvPicPr>
          <p:cNvPr id="9" name="Picture 8" descr="A math equations on a white background&#10;&#10;Description automatically generated">
            <a:extLst>
              <a:ext uri="{FF2B5EF4-FFF2-40B4-BE49-F238E27FC236}">
                <a16:creationId xmlns:a16="http://schemas.microsoft.com/office/drawing/2014/main" id="{54C82BAA-F5A7-DA2C-7DF8-22B79C1EEF21}"/>
              </a:ext>
            </a:extLst>
          </p:cNvPr>
          <p:cNvPicPr>
            <a:picLocks noChangeAspect="1"/>
          </p:cNvPicPr>
          <p:nvPr/>
        </p:nvPicPr>
        <p:blipFill>
          <a:blip r:embed="rId4"/>
          <a:stretch>
            <a:fillRect/>
          </a:stretch>
        </p:blipFill>
        <p:spPr>
          <a:xfrm>
            <a:off x="4464216" y="4185152"/>
            <a:ext cx="2628980" cy="1288512"/>
          </a:xfrm>
          <a:prstGeom prst="rect">
            <a:avLst/>
          </a:prstGeom>
        </p:spPr>
      </p:pic>
    </p:spTree>
    <p:extLst>
      <p:ext uri="{BB962C8B-B14F-4D97-AF65-F5344CB8AC3E}">
        <p14:creationId xmlns:p14="http://schemas.microsoft.com/office/powerpoint/2010/main" val="393794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Variables in the two-period consumption-savings model  </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t>State variable(s)? –––&gt; </a:t>
                </a:r>
                <a14:m>
                  <m:oMath xmlns:m="http://schemas.openxmlformats.org/officeDocument/2006/math">
                    <m:sSub>
                      <m:sSubPr>
                        <m:ctrlPr>
                          <a:rPr lang="da-DK" sz="1800" b="0" i="1" smtClean="0">
                            <a:latin typeface="Cambria Math" panose="02040503050406030204" pitchFamily="18" charset="0"/>
                          </a:rPr>
                        </m:ctrlPr>
                      </m:sSubPr>
                      <m:e>
                        <m:r>
                          <a:rPr lang="da-DK" sz="1800" b="0" i="1" smtClean="0">
                            <a:latin typeface="Cambria Math" panose="02040503050406030204" pitchFamily="18" charset="0"/>
                          </a:rPr>
                          <m:t>𝑚</m:t>
                        </m:r>
                      </m:e>
                      <m:sub>
                        <m:r>
                          <a:rPr lang="da-DK" sz="1800" b="0" i="1" smtClean="0">
                            <a:latin typeface="Cambria Math" panose="02040503050406030204" pitchFamily="18" charset="0"/>
                          </a:rPr>
                          <m:t>1</m:t>
                        </m:r>
                      </m:sub>
                    </m:sSub>
                    <m:r>
                      <a:rPr lang="da-DK" sz="1800" b="0" i="1" smtClean="0">
                        <a:latin typeface="Cambria Math" panose="02040503050406030204" pitchFamily="18" charset="0"/>
                      </a:rPr>
                      <m:t>,  </m:t>
                    </m:r>
                    <m:sSub>
                      <m:sSubPr>
                        <m:ctrlPr>
                          <a:rPr lang="da-DK" sz="1800" b="0" i="1" smtClean="0">
                            <a:latin typeface="Cambria Math" panose="02040503050406030204" pitchFamily="18" charset="0"/>
                          </a:rPr>
                        </m:ctrlPr>
                      </m:sSubPr>
                      <m:e>
                        <m:r>
                          <a:rPr lang="da-DK" sz="1800" b="0" i="1" smtClean="0">
                            <a:latin typeface="Cambria Math" panose="02040503050406030204" pitchFamily="18" charset="0"/>
                          </a:rPr>
                          <m:t>𝑚</m:t>
                        </m:r>
                      </m:e>
                      <m:sub>
                        <m:r>
                          <a:rPr lang="da-DK" sz="1800" b="0" i="1" smtClean="0">
                            <a:latin typeface="Cambria Math" panose="02040503050406030204" pitchFamily="18" charset="0"/>
                          </a:rPr>
                          <m:t>2</m:t>
                        </m:r>
                      </m:sub>
                    </m:sSub>
                  </m:oMath>
                </a14:m>
                <a:endParaRPr lang="en-GB" sz="1800" dirty="0"/>
              </a:p>
              <a:p>
                <a:pPr marL="0" indent="0">
                  <a:lnSpc>
                    <a:spcPct val="150000"/>
                  </a:lnSpc>
                  <a:buNone/>
                </a:pPr>
                <a:r>
                  <a:rPr lang="en-GB" sz="1800" dirty="0"/>
                  <a:t>Choice variable(s)? –––&gt; </a:t>
                </a:r>
                <a14:m>
                  <m:oMath xmlns:m="http://schemas.openxmlformats.org/officeDocument/2006/math">
                    <m:sSub>
                      <m:sSubPr>
                        <m:ctrlPr>
                          <a:rPr lang="da-DK" sz="1800" b="0" i="1" smtClean="0">
                            <a:latin typeface="Cambria Math" panose="02040503050406030204" pitchFamily="18" charset="0"/>
                          </a:rPr>
                        </m:ctrlPr>
                      </m:sSubPr>
                      <m:e>
                        <m:r>
                          <a:rPr lang="da-DK" sz="1800" b="0" i="1" smtClean="0">
                            <a:latin typeface="Cambria Math" panose="02040503050406030204" pitchFamily="18" charset="0"/>
                          </a:rPr>
                          <m:t>𝑐</m:t>
                        </m:r>
                      </m:e>
                      <m:sub>
                        <m:r>
                          <a:rPr lang="da-DK" sz="1800" b="0" i="1" smtClean="0">
                            <a:latin typeface="Cambria Math" panose="02040503050406030204" pitchFamily="18" charset="0"/>
                          </a:rPr>
                          <m:t>1</m:t>
                        </m:r>
                      </m:sub>
                    </m:sSub>
                    <m:r>
                      <a:rPr lang="da-DK" sz="1800" b="0" i="1" smtClean="0">
                        <a:latin typeface="Cambria Math" panose="02040503050406030204" pitchFamily="18" charset="0"/>
                      </a:rPr>
                      <m:t>,  </m:t>
                    </m:r>
                    <m:sSub>
                      <m:sSubPr>
                        <m:ctrlPr>
                          <a:rPr lang="da-DK" sz="1800" b="0" i="1" smtClean="0">
                            <a:latin typeface="Cambria Math" panose="02040503050406030204" pitchFamily="18" charset="0"/>
                          </a:rPr>
                        </m:ctrlPr>
                      </m:sSubPr>
                      <m:e>
                        <m:r>
                          <a:rPr lang="da-DK" sz="1800" b="0" i="1" smtClean="0">
                            <a:latin typeface="Cambria Math" panose="02040503050406030204" pitchFamily="18" charset="0"/>
                          </a:rPr>
                          <m:t>𝑐</m:t>
                        </m:r>
                      </m:e>
                      <m:sub>
                        <m:r>
                          <a:rPr lang="da-DK" sz="1800" b="0" i="1" smtClean="0">
                            <a:latin typeface="Cambria Math" panose="02040503050406030204" pitchFamily="18" charset="0"/>
                          </a:rPr>
                          <m:t>2</m:t>
                        </m:r>
                      </m:sub>
                    </m:sSub>
                  </m:oMath>
                </a14:m>
                <a:endParaRPr lang="en-GB" sz="1800" dirty="0"/>
              </a:p>
              <a:p>
                <a:pPr marL="0" indent="0">
                  <a:lnSpc>
                    <a:spcPct val="150000"/>
                  </a:lnSpc>
                  <a:buNone/>
                </a:pPr>
                <a:r>
                  <a:rPr lang="en-GB" sz="1800" dirty="0"/>
                  <a:t>Policy functions(s)? –––&gt; </a:t>
                </a:r>
                <a14:m>
                  <m:oMath xmlns:m="http://schemas.openxmlformats.org/officeDocument/2006/math">
                    <m:sSubSup>
                      <m:sSubSupPr>
                        <m:ctrlPr>
                          <a:rPr lang="da-DK" sz="1800" b="0" i="1" smtClean="0">
                            <a:latin typeface="Cambria Math" panose="02040503050406030204" pitchFamily="18" charset="0"/>
                          </a:rPr>
                        </m:ctrlPr>
                      </m:sSubSupPr>
                      <m:e>
                        <m:r>
                          <a:rPr lang="da-DK" sz="1800" b="0" i="1" smtClean="0">
                            <a:latin typeface="Cambria Math" panose="02040503050406030204" pitchFamily="18" charset="0"/>
                          </a:rPr>
                          <m:t>𝑐</m:t>
                        </m:r>
                      </m:e>
                      <m:sub>
                        <m:r>
                          <a:rPr lang="da-DK" sz="1800" b="0" i="1" smtClean="0">
                            <a:latin typeface="Cambria Math" panose="02040503050406030204" pitchFamily="18" charset="0"/>
                          </a:rPr>
                          <m:t>1</m:t>
                        </m:r>
                      </m:sub>
                      <m:sup>
                        <m:r>
                          <a:rPr lang="da-DK" sz="1800" b="0" i="1" smtClean="0">
                            <a:latin typeface="Cambria Math" panose="02040503050406030204" pitchFamily="18" charset="0"/>
                          </a:rPr>
                          <m:t>∗</m:t>
                        </m:r>
                      </m:sup>
                    </m:sSubSup>
                    <m:d>
                      <m:dPr>
                        <m:ctrlPr>
                          <a:rPr lang="da-DK" sz="1800" b="0" i="1" smtClean="0">
                            <a:latin typeface="Cambria Math" panose="02040503050406030204" pitchFamily="18" charset="0"/>
                          </a:rPr>
                        </m:ctrlPr>
                      </m:dPr>
                      <m:e>
                        <m:sSub>
                          <m:sSubPr>
                            <m:ctrlPr>
                              <a:rPr lang="da-DK" sz="1800" b="0" i="1" smtClean="0">
                                <a:latin typeface="Cambria Math" panose="02040503050406030204" pitchFamily="18" charset="0"/>
                              </a:rPr>
                            </m:ctrlPr>
                          </m:sSubPr>
                          <m:e>
                            <m:r>
                              <a:rPr lang="da-DK" sz="1800" b="0" i="1" smtClean="0">
                                <a:latin typeface="Cambria Math" panose="02040503050406030204" pitchFamily="18" charset="0"/>
                              </a:rPr>
                              <m:t>𝑚</m:t>
                            </m:r>
                          </m:e>
                          <m:sub>
                            <m:r>
                              <a:rPr lang="da-DK" sz="1800" b="0" i="1" smtClean="0">
                                <a:latin typeface="Cambria Math" panose="02040503050406030204" pitchFamily="18" charset="0"/>
                              </a:rPr>
                              <m:t>1</m:t>
                            </m:r>
                          </m:sub>
                        </m:sSub>
                      </m:e>
                    </m:d>
                    <m:r>
                      <a:rPr lang="da-DK" sz="1800" b="0" i="1" smtClean="0">
                        <a:latin typeface="Cambria Math" panose="02040503050406030204" pitchFamily="18" charset="0"/>
                      </a:rPr>
                      <m:t>,  </m:t>
                    </m:r>
                    <m:sSubSup>
                      <m:sSubSupPr>
                        <m:ctrlPr>
                          <a:rPr lang="da-DK" sz="1800" b="0" i="1" smtClean="0">
                            <a:latin typeface="Cambria Math" panose="02040503050406030204" pitchFamily="18" charset="0"/>
                          </a:rPr>
                        </m:ctrlPr>
                      </m:sSubSupPr>
                      <m:e>
                        <m:r>
                          <a:rPr lang="da-DK" sz="1800" b="0" i="1" smtClean="0">
                            <a:latin typeface="Cambria Math" panose="02040503050406030204" pitchFamily="18" charset="0"/>
                          </a:rPr>
                          <m:t>𝑐</m:t>
                        </m:r>
                      </m:e>
                      <m:sub>
                        <m:r>
                          <a:rPr lang="da-DK" sz="1800" b="0" i="1" smtClean="0">
                            <a:latin typeface="Cambria Math" panose="02040503050406030204" pitchFamily="18" charset="0"/>
                          </a:rPr>
                          <m:t>2</m:t>
                        </m:r>
                      </m:sub>
                      <m:sup>
                        <m:r>
                          <a:rPr lang="da-DK" sz="1800" b="0" i="1" smtClean="0">
                            <a:latin typeface="Cambria Math" panose="02040503050406030204" pitchFamily="18" charset="0"/>
                          </a:rPr>
                          <m:t>∗</m:t>
                        </m:r>
                      </m:sup>
                    </m:sSubSup>
                    <m:r>
                      <a:rPr lang="da-DK" sz="1800" b="0" i="1" smtClean="0">
                        <a:latin typeface="Cambria Math" panose="02040503050406030204" pitchFamily="18" charset="0"/>
                      </a:rPr>
                      <m:t>(</m:t>
                    </m:r>
                    <m:sSub>
                      <m:sSubPr>
                        <m:ctrlPr>
                          <a:rPr lang="da-DK" sz="1800" b="0" i="1" smtClean="0">
                            <a:latin typeface="Cambria Math" panose="02040503050406030204" pitchFamily="18" charset="0"/>
                          </a:rPr>
                        </m:ctrlPr>
                      </m:sSubPr>
                      <m:e>
                        <m:r>
                          <a:rPr lang="da-DK" sz="1800" b="0" i="1" smtClean="0">
                            <a:latin typeface="Cambria Math" panose="02040503050406030204" pitchFamily="18" charset="0"/>
                          </a:rPr>
                          <m:t>𝑚</m:t>
                        </m:r>
                      </m:e>
                      <m:sub>
                        <m:r>
                          <a:rPr lang="da-DK" sz="1800" b="0" i="1" smtClean="0">
                            <a:latin typeface="Cambria Math" panose="02040503050406030204" pitchFamily="18" charset="0"/>
                          </a:rPr>
                          <m:t>2</m:t>
                        </m:r>
                      </m:sub>
                    </m:sSub>
                    <m:r>
                      <a:rPr lang="da-DK" sz="1800" b="0" i="1" smtClean="0">
                        <a:latin typeface="Cambria Math" panose="02040503050406030204" pitchFamily="18" charset="0"/>
                      </a:rPr>
                      <m:t>)</m:t>
                    </m:r>
                  </m:oMath>
                </a14:m>
                <a:endParaRPr lang="en-GB" sz="1800" dirty="0"/>
              </a:p>
              <a:p>
                <a:pPr marL="0" indent="0">
                  <a:lnSpc>
                    <a:spcPct val="150000"/>
                  </a:lnSpc>
                  <a:buNone/>
                </a:pPr>
                <a:endParaRPr lang="en-GB" sz="500" dirty="0"/>
              </a:p>
              <a:p>
                <a:pPr marL="0" indent="0">
                  <a:lnSpc>
                    <a:spcPct val="150000"/>
                  </a:lnSpc>
                  <a:buNone/>
                </a:pPr>
                <a:r>
                  <a:rPr lang="en-GB" sz="1800" dirty="0"/>
                  <a:t>If you look at the problem for </a:t>
                </a:r>
                <a:r>
                  <a:rPr lang="en-GB" sz="1800" b="1" dirty="0"/>
                  <a:t>period 1</a:t>
                </a:r>
                <a:r>
                  <a:rPr lang="en-GB" sz="1800" dirty="0"/>
                  <a:t>, the optimal choice today depends on the </a:t>
                </a:r>
                <a:r>
                  <a:rPr lang="en-GB" sz="1800" b="1" dirty="0"/>
                  <a:t>value function of tomorrow: </a:t>
                </a:r>
                <a14:m>
                  <m:oMath xmlns:m="http://schemas.openxmlformats.org/officeDocument/2006/math">
                    <m:sSub>
                      <m:sSubPr>
                        <m:ctrlPr>
                          <a:rPr lang="da-DK" sz="1800" i="1" smtClean="0">
                            <a:latin typeface="Cambria Math" panose="02040503050406030204" pitchFamily="18" charset="0"/>
                          </a:rPr>
                        </m:ctrlPr>
                      </m:sSubPr>
                      <m:e>
                        <m:r>
                          <a:rPr lang="da-DK" sz="1800" b="0" i="1" smtClean="0">
                            <a:latin typeface="Cambria Math" panose="02040503050406030204" pitchFamily="18" charset="0"/>
                          </a:rPr>
                          <m:t>𝑉</m:t>
                        </m:r>
                      </m:e>
                      <m:sub>
                        <m:r>
                          <a:rPr lang="da-DK" sz="1800" b="0" i="1" smtClean="0">
                            <a:latin typeface="Cambria Math" panose="02040503050406030204" pitchFamily="18" charset="0"/>
                          </a:rPr>
                          <m:t>2</m:t>
                        </m:r>
                      </m:sub>
                    </m:sSub>
                    <m:r>
                      <a:rPr lang="da-DK" sz="1800" b="0" i="1" smtClean="0">
                        <a:latin typeface="Cambria Math" panose="02040503050406030204" pitchFamily="18" charset="0"/>
                      </a:rPr>
                      <m:t>(</m:t>
                    </m:r>
                    <m:sSub>
                      <m:sSubPr>
                        <m:ctrlPr>
                          <a:rPr lang="da-DK" sz="1800" i="1" smtClean="0">
                            <a:latin typeface="Cambria Math" panose="02040503050406030204" pitchFamily="18" charset="0"/>
                          </a:rPr>
                        </m:ctrlPr>
                      </m:sSubPr>
                      <m:e>
                        <m:r>
                          <a:rPr lang="da-DK" sz="1800" b="0" i="1" smtClean="0">
                            <a:latin typeface="Cambria Math" panose="02040503050406030204" pitchFamily="18" charset="0"/>
                          </a:rPr>
                          <m:t>𝑚</m:t>
                        </m:r>
                      </m:e>
                      <m:sub>
                        <m:r>
                          <a:rPr lang="da-DK" sz="1800" b="0" i="1" smtClean="0">
                            <a:latin typeface="Cambria Math" panose="02040503050406030204" pitchFamily="18" charset="0"/>
                          </a:rPr>
                          <m:t>2</m:t>
                        </m:r>
                      </m:sub>
                    </m:sSub>
                    <m:r>
                      <a:rPr lang="da-DK" sz="1800" b="0" i="1" smtClean="0">
                        <a:latin typeface="Cambria Math" panose="02040503050406030204" pitchFamily="18" charset="0"/>
                      </a:rPr>
                      <m:t>)</m:t>
                    </m:r>
                  </m:oMath>
                </a14:m>
                <a:r>
                  <a:rPr lang="en-GB" sz="1800" dirty="0"/>
                  <a:t> – which in turn depends on the optimal choice tomorrow. </a:t>
                </a:r>
              </a:p>
              <a:p>
                <a:pPr marL="0" indent="0">
                  <a:lnSpc>
                    <a:spcPct val="150000"/>
                  </a:lnSpc>
                  <a:buNone/>
                </a:pPr>
                <a:r>
                  <a:rPr lang="en-GB" sz="1800" dirty="0"/>
                  <a:t>–––&gt; Thus, we need to solve tomorrow’s problem first: </a:t>
                </a:r>
                <a:r>
                  <a:rPr lang="en-GB" sz="1800" b="1" dirty="0"/>
                  <a:t>backwards induction</a:t>
                </a:r>
                <a:r>
                  <a:rPr lang="en-GB" sz="1800" dirty="0"/>
                  <a:t>. </a:t>
                </a:r>
              </a:p>
              <a:p>
                <a:pPr marL="0" indent="0">
                  <a:lnSpc>
                    <a:spcPct val="150000"/>
                  </a:lnSpc>
                  <a:buNone/>
                </a:pPr>
                <a:endParaRPr lang="en-GB" sz="500" dirty="0"/>
              </a:p>
              <a:p>
                <a:pPr marL="0" indent="0">
                  <a:lnSpc>
                    <a:spcPct val="150000"/>
                  </a:lnSpc>
                  <a:buNone/>
                </a:pPr>
                <a:r>
                  <a:rPr lang="en-GB" sz="1800" dirty="0"/>
                  <a:t>Hopefully, everything should get clearer as you start to work on the problem set! </a:t>
                </a:r>
                <a:r>
                  <a:rPr lang="en-GB" sz="1800" dirty="0">
                    <a:sym typeface="Wingdings" pitchFamily="2" charset="2"/>
                  </a:rPr>
                  <a:t> </a:t>
                </a:r>
              </a:p>
              <a:p>
                <a:pPr marL="0" indent="0">
                  <a:lnSpc>
                    <a:spcPct val="150000"/>
                  </a:lnSpc>
                  <a:buNone/>
                </a:pPr>
                <a:r>
                  <a:rPr lang="en-GB" sz="1800" dirty="0">
                    <a:sym typeface="Wingdings" pitchFamily="2" charset="2"/>
                  </a:rPr>
                  <a:t>This was just a very short introduction; I suggest you take your time solving the problem set and simultaneously look at the lecture notebooks when doubt occurs.</a:t>
                </a:r>
                <a:endParaRPr lang="en-GB" sz="1800" dirty="0"/>
              </a:p>
            </p:txBody>
          </p:sp>
        </mc:Choice>
        <mc:Fallback>
          <p:sp>
            <p:nvSpPr>
              <p:cNvPr id="5" name="Content Placeholder 4">
                <a:extLst>
                  <a:ext uri="{FF2B5EF4-FFF2-40B4-BE49-F238E27FC236}">
                    <a16:creationId xmlns:a16="http://schemas.microsoft.com/office/drawing/2014/main" id="{32A54480-C453-0249-AF66-494D6C878844}"/>
                  </a:ext>
                </a:extLst>
              </p:cNvPr>
              <p:cNvSpPr>
                <a:spLocks noGrp="1" noRot="1" noChangeAspect="1" noMove="1" noResize="1" noEditPoints="1" noAdjustHandles="1" noChangeArrowheads="1" noChangeShapeType="1" noTextEdit="1"/>
              </p:cNvSpPr>
              <p:nvPr>
                <p:ph idx="1"/>
              </p:nvPr>
            </p:nvSpPr>
            <p:spPr>
              <a:xfrm>
                <a:off x="588962" y="1332501"/>
                <a:ext cx="11137599" cy="4673600"/>
              </a:xfrm>
              <a:blipFill>
                <a:blip r:embed="rId3"/>
                <a:stretch>
                  <a:fillRect l="-1253" b="-8424"/>
                </a:stretch>
              </a:blipFill>
            </p:spPr>
            <p:txBody>
              <a:bodyPr/>
              <a:lstStyle/>
              <a:p>
                <a:r>
                  <a:rPr lang="en-GB">
                    <a:noFill/>
                  </a:rPr>
                  <a:t> </a:t>
                </a:r>
              </a:p>
            </p:txBody>
          </p:sp>
        </mc:Fallback>
      </mc:AlternateContent>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14</a:t>
            </a:fld>
            <a:endParaRPr lang="da-DK" dirty="0"/>
          </a:p>
        </p:txBody>
      </p:sp>
    </p:spTree>
    <p:extLst>
      <p:ext uri="{BB962C8B-B14F-4D97-AF65-F5344CB8AC3E}">
        <p14:creationId xmlns:p14="http://schemas.microsoft.com/office/powerpoint/2010/main" val="52544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2648-E16F-B56F-08F3-C510768EDD32}"/>
              </a:ext>
            </a:extLst>
          </p:cNvPr>
          <p:cNvSpPr>
            <a:spLocks noGrp="1"/>
          </p:cNvSpPr>
          <p:nvPr>
            <p:ph type="title"/>
          </p:nvPr>
        </p:nvSpPr>
        <p:spPr/>
        <p:txBody>
          <a:bodyPr/>
          <a:lstStyle/>
          <a:p>
            <a:r>
              <a:rPr lang="en-GB" dirty="0"/>
              <a:t>Next time...</a:t>
            </a:r>
          </a:p>
        </p:txBody>
      </p:sp>
      <p:sp>
        <p:nvSpPr>
          <p:cNvPr id="3" name="Content Placeholder 2">
            <a:extLst>
              <a:ext uri="{FF2B5EF4-FFF2-40B4-BE49-F238E27FC236}">
                <a16:creationId xmlns:a16="http://schemas.microsoft.com/office/drawing/2014/main" id="{FDD14E4B-4E3F-E559-9E39-CA80A1137541}"/>
              </a:ext>
            </a:extLst>
          </p:cNvPr>
          <p:cNvSpPr>
            <a:spLocks noGrp="1"/>
          </p:cNvSpPr>
          <p:nvPr>
            <p:ph idx="1"/>
          </p:nvPr>
        </p:nvSpPr>
        <p:spPr>
          <a:xfrm>
            <a:off x="588963" y="1408113"/>
            <a:ext cx="10754540" cy="4652982"/>
          </a:xfrm>
        </p:spPr>
        <p:txBody>
          <a:bodyPr/>
          <a:lstStyle/>
          <a:p>
            <a:pPr marL="0" indent="0">
              <a:buNone/>
            </a:pPr>
            <a:r>
              <a:rPr lang="en-GB" sz="2000" b="1" dirty="0"/>
              <a:t>Video lectures:</a:t>
            </a:r>
          </a:p>
          <a:p>
            <a:pPr lvl="1">
              <a:buSzPct val="130000"/>
            </a:pPr>
            <a:r>
              <a:rPr lang="en-GB" sz="1800" dirty="0"/>
              <a:t>Structural estimation</a:t>
            </a:r>
          </a:p>
          <a:p>
            <a:pPr lvl="1">
              <a:buSzPct val="130000"/>
            </a:pPr>
            <a:r>
              <a:rPr lang="en-GB" sz="1800" dirty="0"/>
              <a:t>Ramsey</a:t>
            </a:r>
          </a:p>
          <a:p>
            <a:pPr lvl="1">
              <a:buSzPct val="130000"/>
            </a:pPr>
            <a:r>
              <a:rPr lang="en-GB" sz="1800" dirty="0"/>
              <a:t>OLG</a:t>
            </a:r>
          </a:p>
          <a:p>
            <a:pPr marL="360363" lvl="1" indent="0">
              <a:buSzPct val="130000"/>
              <a:buNone/>
            </a:pPr>
            <a:endParaRPr lang="en-GB" sz="2000" dirty="0"/>
          </a:p>
          <a:p>
            <a:pPr marL="0" indent="0">
              <a:buNone/>
            </a:pPr>
            <a:r>
              <a:rPr lang="en-GB" sz="2000" b="1" dirty="0"/>
              <a:t>Physical lectures:</a:t>
            </a:r>
          </a:p>
          <a:p>
            <a:pPr lvl="1">
              <a:buSzPct val="130000"/>
            </a:pPr>
            <a:r>
              <a:rPr lang="en-GB" sz="1800" dirty="0"/>
              <a:t>The model analysis project will be introduced Monday April 29</a:t>
            </a:r>
            <a:r>
              <a:rPr lang="en-GB" sz="1800" baseline="30000" dirty="0"/>
              <a:t>th</a:t>
            </a:r>
            <a:r>
              <a:rPr lang="en-GB" sz="1800" dirty="0"/>
              <a:t> </a:t>
            </a:r>
          </a:p>
          <a:p>
            <a:pPr marL="360363" lvl="1" indent="0">
              <a:buSzPct val="130000"/>
              <a:buNone/>
            </a:pPr>
            <a:endParaRPr lang="en-GB" sz="2000" dirty="0"/>
          </a:p>
          <a:p>
            <a:pPr marL="0" indent="0">
              <a:buNone/>
            </a:pPr>
            <a:r>
              <a:rPr lang="en-GB" sz="2000" b="1" dirty="0"/>
              <a:t>Exercises – Work on your model analysis project!</a:t>
            </a:r>
          </a:p>
          <a:p>
            <a:pPr marL="0" indent="0">
              <a:buNone/>
            </a:pPr>
            <a:endParaRPr lang="en-GB" sz="1800" b="1" dirty="0"/>
          </a:p>
          <a:p>
            <a:pPr marL="0" indent="0">
              <a:buNone/>
            </a:pPr>
            <a:r>
              <a:rPr lang="en-GB" sz="1800" dirty="0"/>
              <a:t>Your last project, the model analysis project, should be handed in May 10</a:t>
            </a:r>
            <a:r>
              <a:rPr lang="en-GB" sz="1800" baseline="30000" dirty="0"/>
              <a:t>th</a:t>
            </a:r>
            <a:r>
              <a:rPr lang="en-GB" sz="1800" dirty="0"/>
              <a:t> and you should give peer feedback before May 19</a:t>
            </a:r>
            <a:r>
              <a:rPr lang="en-GB" sz="1800" baseline="30000" dirty="0"/>
              <a:t>th</a:t>
            </a:r>
            <a:r>
              <a:rPr lang="en-GB" sz="1800" dirty="0"/>
              <a:t>. </a:t>
            </a:r>
          </a:p>
        </p:txBody>
      </p:sp>
      <p:sp>
        <p:nvSpPr>
          <p:cNvPr id="4" name="Date Placeholder 3">
            <a:extLst>
              <a:ext uri="{FF2B5EF4-FFF2-40B4-BE49-F238E27FC236}">
                <a16:creationId xmlns:a16="http://schemas.microsoft.com/office/drawing/2014/main" id="{F7041A12-3F66-ABF0-6B74-95071AF772C3}"/>
              </a:ext>
            </a:extLst>
          </p:cNvPr>
          <p:cNvSpPr>
            <a:spLocks noGrp="1"/>
          </p:cNvSpPr>
          <p:nvPr>
            <p:ph type="dt" sz="half" idx="10"/>
          </p:nvPr>
        </p:nvSpPr>
        <p:spPr/>
        <p:txBody>
          <a:bodyPr/>
          <a:lstStyle/>
          <a:p>
            <a:fld id="{A40A2488-620E-4717-952D-4163044243D3}" type="datetime1">
              <a:rPr lang="da-DK" smtClean="0"/>
              <a:t>25.04.2024</a:t>
            </a:fld>
            <a:endParaRPr lang="da-DK" dirty="0"/>
          </a:p>
        </p:txBody>
      </p:sp>
      <p:sp>
        <p:nvSpPr>
          <p:cNvPr id="5" name="Slide Number Placeholder 4">
            <a:extLst>
              <a:ext uri="{FF2B5EF4-FFF2-40B4-BE49-F238E27FC236}">
                <a16:creationId xmlns:a16="http://schemas.microsoft.com/office/drawing/2014/main" id="{07B9D7C3-92B1-F573-A1D2-FDBEFD887022}"/>
              </a:ext>
            </a:extLst>
          </p:cNvPr>
          <p:cNvSpPr>
            <a:spLocks noGrp="1"/>
          </p:cNvSpPr>
          <p:nvPr>
            <p:ph type="sldNum" sz="quarter" idx="12"/>
          </p:nvPr>
        </p:nvSpPr>
        <p:spPr/>
        <p:txBody>
          <a:bodyPr/>
          <a:lstStyle/>
          <a:p>
            <a:fld id="{091A926C-488A-4E3E-9C21-57CAA120E114}" type="slidenum">
              <a:rPr lang="da-DK" smtClean="0"/>
              <a:t>15</a:t>
            </a:fld>
            <a:endParaRPr lang="da-DK" dirty="0"/>
          </a:p>
        </p:txBody>
      </p:sp>
    </p:spTree>
    <p:extLst>
      <p:ext uri="{BB962C8B-B14F-4D97-AF65-F5344CB8AC3E}">
        <p14:creationId xmlns:p14="http://schemas.microsoft.com/office/powerpoint/2010/main" val="366789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3" y="1010168"/>
            <a:ext cx="11012488" cy="5112327"/>
          </a:xfrm>
        </p:spPr>
        <p:txBody>
          <a:bodyPr/>
          <a:lstStyle/>
          <a:p>
            <a:pPr marL="0" indent="0">
              <a:buNone/>
            </a:pPr>
            <a:r>
              <a:rPr lang="en-GB" sz="2000" dirty="0">
                <a:solidFill>
                  <a:srgbClr val="3333B3"/>
                </a:solidFill>
              </a:rPr>
              <a:t>Feedback on the Inaugural Project</a:t>
            </a:r>
          </a:p>
          <a:p>
            <a:pPr marL="0" indent="0">
              <a:buNone/>
            </a:pPr>
            <a:endParaRPr lang="en-GB" sz="2000" dirty="0">
              <a:solidFill>
                <a:srgbClr val="3333B3"/>
              </a:solidFill>
            </a:endParaRPr>
          </a:p>
          <a:p>
            <a:pPr marL="0" indent="0">
              <a:buNone/>
            </a:pPr>
            <a:endParaRPr lang="en-GB" sz="2000" dirty="0">
              <a:solidFill>
                <a:srgbClr val="3333B3"/>
              </a:solidFill>
            </a:endParaRPr>
          </a:p>
          <a:p>
            <a:pPr marL="0" indent="0">
              <a:buNone/>
            </a:pPr>
            <a:r>
              <a:rPr lang="en-GB" sz="2000" dirty="0">
                <a:solidFill>
                  <a:srgbClr val="3333B3"/>
                </a:solidFill>
              </a:rPr>
              <a:t>Dynamic programming</a:t>
            </a:r>
          </a:p>
          <a:p>
            <a:pPr marL="0" indent="0">
              <a:buNone/>
            </a:pPr>
            <a:endParaRPr lang="en-GB" sz="2000" dirty="0">
              <a:solidFill>
                <a:srgbClr val="3333B3"/>
              </a:solidFill>
            </a:endParaRPr>
          </a:p>
          <a:p>
            <a:pPr marL="0" indent="0">
              <a:buNone/>
            </a:pPr>
            <a:endParaRPr lang="en-GB" sz="2000" dirty="0">
              <a:solidFill>
                <a:srgbClr val="3333B3"/>
              </a:solidFill>
            </a:endParaRPr>
          </a:p>
          <a:p>
            <a:pPr marL="0" indent="0">
              <a:buNone/>
            </a:pPr>
            <a:r>
              <a:rPr lang="en-GB" sz="2000" dirty="0">
                <a:solidFill>
                  <a:srgbClr val="3333B3"/>
                </a:solidFill>
              </a:rPr>
              <a:t>Problem set 7</a:t>
            </a:r>
          </a:p>
          <a:p>
            <a:pPr marL="0" indent="0">
              <a:buNone/>
            </a:pPr>
            <a:endParaRPr lang="en-GB" sz="2000" dirty="0">
              <a:solidFill>
                <a:srgbClr val="3333B3"/>
              </a:solidFill>
            </a:endParaRPr>
          </a:p>
          <a:p>
            <a:pPr marL="0" indent="0">
              <a:buNone/>
            </a:pPr>
            <a:endParaRPr lang="en-GB" sz="2000" dirty="0">
              <a:solidFill>
                <a:srgbClr val="3333B3"/>
              </a:solidFill>
            </a:endParaRPr>
          </a:p>
          <a:p>
            <a:pPr marL="0" indent="0">
              <a:buNone/>
            </a:pPr>
            <a:endParaRPr lang="en-GB" sz="2000" dirty="0">
              <a:solidFill>
                <a:srgbClr val="3333B3"/>
              </a:solidFill>
            </a:endParaRPr>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2</a:t>
            </a:fld>
            <a:endParaRPr lang="da-DK" dirty="0"/>
          </a:p>
        </p:txBody>
      </p:sp>
    </p:spTree>
    <p:extLst>
      <p:ext uri="{BB962C8B-B14F-4D97-AF65-F5344CB8AC3E}">
        <p14:creationId xmlns:p14="http://schemas.microsoft.com/office/powerpoint/2010/main" val="107957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Feedback on the Inaugural Project</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effectLst/>
              </a:rPr>
              <a:t>You should all have received feedback by now! </a:t>
            </a:r>
            <a:r>
              <a:rPr lang="en-GB" sz="1800" dirty="0"/>
              <a:t>If you haven’t, and expect me to give you feedback, please message me </a:t>
            </a:r>
            <a:r>
              <a:rPr lang="en-GB" sz="1800" b="1" dirty="0"/>
              <a:t>ASAP</a:t>
            </a:r>
            <a:r>
              <a:rPr lang="en-GB" sz="1800" dirty="0"/>
              <a:t>.</a:t>
            </a:r>
          </a:p>
          <a:p>
            <a:pPr marL="0" indent="0">
              <a:buNone/>
            </a:pPr>
            <a:endParaRPr lang="en-GB" sz="1800" dirty="0">
              <a:effectLst/>
            </a:endParaRPr>
          </a:p>
          <a:p>
            <a:pPr marL="0" indent="0">
              <a:buNone/>
            </a:pPr>
            <a:r>
              <a:rPr lang="en-GB" sz="1800" b="1" dirty="0"/>
              <a:t>In general, regarding your answers:</a:t>
            </a:r>
          </a:p>
          <a:p>
            <a:r>
              <a:rPr lang="en-GB" sz="1800" dirty="0">
                <a:effectLst/>
              </a:rPr>
              <a:t>Everyone did well on question 1 and 2</a:t>
            </a:r>
          </a:p>
          <a:p>
            <a:r>
              <a:rPr lang="en-GB" sz="1800" dirty="0"/>
              <a:t>Question 3 was ok – most people simply printed the errors, consider plotting them instead</a:t>
            </a:r>
          </a:p>
          <a:p>
            <a:r>
              <a:rPr lang="en-GB" sz="1800" dirty="0">
                <a:effectLst/>
              </a:rPr>
              <a:t>Question 4a-b and 5a-b was </a:t>
            </a:r>
            <a:r>
              <a:rPr lang="en-GB" sz="1800" b="1" dirty="0">
                <a:effectLst/>
              </a:rPr>
              <a:t>hard</a:t>
            </a:r>
          </a:p>
          <a:p>
            <a:r>
              <a:rPr lang="en-GB" sz="2000" dirty="0">
                <a:effectLst/>
              </a:rPr>
              <a:t>Question 6a-b and 7 were alright</a:t>
            </a:r>
          </a:p>
          <a:p>
            <a:r>
              <a:rPr lang="en-GB" sz="2000" dirty="0"/>
              <a:t>Question 8 was </a:t>
            </a:r>
            <a:r>
              <a:rPr lang="en-GB" sz="2000" b="1" dirty="0"/>
              <a:t>hard</a:t>
            </a:r>
          </a:p>
          <a:p>
            <a:endParaRPr lang="en-GB" sz="1800" b="1" dirty="0">
              <a:effectLst/>
            </a:endParaRPr>
          </a:p>
          <a:p>
            <a:pPr marL="0" indent="0">
              <a:buNone/>
            </a:pPr>
            <a:r>
              <a:rPr lang="en-GB" sz="1800" dirty="0"/>
              <a:t>Remember to always show/write your reflections about your chosen method!</a:t>
            </a:r>
          </a:p>
          <a:p>
            <a:pPr marL="0" indent="0">
              <a:buNone/>
            </a:pPr>
            <a:r>
              <a:rPr lang="en-GB" sz="1800" dirty="0"/>
              <a:t>I suggest that you set a seed for the random number generators, such that you’ll always generate the same “random” numbers. </a:t>
            </a:r>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3</a:t>
            </a:fld>
            <a:endParaRPr lang="da-DK" dirty="0"/>
          </a:p>
        </p:txBody>
      </p:sp>
    </p:spTree>
    <p:extLst>
      <p:ext uri="{BB962C8B-B14F-4D97-AF65-F5344CB8AC3E}">
        <p14:creationId xmlns:p14="http://schemas.microsoft.com/office/powerpoint/2010/main" val="262588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Feedback on the Inaugural Project – in general</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b="1" dirty="0"/>
              <a:t>A couple of things I think a lot of you could improve:</a:t>
            </a:r>
          </a:p>
          <a:p>
            <a:pPr>
              <a:lnSpc>
                <a:spcPct val="150000"/>
              </a:lnSpc>
            </a:pPr>
            <a:r>
              <a:rPr lang="en-GB" sz="1800" dirty="0"/>
              <a:t>Collect all your main code in one single module (.</a:t>
            </a:r>
            <a:r>
              <a:rPr lang="en-GB" sz="1800" dirty="0" err="1"/>
              <a:t>py</a:t>
            </a:r>
            <a:r>
              <a:rPr lang="en-GB" sz="1800" dirty="0"/>
              <a:t>-file) </a:t>
            </a:r>
          </a:p>
          <a:p>
            <a:pPr>
              <a:lnSpc>
                <a:spcPct val="150000"/>
              </a:lnSpc>
            </a:pPr>
            <a:r>
              <a:rPr lang="en-GB" sz="1800" dirty="0"/>
              <a:t>Remember to document your module – have a look at this </a:t>
            </a:r>
            <a:r>
              <a:rPr lang="en-GB" sz="1800" dirty="0">
                <a:hlinkClick r:id="rId3"/>
              </a:rPr>
              <a:t>notebook on coding practice and documentation</a:t>
            </a:r>
            <a:endParaRPr lang="en-GB" sz="1800" dirty="0"/>
          </a:p>
          <a:p>
            <a:pPr>
              <a:lnSpc>
                <a:spcPct val="150000"/>
              </a:lnSpc>
            </a:pPr>
            <a:r>
              <a:rPr lang="en-GB" sz="1800" dirty="0"/>
              <a:t>Remember to write comments to your results and your way of thinking in markdown cells</a:t>
            </a:r>
          </a:p>
          <a:p>
            <a:pPr>
              <a:lnSpc>
                <a:spcPct val="150000"/>
              </a:lnSpc>
            </a:pPr>
            <a:r>
              <a:rPr lang="en-GB" sz="1800" dirty="0"/>
              <a:t>Only hand in three documents: your notebook, your module and your README</a:t>
            </a:r>
          </a:p>
          <a:p>
            <a:pPr>
              <a:lnSpc>
                <a:spcPct val="150000"/>
              </a:lnSpc>
            </a:pPr>
            <a:r>
              <a:rPr lang="en-GB" sz="1800" dirty="0"/>
              <a:t>Never simply print a long list of numbers. Instead think about how you could illustrate them or perhaps only print the first five and last 10. Merely printing numbers, doesn’t necessarily show that you know what you're doing</a:t>
            </a:r>
          </a:p>
          <a:p>
            <a:pPr>
              <a:lnSpc>
                <a:spcPct val="150000"/>
              </a:lnSpc>
            </a:pPr>
            <a:r>
              <a:rPr lang="en-GB" sz="1800" dirty="0"/>
              <a:t>Remember to add your names and UCPH-id’s (or if the exam is anonyms, write your exam number)</a:t>
            </a:r>
          </a:p>
          <a:p>
            <a:pPr marL="0" indent="0">
              <a:lnSpc>
                <a:spcPct val="150000"/>
              </a:lnSpc>
              <a:buNone/>
            </a:pPr>
            <a:r>
              <a:rPr lang="en-GB" sz="1800" dirty="0"/>
              <a:t> </a:t>
            </a:r>
          </a:p>
          <a:p>
            <a:endParaRPr lang="en-GB" sz="1800" dirty="0"/>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4</a:t>
            </a:fld>
            <a:endParaRPr lang="da-DK" dirty="0"/>
          </a:p>
        </p:txBody>
      </p:sp>
    </p:spTree>
    <p:extLst>
      <p:ext uri="{BB962C8B-B14F-4D97-AF65-F5344CB8AC3E}">
        <p14:creationId xmlns:p14="http://schemas.microsoft.com/office/powerpoint/2010/main" val="411500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Question 4a-b: </a:t>
            </a:r>
            <a:r>
              <a:rPr lang="en-GB" sz="2200" dirty="0"/>
              <a:t>Assume that A chooses the price to maximize her own utility</a:t>
            </a:r>
            <a:br>
              <a:rPr lang="en-GB" dirty="0"/>
            </a:br>
            <a:endParaRPr lang="en-GB"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t>Many of you chose to solve the following problem:</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GB" sz="1800" i="1" smtClean="0">
                              <a:latin typeface="Cambria Math" panose="02040503050406030204" pitchFamily="18" charset="0"/>
                            </a:rPr>
                          </m:ctrlPr>
                        </m:funcPr>
                        <m:fName>
                          <m:limLow>
                            <m:limLowPr>
                              <m:ctrlPr>
                                <a:rPr lang="en-GB" sz="1800" i="1" smtClean="0">
                                  <a:latin typeface="Cambria Math" panose="02040503050406030204" pitchFamily="18" charset="0"/>
                                </a:rPr>
                              </m:ctrlPr>
                            </m:limLowPr>
                            <m:e>
                              <m:r>
                                <m:rPr>
                                  <m:sty m:val="p"/>
                                </m:rPr>
                                <a:rPr lang="en-GB" sz="1800" i="0" smtClean="0">
                                  <a:latin typeface="Cambria Math" panose="02040503050406030204" pitchFamily="18" charset="0"/>
                                </a:rPr>
                                <m:t>max</m:t>
                              </m:r>
                            </m:e>
                            <m:lim>
                              <m:r>
                                <a:rPr lang="da-DK" sz="1800" b="0" i="1" smtClean="0">
                                  <a:latin typeface="Cambria Math" panose="02040503050406030204" pitchFamily="18" charset="0"/>
                                </a:rPr>
                                <m:t>𝑝</m:t>
                              </m:r>
                              <m:r>
                                <a:rPr lang="da-DK" sz="1800" b="0" i="1" smtClean="0">
                                  <a:latin typeface="Cambria Math" panose="02040503050406030204" pitchFamily="18" charset="0"/>
                                </a:rPr>
                                <m:t>1</m:t>
                              </m:r>
                            </m:lim>
                          </m:limLow>
                        </m:fName>
                        <m:e>
                          <m:sSup>
                            <m:sSupPr>
                              <m:ctrlPr>
                                <a:rPr lang="en-GB" sz="1800" b="0" i="1" smtClean="0">
                                  <a:latin typeface="Cambria Math" panose="02040503050406030204" pitchFamily="18" charset="0"/>
                                </a:rPr>
                              </m:ctrlPr>
                            </m:sSupPr>
                            <m:e>
                              <m:r>
                                <a:rPr lang="da-DK" sz="1800" b="0" i="1" smtClean="0">
                                  <a:latin typeface="Cambria Math" panose="02040503050406030204" pitchFamily="18" charset="0"/>
                                </a:rPr>
                                <m:t>𝑢</m:t>
                              </m:r>
                            </m:e>
                            <m:sup>
                              <m:r>
                                <a:rPr lang="da-DK" sz="1800" b="0" i="1" smtClean="0">
                                  <a:latin typeface="Cambria Math" panose="02040503050406030204" pitchFamily="18" charset="0"/>
                                </a:rPr>
                                <m:t>𝐴</m:t>
                              </m:r>
                            </m:sup>
                          </m:sSup>
                          <m:r>
                            <a:rPr lang="da-DK" sz="1800" b="0" i="1" smtClean="0">
                              <a:latin typeface="Cambria Math" panose="02040503050406030204" pitchFamily="18" charset="0"/>
                            </a:rPr>
                            <m:t>(</m:t>
                          </m:r>
                          <m:sSubSup>
                            <m:sSubSupPr>
                              <m:ctrlPr>
                                <a:rPr lang="da-DK" sz="1800" b="0" i="1" smtClean="0">
                                  <a:latin typeface="Cambria Math" panose="02040503050406030204" pitchFamily="18" charset="0"/>
                                </a:rPr>
                              </m:ctrlPr>
                            </m:sSubSupPr>
                            <m:e>
                              <m:r>
                                <a:rPr lang="da-DK" sz="1800" b="0" i="1" smtClean="0">
                                  <a:latin typeface="Cambria Math" panose="02040503050406030204" pitchFamily="18" charset="0"/>
                                </a:rPr>
                                <m:t>𝑥</m:t>
                              </m:r>
                            </m:e>
                            <m:sub>
                              <m:r>
                                <a:rPr lang="da-DK" sz="1800" b="0" i="1" smtClean="0">
                                  <a:latin typeface="Cambria Math" panose="02040503050406030204" pitchFamily="18" charset="0"/>
                                </a:rPr>
                                <m:t>1</m:t>
                              </m:r>
                            </m:sub>
                            <m:sup>
                              <m:r>
                                <a:rPr lang="da-DK" sz="1800" b="0" i="1" smtClean="0">
                                  <a:latin typeface="Cambria Math" panose="02040503050406030204" pitchFamily="18" charset="0"/>
                                </a:rPr>
                                <m:t>𝐴</m:t>
                              </m:r>
                            </m:sup>
                          </m:sSubSup>
                          <m:d>
                            <m:dPr>
                              <m:ctrlPr>
                                <a:rPr lang="da-DK" sz="1800" b="0" i="1" smtClean="0">
                                  <a:latin typeface="Cambria Math" panose="02040503050406030204" pitchFamily="18" charset="0"/>
                                </a:rPr>
                              </m:ctrlPr>
                            </m:dPr>
                            <m:e>
                              <m:r>
                                <a:rPr lang="da-DK" sz="1800" b="1" i="0" smtClean="0">
                                  <a:latin typeface="Cambria Math" panose="02040503050406030204" pitchFamily="18" charset="0"/>
                                </a:rPr>
                                <m:t>𝐩</m:t>
                              </m:r>
                              <m:r>
                                <a:rPr lang="da-DK" sz="1800" b="0" i="1" smtClean="0">
                                  <a:latin typeface="Cambria Math" panose="02040503050406030204" pitchFamily="18" charset="0"/>
                                </a:rPr>
                                <m:t>,</m:t>
                              </m:r>
                              <m:sSup>
                                <m:sSupPr>
                                  <m:ctrlPr>
                                    <a:rPr lang="da-DK" sz="1800" b="0" i="1" smtClean="0">
                                      <a:latin typeface="Cambria Math" panose="02040503050406030204" pitchFamily="18" charset="0"/>
                                      <a:ea typeface="Cambria Math" panose="02040503050406030204" pitchFamily="18" charset="0"/>
                                    </a:rPr>
                                  </m:ctrlPr>
                                </m:sSupPr>
                                <m:e>
                                  <m:r>
                                    <a:rPr lang="da-DK" sz="1800" b="0" i="1" smtClean="0">
                                      <a:latin typeface="Cambria Math" panose="02040503050406030204" pitchFamily="18" charset="0"/>
                                      <a:ea typeface="Cambria Math" panose="02040503050406030204" pitchFamily="18" charset="0"/>
                                    </a:rPr>
                                    <m:t>𝜔</m:t>
                                  </m:r>
                                </m:e>
                                <m:sup>
                                  <m:r>
                                    <a:rPr lang="da-DK" sz="1800" b="0" i="1" smtClean="0">
                                      <a:latin typeface="Cambria Math" panose="02040503050406030204" pitchFamily="18" charset="0"/>
                                      <a:ea typeface="Cambria Math" panose="02040503050406030204" pitchFamily="18" charset="0"/>
                                    </a:rPr>
                                    <m:t>𝐴</m:t>
                                  </m:r>
                                </m:sup>
                              </m:sSup>
                            </m:e>
                          </m:d>
                          <m:r>
                            <a:rPr lang="da-DK" sz="1800" b="0" i="1" smtClean="0">
                              <a:latin typeface="Cambria Math" panose="02040503050406030204" pitchFamily="18" charset="0"/>
                            </a:rPr>
                            <m:t>,</m:t>
                          </m:r>
                          <m:sSubSup>
                            <m:sSubSupPr>
                              <m:ctrlPr>
                                <a:rPr lang="da-DK" sz="1800" i="1">
                                  <a:latin typeface="Cambria Math" panose="02040503050406030204" pitchFamily="18" charset="0"/>
                                </a:rPr>
                              </m:ctrlPr>
                            </m:sSubSupPr>
                            <m:e>
                              <m:r>
                                <a:rPr lang="da-DK" sz="1800" i="1">
                                  <a:latin typeface="Cambria Math" panose="02040503050406030204" pitchFamily="18" charset="0"/>
                                </a:rPr>
                                <m:t>𝑥</m:t>
                              </m:r>
                            </m:e>
                            <m:sub>
                              <m:r>
                                <a:rPr lang="da-DK" sz="1800" b="0" i="1" smtClean="0">
                                  <a:latin typeface="Cambria Math" panose="02040503050406030204" pitchFamily="18" charset="0"/>
                                </a:rPr>
                                <m:t>2</m:t>
                              </m:r>
                            </m:sub>
                            <m:sup>
                              <m:r>
                                <a:rPr lang="da-DK" sz="1800" i="1">
                                  <a:latin typeface="Cambria Math" panose="02040503050406030204" pitchFamily="18" charset="0"/>
                                </a:rPr>
                                <m:t>𝐴</m:t>
                              </m:r>
                            </m:sup>
                          </m:sSubSup>
                          <m:d>
                            <m:dPr>
                              <m:ctrlPr>
                                <a:rPr lang="da-DK" sz="1800" i="1">
                                  <a:latin typeface="Cambria Math" panose="02040503050406030204" pitchFamily="18" charset="0"/>
                                </a:rPr>
                              </m:ctrlPr>
                            </m:dPr>
                            <m:e>
                              <m:r>
                                <a:rPr lang="da-DK" sz="1800" b="1">
                                  <a:latin typeface="Cambria Math" panose="02040503050406030204" pitchFamily="18" charset="0"/>
                                </a:rPr>
                                <m:t>𝐩</m:t>
                              </m:r>
                              <m:r>
                                <a:rPr lang="da-DK" sz="1800" i="1">
                                  <a:latin typeface="Cambria Math" panose="02040503050406030204" pitchFamily="18" charset="0"/>
                                </a:rPr>
                                <m:t>,</m:t>
                              </m:r>
                              <m:sSup>
                                <m:sSupPr>
                                  <m:ctrlPr>
                                    <a:rPr lang="da-DK" sz="1800" i="1">
                                      <a:latin typeface="Cambria Math" panose="02040503050406030204" pitchFamily="18" charset="0"/>
                                      <a:ea typeface="Cambria Math" panose="02040503050406030204" pitchFamily="18" charset="0"/>
                                    </a:rPr>
                                  </m:ctrlPr>
                                </m:sSupPr>
                                <m:e>
                                  <m:r>
                                    <a:rPr lang="da-DK" sz="1800" i="1">
                                      <a:latin typeface="Cambria Math" panose="02040503050406030204" pitchFamily="18" charset="0"/>
                                      <a:ea typeface="Cambria Math" panose="02040503050406030204" pitchFamily="18" charset="0"/>
                                    </a:rPr>
                                    <m:t>𝜔</m:t>
                                  </m:r>
                                </m:e>
                                <m:sup>
                                  <m:r>
                                    <a:rPr lang="da-DK" sz="1800" i="1">
                                      <a:latin typeface="Cambria Math" panose="02040503050406030204" pitchFamily="18" charset="0"/>
                                      <a:ea typeface="Cambria Math" panose="02040503050406030204" pitchFamily="18" charset="0"/>
                                    </a:rPr>
                                    <m:t>𝐴</m:t>
                                  </m:r>
                                </m:sup>
                              </m:sSup>
                            </m:e>
                          </m:d>
                          <m:r>
                            <a:rPr lang="da-DK" sz="1800" b="0" i="1" smtClean="0">
                              <a:latin typeface="Cambria Math" panose="02040503050406030204" pitchFamily="18" charset="0"/>
                            </a:rPr>
                            <m:t>)</m:t>
                          </m:r>
                        </m:e>
                      </m:func>
                    </m:oMath>
                  </m:oMathPara>
                </a14:m>
                <a:endParaRPr lang="en-GB" sz="1800" dirty="0"/>
              </a:p>
              <a:p>
                <a:pPr marL="0" indent="0">
                  <a:lnSpc>
                    <a:spcPct val="150000"/>
                  </a:lnSpc>
                  <a:buNone/>
                </a:pPr>
                <a:r>
                  <a:rPr lang="en-GB" sz="1800" dirty="0"/>
                  <a:t>What you should have solved is:</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GB" sz="1800" i="1" smtClean="0">
                              <a:latin typeface="Cambria Math" panose="02040503050406030204" pitchFamily="18" charset="0"/>
                            </a:rPr>
                          </m:ctrlPr>
                        </m:funcPr>
                        <m:fName>
                          <m:limLow>
                            <m:limLowPr>
                              <m:ctrlPr>
                                <a:rPr lang="en-GB" sz="1800" i="1" smtClean="0">
                                  <a:latin typeface="Cambria Math" panose="02040503050406030204" pitchFamily="18" charset="0"/>
                                </a:rPr>
                              </m:ctrlPr>
                            </m:limLowPr>
                            <m:e>
                              <m:r>
                                <m:rPr>
                                  <m:sty m:val="p"/>
                                </m:rPr>
                                <a:rPr lang="en-GB" sz="1800" i="0" smtClean="0">
                                  <a:latin typeface="Cambria Math" panose="02040503050406030204" pitchFamily="18" charset="0"/>
                                </a:rPr>
                                <m:t>max</m:t>
                              </m:r>
                            </m:e>
                            <m:lim>
                              <m:r>
                                <a:rPr lang="da-DK" sz="1800" b="0" i="1" smtClean="0">
                                  <a:latin typeface="Cambria Math" panose="02040503050406030204" pitchFamily="18" charset="0"/>
                                </a:rPr>
                                <m:t>𝑝</m:t>
                              </m:r>
                              <m:r>
                                <a:rPr lang="da-DK" sz="1800" b="0" i="1" smtClean="0">
                                  <a:latin typeface="Cambria Math" panose="02040503050406030204" pitchFamily="18" charset="0"/>
                                </a:rPr>
                                <m:t>1</m:t>
                              </m:r>
                            </m:lim>
                          </m:limLow>
                        </m:fName>
                        <m:e>
                          <m:sSup>
                            <m:sSupPr>
                              <m:ctrlPr>
                                <a:rPr lang="en-GB" sz="1800" b="0" i="1" smtClean="0">
                                  <a:latin typeface="Cambria Math" panose="02040503050406030204" pitchFamily="18" charset="0"/>
                                </a:rPr>
                              </m:ctrlPr>
                            </m:sSupPr>
                            <m:e>
                              <m:r>
                                <a:rPr lang="da-DK" sz="1800" b="0" i="1" smtClean="0">
                                  <a:latin typeface="Cambria Math" panose="02040503050406030204" pitchFamily="18" charset="0"/>
                                </a:rPr>
                                <m:t>𝑢</m:t>
                              </m:r>
                            </m:e>
                            <m:sup>
                              <m:r>
                                <a:rPr lang="da-DK" sz="1800" b="0" i="1" smtClean="0">
                                  <a:latin typeface="Cambria Math" panose="02040503050406030204" pitchFamily="18" charset="0"/>
                                </a:rPr>
                                <m:t>𝐴</m:t>
                              </m:r>
                            </m:sup>
                          </m:sSup>
                          <m:r>
                            <a:rPr lang="da-DK" sz="1800" b="0" i="1" smtClean="0">
                              <a:latin typeface="Cambria Math" panose="02040503050406030204" pitchFamily="18" charset="0"/>
                            </a:rPr>
                            <m:t>(</m:t>
                          </m:r>
                          <m:sSubSup>
                            <m:sSubSupPr>
                              <m:ctrlPr>
                                <a:rPr lang="da-DK" sz="1800" b="0" i="1" smtClean="0">
                                  <a:latin typeface="Cambria Math" panose="02040503050406030204" pitchFamily="18" charset="0"/>
                                </a:rPr>
                              </m:ctrlPr>
                            </m:sSubSupPr>
                            <m:e>
                              <m:r>
                                <a:rPr lang="da-DK" sz="1800" b="0" i="1" smtClean="0">
                                  <a:latin typeface="Cambria Math" panose="02040503050406030204" pitchFamily="18" charset="0"/>
                                </a:rPr>
                                <m:t>1−</m:t>
                              </m:r>
                              <m:r>
                                <a:rPr lang="da-DK" sz="1800" b="0" i="1" smtClean="0">
                                  <a:latin typeface="Cambria Math" panose="02040503050406030204" pitchFamily="18" charset="0"/>
                                </a:rPr>
                                <m:t>𝑥</m:t>
                              </m:r>
                            </m:e>
                            <m:sub>
                              <m:r>
                                <a:rPr lang="da-DK" sz="1800" b="0" i="1" smtClean="0">
                                  <a:latin typeface="Cambria Math" panose="02040503050406030204" pitchFamily="18" charset="0"/>
                                </a:rPr>
                                <m:t>1</m:t>
                              </m:r>
                            </m:sub>
                            <m:sup>
                              <m:r>
                                <a:rPr lang="da-DK" sz="1800" b="0" i="1" smtClean="0">
                                  <a:latin typeface="Cambria Math" panose="02040503050406030204" pitchFamily="18" charset="0"/>
                                </a:rPr>
                                <m:t>𝐵</m:t>
                              </m:r>
                            </m:sup>
                          </m:sSubSup>
                          <m:d>
                            <m:dPr>
                              <m:ctrlPr>
                                <a:rPr lang="da-DK" sz="1800" b="0" i="1" smtClean="0">
                                  <a:latin typeface="Cambria Math" panose="02040503050406030204" pitchFamily="18" charset="0"/>
                                </a:rPr>
                              </m:ctrlPr>
                            </m:dPr>
                            <m:e>
                              <m:r>
                                <a:rPr lang="da-DK" sz="1800" b="1" i="0" smtClean="0">
                                  <a:latin typeface="Cambria Math" panose="02040503050406030204" pitchFamily="18" charset="0"/>
                                </a:rPr>
                                <m:t>𝐩</m:t>
                              </m:r>
                              <m:r>
                                <a:rPr lang="da-DK" sz="1800" b="0" i="1" smtClean="0">
                                  <a:latin typeface="Cambria Math" panose="02040503050406030204" pitchFamily="18" charset="0"/>
                                </a:rPr>
                                <m:t>,</m:t>
                              </m:r>
                              <m:sSup>
                                <m:sSupPr>
                                  <m:ctrlPr>
                                    <a:rPr lang="da-DK" sz="1800" b="0" i="1" smtClean="0">
                                      <a:latin typeface="Cambria Math" panose="02040503050406030204" pitchFamily="18" charset="0"/>
                                      <a:ea typeface="Cambria Math" panose="02040503050406030204" pitchFamily="18" charset="0"/>
                                    </a:rPr>
                                  </m:ctrlPr>
                                </m:sSupPr>
                                <m:e>
                                  <m:r>
                                    <a:rPr lang="da-DK" sz="1800" b="0" i="1" smtClean="0">
                                      <a:latin typeface="Cambria Math" panose="02040503050406030204" pitchFamily="18" charset="0"/>
                                      <a:ea typeface="Cambria Math" panose="02040503050406030204" pitchFamily="18" charset="0"/>
                                    </a:rPr>
                                    <m:t>𝜔</m:t>
                                  </m:r>
                                </m:e>
                                <m:sup>
                                  <m:r>
                                    <a:rPr lang="da-DK" sz="1800" b="0" i="1" smtClean="0">
                                      <a:latin typeface="Cambria Math" panose="02040503050406030204" pitchFamily="18" charset="0"/>
                                      <a:ea typeface="Cambria Math" panose="02040503050406030204" pitchFamily="18" charset="0"/>
                                    </a:rPr>
                                    <m:t>𝐵</m:t>
                                  </m:r>
                                </m:sup>
                              </m:sSup>
                            </m:e>
                          </m:d>
                          <m:r>
                            <a:rPr lang="da-DK" sz="1800" b="0" i="1" smtClean="0">
                              <a:latin typeface="Cambria Math" panose="02040503050406030204" pitchFamily="18" charset="0"/>
                            </a:rPr>
                            <m:t>,</m:t>
                          </m:r>
                          <m:r>
                            <a:rPr lang="da-DK" sz="1800" b="0" i="1" smtClean="0">
                              <a:latin typeface="Cambria Math" panose="02040503050406030204" pitchFamily="18" charset="0"/>
                            </a:rPr>
                            <m:t>1−</m:t>
                          </m:r>
                          <m:sSubSup>
                            <m:sSubSupPr>
                              <m:ctrlPr>
                                <a:rPr lang="da-DK" sz="1800" i="1">
                                  <a:latin typeface="Cambria Math" panose="02040503050406030204" pitchFamily="18" charset="0"/>
                                </a:rPr>
                              </m:ctrlPr>
                            </m:sSubSupPr>
                            <m:e>
                              <m:r>
                                <a:rPr lang="da-DK" sz="1800" i="1">
                                  <a:latin typeface="Cambria Math" panose="02040503050406030204" pitchFamily="18" charset="0"/>
                                </a:rPr>
                                <m:t>𝑥</m:t>
                              </m:r>
                            </m:e>
                            <m:sub>
                              <m:r>
                                <a:rPr lang="da-DK" sz="1800" b="0" i="1" smtClean="0">
                                  <a:latin typeface="Cambria Math" panose="02040503050406030204" pitchFamily="18" charset="0"/>
                                </a:rPr>
                                <m:t>2</m:t>
                              </m:r>
                            </m:sub>
                            <m:sup>
                              <m:r>
                                <a:rPr lang="da-DK" sz="1800" b="0" i="1" smtClean="0">
                                  <a:latin typeface="Cambria Math" panose="02040503050406030204" pitchFamily="18" charset="0"/>
                                </a:rPr>
                                <m:t>𝐵</m:t>
                              </m:r>
                            </m:sup>
                          </m:sSubSup>
                          <m:d>
                            <m:dPr>
                              <m:ctrlPr>
                                <a:rPr lang="da-DK" sz="1800" i="1">
                                  <a:latin typeface="Cambria Math" panose="02040503050406030204" pitchFamily="18" charset="0"/>
                                </a:rPr>
                              </m:ctrlPr>
                            </m:dPr>
                            <m:e>
                              <m:r>
                                <a:rPr lang="da-DK" sz="1800" b="1">
                                  <a:latin typeface="Cambria Math" panose="02040503050406030204" pitchFamily="18" charset="0"/>
                                </a:rPr>
                                <m:t>𝐩</m:t>
                              </m:r>
                              <m:r>
                                <a:rPr lang="da-DK" sz="1800" i="1">
                                  <a:latin typeface="Cambria Math" panose="02040503050406030204" pitchFamily="18" charset="0"/>
                                </a:rPr>
                                <m:t>,</m:t>
                              </m:r>
                              <m:sSup>
                                <m:sSupPr>
                                  <m:ctrlPr>
                                    <a:rPr lang="da-DK" sz="1800" i="1">
                                      <a:latin typeface="Cambria Math" panose="02040503050406030204" pitchFamily="18" charset="0"/>
                                      <a:ea typeface="Cambria Math" panose="02040503050406030204" pitchFamily="18" charset="0"/>
                                    </a:rPr>
                                  </m:ctrlPr>
                                </m:sSupPr>
                                <m:e>
                                  <m:r>
                                    <a:rPr lang="da-DK" sz="1800" i="1">
                                      <a:latin typeface="Cambria Math" panose="02040503050406030204" pitchFamily="18" charset="0"/>
                                      <a:ea typeface="Cambria Math" panose="02040503050406030204" pitchFamily="18" charset="0"/>
                                    </a:rPr>
                                    <m:t>𝜔</m:t>
                                  </m:r>
                                </m:e>
                                <m:sup>
                                  <m:r>
                                    <a:rPr lang="da-DK" sz="1800" b="0" i="1" smtClean="0">
                                      <a:latin typeface="Cambria Math" panose="02040503050406030204" pitchFamily="18" charset="0"/>
                                      <a:ea typeface="Cambria Math" panose="02040503050406030204" pitchFamily="18" charset="0"/>
                                    </a:rPr>
                                    <m:t>𝐵</m:t>
                                  </m:r>
                                </m:sup>
                              </m:sSup>
                            </m:e>
                          </m:d>
                          <m:r>
                            <a:rPr lang="da-DK" sz="1800" b="0" i="1" smtClean="0">
                              <a:latin typeface="Cambria Math" panose="02040503050406030204" pitchFamily="18" charset="0"/>
                            </a:rPr>
                            <m:t>)</m:t>
                          </m:r>
                        </m:e>
                      </m:func>
                    </m:oMath>
                  </m:oMathPara>
                </a14:m>
                <a:endParaRPr lang="en-GB" sz="1800" dirty="0"/>
              </a:p>
              <a:p>
                <a:pPr marL="0" indent="0">
                  <a:lnSpc>
                    <a:spcPct val="150000"/>
                  </a:lnSpc>
                  <a:buNone/>
                </a:pPr>
                <a:r>
                  <a:rPr lang="en-GB" sz="1800" dirty="0"/>
                  <a:t>Such that agent A sets a price, B buys, and A consumes only what’s left (for both Q4a and b).  </a:t>
                </a:r>
              </a:p>
              <a:p>
                <a:pPr marL="0" indent="0">
                  <a:lnSpc>
                    <a:spcPct val="150000"/>
                  </a:lnSpc>
                  <a:buNone/>
                </a:pPr>
                <a:r>
                  <a:rPr lang="en-GB" sz="1800" dirty="0"/>
                  <a:t>Do you see the difference? </a:t>
                </a:r>
              </a:p>
              <a:p>
                <a:pPr marL="0" indent="0">
                  <a:lnSpc>
                    <a:spcPct val="150000"/>
                  </a:lnSpc>
                  <a:buNone/>
                </a:pPr>
                <a:endParaRPr lang="en-GB" sz="1800" dirty="0"/>
              </a:p>
              <a:p>
                <a:pPr marL="0" indent="0">
                  <a:lnSpc>
                    <a:spcPct val="150000"/>
                  </a:lnSpc>
                  <a:buNone/>
                </a:pPr>
                <a:r>
                  <a:rPr lang="en-GB" sz="1800" dirty="0"/>
                  <a:t>Also, some of you chose to maximize Q4b as: </a:t>
                </a:r>
                <a14:m>
                  <m:oMath xmlns:m="http://schemas.openxmlformats.org/officeDocument/2006/math">
                    <m:func>
                      <m:funcPr>
                        <m:ctrlPr>
                          <a:rPr lang="en-GB" sz="1800" i="1" smtClean="0">
                            <a:latin typeface="Cambria Math" panose="02040503050406030204" pitchFamily="18" charset="0"/>
                          </a:rPr>
                        </m:ctrlPr>
                      </m:funcPr>
                      <m:fName>
                        <m:limLow>
                          <m:limLowPr>
                            <m:ctrlPr>
                              <a:rPr lang="en-GB" sz="1800" i="1" smtClean="0">
                                <a:latin typeface="Cambria Math" panose="02040503050406030204" pitchFamily="18" charset="0"/>
                              </a:rPr>
                            </m:ctrlPr>
                          </m:limLowPr>
                          <m:e>
                            <m:r>
                              <m:rPr>
                                <m:sty m:val="p"/>
                              </m:rPr>
                              <a:rPr lang="en-GB" sz="1800" i="0" smtClean="0">
                                <a:latin typeface="Cambria Math" panose="02040503050406030204" pitchFamily="18" charset="0"/>
                              </a:rPr>
                              <m:t>max</m:t>
                            </m:r>
                          </m:e>
                          <m:lim>
                            <m:r>
                              <a:rPr lang="da-DK" sz="1800" b="0" i="1" smtClean="0">
                                <a:latin typeface="Cambria Math" panose="02040503050406030204" pitchFamily="18" charset="0"/>
                              </a:rPr>
                              <m:t>𝑝</m:t>
                            </m:r>
                            <m:r>
                              <a:rPr lang="da-DK" sz="1800" b="0" i="1" smtClean="0">
                                <a:latin typeface="Cambria Math" panose="02040503050406030204" pitchFamily="18" charset="0"/>
                              </a:rPr>
                              <m:t>1∈</m:t>
                            </m:r>
                            <m:r>
                              <a:rPr lang="da-DK" sz="1800" b="0" i="1" smtClean="0">
                                <a:latin typeface="Cambria Math" panose="02040503050406030204" pitchFamily="18" charset="0"/>
                                <a:ea typeface="Cambria Math" panose="02040503050406030204" pitchFamily="18" charset="0"/>
                              </a:rPr>
                              <m:t>𝑃</m:t>
                            </m:r>
                            <m:r>
                              <a:rPr lang="da-DK" sz="1800" b="0" i="1" smtClean="0">
                                <a:latin typeface="Cambria Math" panose="02040503050406030204" pitchFamily="18" charset="0"/>
                                <a:ea typeface="Cambria Math" panose="02040503050406030204" pitchFamily="18" charset="0"/>
                              </a:rPr>
                              <m:t>1 &gt; 0</m:t>
                            </m:r>
                          </m:lim>
                        </m:limLow>
                      </m:fName>
                      <m:e>
                        <m:sSup>
                          <m:sSupPr>
                            <m:ctrlPr>
                              <a:rPr lang="en-GB" sz="1800" b="0" i="1" smtClean="0">
                                <a:latin typeface="Cambria Math" panose="02040503050406030204" pitchFamily="18" charset="0"/>
                              </a:rPr>
                            </m:ctrlPr>
                          </m:sSupPr>
                          <m:e>
                            <m:r>
                              <a:rPr lang="da-DK" sz="1800" b="0" i="1" smtClean="0">
                                <a:latin typeface="Cambria Math" panose="02040503050406030204" pitchFamily="18" charset="0"/>
                              </a:rPr>
                              <m:t>𝑢</m:t>
                            </m:r>
                          </m:e>
                          <m:sup>
                            <m:r>
                              <a:rPr lang="da-DK" sz="1800" b="0" i="1" smtClean="0">
                                <a:latin typeface="Cambria Math" panose="02040503050406030204" pitchFamily="18" charset="0"/>
                              </a:rPr>
                              <m:t>𝐴</m:t>
                            </m:r>
                          </m:sup>
                        </m:sSup>
                        <m:r>
                          <a:rPr lang="da-DK" sz="1800" b="0" i="1" smtClean="0">
                            <a:latin typeface="Cambria Math" panose="02040503050406030204" pitchFamily="18" charset="0"/>
                          </a:rPr>
                          <m:t>(</m:t>
                        </m:r>
                        <m:sSubSup>
                          <m:sSubSupPr>
                            <m:ctrlPr>
                              <a:rPr lang="da-DK" sz="1800" b="0" i="1" smtClean="0">
                                <a:latin typeface="Cambria Math" panose="02040503050406030204" pitchFamily="18" charset="0"/>
                              </a:rPr>
                            </m:ctrlPr>
                          </m:sSubSupPr>
                          <m:e>
                            <m:r>
                              <a:rPr lang="da-DK" sz="1800" b="0" i="1" smtClean="0">
                                <a:latin typeface="Cambria Math" panose="02040503050406030204" pitchFamily="18" charset="0"/>
                              </a:rPr>
                              <m:t>1−</m:t>
                            </m:r>
                            <m:r>
                              <a:rPr lang="da-DK" sz="1800" b="0" i="1" smtClean="0">
                                <a:latin typeface="Cambria Math" panose="02040503050406030204" pitchFamily="18" charset="0"/>
                              </a:rPr>
                              <m:t>𝑥</m:t>
                            </m:r>
                          </m:e>
                          <m:sub>
                            <m:r>
                              <a:rPr lang="da-DK" sz="1800" b="0" i="1" smtClean="0">
                                <a:latin typeface="Cambria Math" panose="02040503050406030204" pitchFamily="18" charset="0"/>
                              </a:rPr>
                              <m:t>1</m:t>
                            </m:r>
                          </m:sub>
                          <m:sup>
                            <m:r>
                              <a:rPr lang="da-DK" sz="1800" b="0" i="1" smtClean="0">
                                <a:latin typeface="Cambria Math" panose="02040503050406030204" pitchFamily="18" charset="0"/>
                              </a:rPr>
                              <m:t>𝐵</m:t>
                            </m:r>
                          </m:sup>
                        </m:sSubSup>
                        <m:d>
                          <m:dPr>
                            <m:ctrlPr>
                              <a:rPr lang="da-DK" sz="1800" b="0" i="1" smtClean="0">
                                <a:latin typeface="Cambria Math" panose="02040503050406030204" pitchFamily="18" charset="0"/>
                              </a:rPr>
                            </m:ctrlPr>
                          </m:dPr>
                          <m:e>
                            <m:r>
                              <a:rPr lang="da-DK" sz="1800" b="1" i="0" smtClean="0">
                                <a:latin typeface="Cambria Math" panose="02040503050406030204" pitchFamily="18" charset="0"/>
                              </a:rPr>
                              <m:t>𝐩</m:t>
                            </m:r>
                            <m:r>
                              <a:rPr lang="da-DK" sz="1800" b="0" i="1" smtClean="0">
                                <a:latin typeface="Cambria Math" panose="02040503050406030204" pitchFamily="18" charset="0"/>
                              </a:rPr>
                              <m:t>,</m:t>
                            </m:r>
                            <m:sSup>
                              <m:sSupPr>
                                <m:ctrlPr>
                                  <a:rPr lang="da-DK" sz="1800" b="0" i="1" smtClean="0">
                                    <a:latin typeface="Cambria Math" panose="02040503050406030204" pitchFamily="18" charset="0"/>
                                    <a:ea typeface="Cambria Math" panose="02040503050406030204" pitchFamily="18" charset="0"/>
                                  </a:rPr>
                                </m:ctrlPr>
                              </m:sSupPr>
                              <m:e>
                                <m:r>
                                  <a:rPr lang="da-DK" sz="1800" b="0" i="1" smtClean="0">
                                    <a:latin typeface="Cambria Math" panose="02040503050406030204" pitchFamily="18" charset="0"/>
                                    <a:ea typeface="Cambria Math" panose="02040503050406030204" pitchFamily="18" charset="0"/>
                                  </a:rPr>
                                  <m:t>𝜔</m:t>
                                </m:r>
                              </m:e>
                              <m:sup>
                                <m:r>
                                  <a:rPr lang="da-DK" sz="1800" b="0" i="1" smtClean="0">
                                    <a:latin typeface="Cambria Math" panose="02040503050406030204" pitchFamily="18" charset="0"/>
                                    <a:ea typeface="Cambria Math" panose="02040503050406030204" pitchFamily="18" charset="0"/>
                                  </a:rPr>
                                  <m:t>𝐵</m:t>
                                </m:r>
                              </m:sup>
                            </m:sSup>
                          </m:e>
                        </m:d>
                        <m:r>
                          <a:rPr lang="da-DK" sz="1800" b="0" i="1" smtClean="0">
                            <a:latin typeface="Cambria Math" panose="02040503050406030204" pitchFamily="18" charset="0"/>
                          </a:rPr>
                          <m:t>,1−</m:t>
                        </m:r>
                        <m:sSubSup>
                          <m:sSubSupPr>
                            <m:ctrlPr>
                              <a:rPr lang="da-DK" sz="1800" i="1">
                                <a:latin typeface="Cambria Math" panose="02040503050406030204" pitchFamily="18" charset="0"/>
                              </a:rPr>
                            </m:ctrlPr>
                          </m:sSubSupPr>
                          <m:e>
                            <m:r>
                              <a:rPr lang="da-DK" sz="1800" i="1">
                                <a:latin typeface="Cambria Math" panose="02040503050406030204" pitchFamily="18" charset="0"/>
                              </a:rPr>
                              <m:t>𝑥</m:t>
                            </m:r>
                          </m:e>
                          <m:sub>
                            <m:r>
                              <a:rPr lang="da-DK" sz="1800" b="0" i="1" smtClean="0">
                                <a:latin typeface="Cambria Math" panose="02040503050406030204" pitchFamily="18" charset="0"/>
                              </a:rPr>
                              <m:t>2</m:t>
                            </m:r>
                          </m:sub>
                          <m:sup>
                            <m:r>
                              <a:rPr lang="da-DK" sz="1800" b="0" i="1" smtClean="0">
                                <a:latin typeface="Cambria Math" panose="02040503050406030204" pitchFamily="18" charset="0"/>
                              </a:rPr>
                              <m:t>𝐵</m:t>
                            </m:r>
                          </m:sup>
                        </m:sSubSup>
                        <m:d>
                          <m:dPr>
                            <m:ctrlPr>
                              <a:rPr lang="da-DK" sz="1800" i="1">
                                <a:latin typeface="Cambria Math" panose="02040503050406030204" pitchFamily="18" charset="0"/>
                              </a:rPr>
                            </m:ctrlPr>
                          </m:dPr>
                          <m:e>
                            <m:r>
                              <a:rPr lang="da-DK" sz="1800" b="1">
                                <a:latin typeface="Cambria Math" panose="02040503050406030204" pitchFamily="18" charset="0"/>
                              </a:rPr>
                              <m:t>𝐩</m:t>
                            </m:r>
                            <m:r>
                              <a:rPr lang="da-DK" sz="1800" i="1">
                                <a:latin typeface="Cambria Math" panose="02040503050406030204" pitchFamily="18" charset="0"/>
                              </a:rPr>
                              <m:t>,</m:t>
                            </m:r>
                            <m:sSup>
                              <m:sSupPr>
                                <m:ctrlPr>
                                  <a:rPr lang="da-DK" sz="1800" i="1">
                                    <a:latin typeface="Cambria Math" panose="02040503050406030204" pitchFamily="18" charset="0"/>
                                    <a:ea typeface="Cambria Math" panose="02040503050406030204" pitchFamily="18" charset="0"/>
                                  </a:rPr>
                                </m:ctrlPr>
                              </m:sSupPr>
                              <m:e>
                                <m:r>
                                  <a:rPr lang="da-DK" sz="1800" i="1">
                                    <a:latin typeface="Cambria Math" panose="02040503050406030204" pitchFamily="18" charset="0"/>
                                    <a:ea typeface="Cambria Math" panose="02040503050406030204" pitchFamily="18" charset="0"/>
                                  </a:rPr>
                                  <m:t>𝜔</m:t>
                                </m:r>
                              </m:e>
                              <m:sup>
                                <m:r>
                                  <a:rPr lang="da-DK" sz="1800" b="0" i="1" smtClean="0">
                                    <a:latin typeface="Cambria Math" panose="02040503050406030204" pitchFamily="18" charset="0"/>
                                    <a:ea typeface="Cambria Math" panose="02040503050406030204" pitchFamily="18" charset="0"/>
                                  </a:rPr>
                                  <m:t>𝐵</m:t>
                                </m:r>
                              </m:sup>
                            </m:sSup>
                          </m:e>
                        </m:d>
                        <m:r>
                          <a:rPr lang="da-DK" sz="1800" b="0" i="1" smtClean="0">
                            <a:latin typeface="Cambria Math" panose="02040503050406030204" pitchFamily="18" charset="0"/>
                          </a:rPr>
                          <m:t>)</m:t>
                        </m:r>
                      </m:e>
                    </m:func>
                  </m:oMath>
                </a14:m>
                <a:r>
                  <a:rPr lang="en-GB" sz="1800" dirty="0"/>
                  <a:t>, when it should simply be solved for all positive prices – more on this on next slides –––&gt; </a:t>
                </a:r>
              </a:p>
            </p:txBody>
          </p:sp>
        </mc:Choice>
        <mc:Fallback>
          <p:sp>
            <p:nvSpPr>
              <p:cNvPr id="5" name="Content Placeholder 4">
                <a:extLst>
                  <a:ext uri="{FF2B5EF4-FFF2-40B4-BE49-F238E27FC236}">
                    <a16:creationId xmlns:a16="http://schemas.microsoft.com/office/drawing/2014/main" id="{32A54480-C453-0249-AF66-494D6C878844}"/>
                  </a:ext>
                </a:extLst>
              </p:cNvPr>
              <p:cNvSpPr>
                <a:spLocks noGrp="1" noRot="1" noChangeAspect="1" noMove="1" noResize="1" noEditPoints="1" noAdjustHandles="1" noChangeArrowheads="1" noChangeShapeType="1" noTextEdit="1"/>
              </p:cNvSpPr>
              <p:nvPr>
                <p:ph idx="1"/>
              </p:nvPr>
            </p:nvSpPr>
            <p:spPr>
              <a:xfrm>
                <a:off x="588962" y="1332501"/>
                <a:ext cx="11137599" cy="4673600"/>
              </a:xfrm>
              <a:blipFill>
                <a:blip r:embed="rId3"/>
                <a:stretch>
                  <a:fillRect l="-1253" r="-456" b="-7337"/>
                </a:stretch>
              </a:blipFill>
            </p:spPr>
            <p:txBody>
              <a:bodyPr/>
              <a:lstStyle/>
              <a:p>
                <a:r>
                  <a:rPr lang="en-GB">
                    <a:noFill/>
                  </a:rPr>
                  <a:t> </a:t>
                </a:r>
              </a:p>
            </p:txBody>
          </p:sp>
        </mc:Fallback>
      </mc:AlternateContent>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5</a:t>
            </a:fld>
            <a:endParaRPr lang="da-DK" dirty="0"/>
          </a:p>
        </p:txBody>
      </p:sp>
    </p:spTree>
    <p:extLst>
      <p:ext uri="{BB962C8B-B14F-4D97-AF65-F5344CB8AC3E}">
        <p14:creationId xmlns:p14="http://schemas.microsoft.com/office/powerpoint/2010/main" val="408903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Recap on optimisation: </a:t>
            </a:r>
            <a:r>
              <a:rPr lang="en-GB" sz="2200" dirty="0"/>
              <a:t>Grid search vs. numerical optimiser/solver</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buNone/>
            </a:pPr>
            <a:r>
              <a:rPr lang="en-GB" sz="1800" dirty="0">
                <a:effectLst/>
              </a:rPr>
              <a:t>One thing that made question 4 and 5 hard,</a:t>
            </a:r>
            <a:r>
              <a:rPr lang="en-GB" sz="1800" dirty="0"/>
              <a:t> were </a:t>
            </a:r>
            <a:r>
              <a:rPr lang="en-GB" sz="1800" b="1" dirty="0"/>
              <a:t>choosing the right method for optimization</a:t>
            </a:r>
            <a:r>
              <a:rPr lang="en-GB" sz="1800" dirty="0"/>
              <a:t>.</a:t>
            </a:r>
          </a:p>
          <a:p>
            <a:pPr marL="0" indent="0">
              <a:buNone/>
            </a:pPr>
            <a:endParaRPr lang="en-GB" sz="1800" dirty="0"/>
          </a:p>
          <a:p>
            <a:pPr marL="0" indent="0">
              <a:buNone/>
            </a:pPr>
            <a:r>
              <a:rPr lang="en-GB" sz="1800" b="1" dirty="0"/>
              <a:t>Grid search / looping:</a:t>
            </a:r>
          </a:p>
          <a:p>
            <a:r>
              <a:rPr lang="en-GB" sz="1800" dirty="0"/>
              <a:t>When you want to search over a </a:t>
            </a:r>
            <a:r>
              <a:rPr lang="en-GB" sz="1800" u="sng" dirty="0"/>
              <a:t>discrete</a:t>
            </a:r>
            <a:r>
              <a:rPr lang="en-GB" sz="1800" dirty="0"/>
              <a:t> set, i.e. points in a grid or looping over some list</a:t>
            </a:r>
          </a:p>
          <a:p>
            <a:r>
              <a:rPr lang="en-GB" sz="1800" dirty="0"/>
              <a:t>Will not get the exact solution to the problem (as you only search in a specific domain, the grid), but will get you close</a:t>
            </a:r>
          </a:p>
          <a:p>
            <a:r>
              <a:rPr lang="en-GB" sz="1800" dirty="0"/>
              <a:t>Quite secure against non-global minima</a:t>
            </a:r>
          </a:p>
          <a:p>
            <a:endParaRPr lang="en-GB" sz="1800" dirty="0"/>
          </a:p>
          <a:p>
            <a:pPr marL="0" indent="0">
              <a:buNone/>
            </a:pPr>
            <a:r>
              <a:rPr lang="en-GB" sz="1800" b="1" dirty="0"/>
              <a:t>Numerical optimiser / solver:</a:t>
            </a:r>
          </a:p>
          <a:p>
            <a:r>
              <a:rPr lang="en-GB" sz="1800" dirty="0"/>
              <a:t>Searches over a </a:t>
            </a:r>
            <a:r>
              <a:rPr lang="en-GB" sz="1800" i="1" dirty="0"/>
              <a:t>continuous</a:t>
            </a:r>
            <a:r>
              <a:rPr lang="en-GB" sz="1800" dirty="0"/>
              <a:t> set/range</a:t>
            </a:r>
          </a:p>
          <a:p>
            <a:r>
              <a:rPr lang="en-GB" sz="1800" dirty="0"/>
              <a:t>The solution can be very precise</a:t>
            </a:r>
          </a:p>
          <a:p>
            <a:r>
              <a:rPr lang="en-GB" sz="1800" dirty="0"/>
              <a:t>Can be sensitive to initial guesses/choice of starting value – less secure against non-global minima</a:t>
            </a:r>
          </a:p>
          <a:p>
            <a:pPr marL="0" indent="0">
              <a:lnSpc>
                <a:spcPct val="150000"/>
              </a:lnSpc>
              <a:buNone/>
            </a:pPr>
            <a:endParaRPr lang="en-GB" sz="1800" dirty="0"/>
          </a:p>
          <a:p>
            <a:pPr marL="0" indent="0">
              <a:lnSpc>
                <a:spcPct val="150000"/>
              </a:lnSpc>
              <a:buNone/>
            </a:pPr>
            <a:endParaRPr lang="en-GB" sz="1800" dirty="0"/>
          </a:p>
          <a:p>
            <a:pPr marL="0" indent="0">
              <a:lnSpc>
                <a:spcPct val="150000"/>
              </a:lnSpc>
              <a:buNone/>
            </a:pPr>
            <a:r>
              <a:rPr lang="en-GB" sz="1800" dirty="0"/>
              <a:t> </a:t>
            </a:r>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6</a:t>
            </a:fld>
            <a:endParaRPr lang="da-DK" dirty="0"/>
          </a:p>
        </p:txBody>
      </p:sp>
    </p:spTree>
    <p:extLst>
      <p:ext uri="{BB962C8B-B14F-4D97-AF65-F5344CB8AC3E}">
        <p14:creationId xmlns:p14="http://schemas.microsoft.com/office/powerpoint/2010/main" val="153251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Question 4-5</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t>Question 4a and 5a ask you to search for an optimum/solution within a specific, discrete sets – lists of potential optima – prices in Q4a and consumption bundles in Q5a:</a:t>
            </a:r>
          </a:p>
          <a:p>
            <a:pPr marL="0" indent="0">
              <a:lnSpc>
                <a:spcPct val="150000"/>
              </a:lnSpc>
              <a:buNone/>
            </a:pPr>
            <a:r>
              <a:rPr lang="en-GB" sz="1800" dirty="0"/>
              <a:t>	Which method would be appropriate here? –––&gt; grid search / looping</a:t>
            </a:r>
          </a:p>
          <a:p>
            <a:pPr marL="0" indent="0">
              <a:lnSpc>
                <a:spcPct val="150000"/>
              </a:lnSpc>
              <a:buNone/>
            </a:pPr>
            <a:endParaRPr lang="en-GB" sz="1800" dirty="0"/>
          </a:p>
          <a:p>
            <a:pPr marL="0" indent="0">
              <a:lnSpc>
                <a:spcPct val="150000"/>
              </a:lnSpc>
              <a:buNone/>
            </a:pPr>
            <a:r>
              <a:rPr lang="en-GB" sz="1800" dirty="0"/>
              <a:t>On the contrary, question 4b and 5b doesn’t limit the solution to specific discrete sets:</a:t>
            </a:r>
          </a:p>
          <a:p>
            <a:pPr marL="0" indent="0">
              <a:lnSpc>
                <a:spcPct val="150000"/>
              </a:lnSpc>
              <a:buNone/>
            </a:pPr>
            <a:r>
              <a:rPr lang="en-GB" sz="1800" dirty="0"/>
              <a:t>	Which method would be appropriate here? –––&gt; numerical optimiser / solver</a:t>
            </a:r>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7</a:t>
            </a:fld>
            <a:endParaRPr lang="da-DK" dirty="0"/>
          </a:p>
        </p:txBody>
      </p:sp>
    </p:spTree>
    <p:extLst>
      <p:ext uri="{BB962C8B-B14F-4D97-AF65-F5344CB8AC3E}">
        <p14:creationId xmlns:p14="http://schemas.microsoft.com/office/powerpoint/2010/main" val="329998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Tips: </a:t>
            </a:r>
            <a:r>
              <a:rPr lang="en-GB" sz="2200" dirty="0"/>
              <a:t>choosing numerical optimiser / solvers</a:t>
            </a:r>
          </a:p>
        </p:txBody>
      </p:sp>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t>As said, sometimes solvers are sensitive to the choice of starting values etc. This can be because:</a:t>
            </a:r>
          </a:p>
          <a:p>
            <a:pPr>
              <a:lnSpc>
                <a:spcPct val="150000"/>
              </a:lnSpc>
            </a:pPr>
            <a:r>
              <a:rPr lang="en-GB" sz="1800" dirty="0"/>
              <a:t>Best case: the function is flat making it difficult to find the precise optimum/solution</a:t>
            </a:r>
          </a:p>
          <a:p>
            <a:pPr>
              <a:lnSpc>
                <a:spcPct val="150000"/>
              </a:lnSpc>
            </a:pPr>
            <a:r>
              <a:rPr lang="en-GB" sz="1800" dirty="0"/>
              <a:t>Worst case: multiple minima! </a:t>
            </a:r>
          </a:p>
          <a:p>
            <a:pPr marL="0" indent="0">
              <a:lnSpc>
                <a:spcPct val="150000"/>
              </a:lnSpc>
              <a:buNone/>
            </a:pPr>
            <a:r>
              <a:rPr lang="en-GB" sz="1800" dirty="0"/>
              <a:t>(Therefore, remember to check whether the optimum depends on the initial guesses – might be the case in especially Q5b!)</a:t>
            </a:r>
          </a:p>
          <a:p>
            <a:pPr marL="0" indent="0">
              <a:lnSpc>
                <a:spcPct val="150000"/>
              </a:lnSpc>
              <a:buNone/>
            </a:pPr>
            <a:endParaRPr lang="en-GB" sz="1800" dirty="0"/>
          </a:p>
          <a:p>
            <a:pPr marL="0" indent="0">
              <a:lnSpc>
                <a:spcPct val="150000"/>
              </a:lnSpc>
              <a:buNone/>
            </a:pPr>
            <a:r>
              <a:rPr lang="en-GB" sz="1800" b="1" dirty="0"/>
              <a:t>How to deal with this?</a:t>
            </a:r>
          </a:p>
          <a:p>
            <a:pPr>
              <a:lnSpc>
                <a:spcPct val="150000"/>
              </a:lnSpc>
            </a:pPr>
            <a:r>
              <a:rPr lang="en-GB" sz="1800" dirty="0"/>
              <a:t>Always try different starting values – if the solution changes, be aware of non-local minima!</a:t>
            </a:r>
          </a:p>
          <a:p>
            <a:pPr>
              <a:lnSpc>
                <a:spcPct val="150000"/>
              </a:lnSpc>
            </a:pPr>
            <a:r>
              <a:rPr lang="en-GB" sz="1800" dirty="0"/>
              <a:t>Think strategically when choosing your starting values/initial guesses –  is it possible you already know a point close to the solution or do you have a well justified guess? </a:t>
            </a:r>
          </a:p>
        </p:txBody>
      </p:sp>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8</a:t>
            </a:fld>
            <a:endParaRPr lang="da-DK" dirty="0"/>
          </a:p>
        </p:txBody>
      </p:sp>
    </p:spTree>
    <p:extLst>
      <p:ext uri="{BB962C8B-B14F-4D97-AF65-F5344CB8AC3E}">
        <p14:creationId xmlns:p14="http://schemas.microsoft.com/office/powerpoint/2010/main" val="111509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45D791-CCB3-1E41-9275-846295D53DCF}"/>
              </a:ext>
            </a:extLst>
          </p:cNvPr>
          <p:cNvSpPr>
            <a:spLocks noGrp="1"/>
          </p:cNvSpPr>
          <p:nvPr>
            <p:ph type="title"/>
          </p:nvPr>
        </p:nvSpPr>
        <p:spPr/>
        <p:txBody>
          <a:bodyPr/>
          <a:lstStyle/>
          <a:p>
            <a:r>
              <a:rPr lang="en-GB" dirty="0"/>
              <a:t>Question 7-8</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2A54480-C453-0249-AF66-494D6C878844}"/>
                  </a:ext>
                </a:extLst>
              </p:cNvPr>
              <p:cNvSpPr>
                <a:spLocks noGrp="1"/>
              </p:cNvSpPr>
              <p:nvPr>
                <p:ph idx="1"/>
              </p:nvPr>
            </p:nvSpPr>
            <p:spPr>
              <a:xfrm>
                <a:off x="588962" y="1332501"/>
                <a:ext cx="11137599" cy="4673600"/>
              </a:xfrm>
            </p:spPr>
            <p:txBody>
              <a:bodyPr/>
              <a:lstStyle/>
              <a:p>
                <a:pPr marL="0" indent="0">
                  <a:lnSpc>
                    <a:spcPct val="150000"/>
                  </a:lnSpc>
                  <a:buNone/>
                </a:pPr>
                <a:r>
                  <a:rPr lang="en-GB" sz="1800" dirty="0"/>
                  <a:t>Question 7: Draw a set </a:t>
                </a:r>
                <a:r>
                  <a:rPr lang="en-GB" sz="1800" i="1" dirty="0"/>
                  <a:t>W</a:t>
                </a:r>
                <a:r>
                  <a:rPr lang="en-GB" sz="1800" dirty="0"/>
                  <a:t> with 50 elements – random, uniformly distributed set W:</a:t>
                </a:r>
              </a:p>
              <a:p>
                <a:pPr>
                  <a:lnSpc>
                    <a:spcPct val="150000"/>
                  </a:lnSpc>
                </a:pPr>
                <a:r>
                  <a:rPr lang="en-GB" sz="1800" dirty="0"/>
                  <a:t>Most of you did this correctly – but think about how you illustrate the set!</a:t>
                </a:r>
              </a:p>
              <a:p>
                <a:pPr marL="0" indent="0">
                  <a:lnSpc>
                    <a:spcPct val="150000"/>
                  </a:lnSpc>
                  <a:buNone/>
                </a:pPr>
                <a:endParaRPr lang="en-GB" sz="1800" dirty="0"/>
              </a:p>
              <a:p>
                <a:pPr marL="0" indent="0">
                  <a:lnSpc>
                    <a:spcPct val="150000"/>
                  </a:lnSpc>
                  <a:buNone/>
                </a:pPr>
                <a:r>
                  <a:rPr lang="en-GB" sz="1800" dirty="0"/>
                  <a:t>Question 8: Find the market </a:t>
                </a:r>
                <a:r>
                  <a:rPr lang="en-GB" sz="1800" dirty="0">
                    <a:effectLst/>
                    <a:latin typeface="LMRoman10"/>
                  </a:rPr>
                  <a:t>equilibrium allocation for each </a:t>
                </a:r>
                <a14:m>
                  <m:oMath xmlns:m="http://schemas.openxmlformats.org/officeDocument/2006/math">
                    <m:sSup>
                      <m:sSupPr>
                        <m:ctrlPr>
                          <a:rPr lang="en-GB" sz="1800" b="1" i="1" smtClean="0">
                            <a:effectLst/>
                            <a:latin typeface="Cambria Math" panose="02040503050406030204" pitchFamily="18" charset="0"/>
                            <a:ea typeface="Cambria Math" panose="02040503050406030204" pitchFamily="18" charset="0"/>
                          </a:rPr>
                        </m:ctrlPr>
                      </m:sSupPr>
                      <m:e>
                        <m:r>
                          <a:rPr lang="en-GB" sz="1800" b="1" i="1" smtClean="0">
                            <a:effectLst/>
                            <a:latin typeface="Cambria Math" panose="02040503050406030204" pitchFamily="18" charset="0"/>
                            <a:ea typeface="Cambria Math" panose="02040503050406030204" pitchFamily="18" charset="0"/>
                          </a:rPr>
                          <m:t>𝝎</m:t>
                        </m:r>
                      </m:e>
                      <m:sup>
                        <m:r>
                          <a:rPr lang="da-DK" sz="1800" b="1" i="1" smtClean="0">
                            <a:effectLst/>
                            <a:latin typeface="Cambria Math" panose="02040503050406030204" pitchFamily="18" charset="0"/>
                            <a:ea typeface="Cambria Math" panose="02040503050406030204" pitchFamily="18" charset="0"/>
                          </a:rPr>
                          <m:t>𝑨</m:t>
                        </m:r>
                      </m:sup>
                    </m:sSup>
                    <m:r>
                      <a:rPr lang="en-GB" sz="1800" b="0" i="1" smtClean="0">
                        <a:latin typeface="Cambria Math" panose="02040503050406030204" pitchFamily="18" charset="0"/>
                        <a:ea typeface="Cambria Math" panose="02040503050406030204" pitchFamily="18" charset="0"/>
                      </a:rPr>
                      <m:t>∈</m:t>
                    </m:r>
                    <m:r>
                      <a:rPr lang="da-DK" sz="1800" b="0" i="1" smtClean="0">
                        <a:latin typeface="Cambria Math" panose="02040503050406030204" pitchFamily="18" charset="0"/>
                        <a:ea typeface="Cambria Math" panose="02040503050406030204" pitchFamily="18" charset="0"/>
                      </a:rPr>
                      <m:t>𝐶</m:t>
                    </m:r>
                  </m:oMath>
                </a14:m>
                <a:r>
                  <a:rPr lang="en-GB" sz="1800" dirty="0">
                    <a:effectLst/>
                    <a:latin typeface="LMRoman10"/>
                  </a:rPr>
                  <a:t> and plot them in the Edgeworth box:</a:t>
                </a:r>
              </a:p>
              <a:p>
                <a:pPr>
                  <a:lnSpc>
                    <a:spcPct val="150000"/>
                  </a:lnSpc>
                </a:pPr>
                <a:r>
                  <a:rPr lang="en-GB" sz="1800" dirty="0">
                    <a:latin typeface="LMRoman10"/>
                  </a:rPr>
                  <a:t>You are asked to find 50 prices – one for each element in the set. </a:t>
                </a:r>
                <a:r>
                  <a:rPr lang="en-GB" sz="1800" dirty="0">
                    <a:effectLst/>
                    <a:latin typeface="LMRoman10"/>
                  </a:rPr>
                  <a:t>What you want to find is the market solution for each allocation (the endowments) in the randomly drawn set W.</a:t>
                </a:r>
              </a:p>
              <a:p>
                <a:pPr>
                  <a:lnSpc>
                    <a:spcPct val="150000"/>
                  </a:lnSpc>
                </a:pPr>
                <a:r>
                  <a:rPr lang="en-GB" sz="1800" dirty="0">
                    <a:latin typeface="LMRoman10"/>
                  </a:rPr>
                  <a:t>Each price gives a unique market allocation </a:t>
                </a:r>
              </a:p>
              <a:p>
                <a:pPr>
                  <a:lnSpc>
                    <a:spcPct val="150000"/>
                  </a:lnSpc>
                </a:pPr>
                <a:r>
                  <a:rPr lang="en-GB" sz="1800" dirty="0">
                    <a:effectLst/>
                    <a:latin typeface="LMRoman10"/>
                  </a:rPr>
                  <a:t>You might </a:t>
                </a:r>
                <a:r>
                  <a:rPr lang="en-GB" sz="1800" dirty="0">
                    <a:latin typeface="LMRoman10"/>
                  </a:rPr>
                  <a:t>be able to use the same approach as in question 3 (maybe even the same code)</a:t>
                </a:r>
              </a:p>
              <a:p>
                <a:pPr>
                  <a:lnSpc>
                    <a:spcPct val="150000"/>
                  </a:lnSpc>
                </a:pPr>
                <a:r>
                  <a:rPr lang="en-GB" sz="1800" dirty="0">
                    <a:effectLst/>
                    <a:latin typeface="LMRoman10"/>
                  </a:rPr>
                  <a:t>If </a:t>
                </a:r>
                <a:r>
                  <a:rPr lang="en-GB" sz="1800" dirty="0">
                    <a:latin typeface="LMRoman10"/>
                  </a:rPr>
                  <a:t>done correctly, you will get a nice, smooth looking contract curve in the Edgeworth box.</a:t>
                </a:r>
                <a:endParaRPr lang="en-GB" sz="1800" dirty="0">
                  <a:effectLst/>
                  <a:latin typeface="LMRoman10"/>
                </a:endParaRPr>
              </a:p>
              <a:p>
                <a:pPr marL="0" indent="0">
                  <a:lnSpc>
                    <a:spcPct val="150000"/>
                  </a:lnSpc>
                  <a:buNone/>
                </a:pPr>
                <a:endParaRPr lang="en-GB" sz="1800" dirty="0">
                  <a:latin typeface="LMRoman10"/>
                </a:endParaRPr>
              </a:p>
              <a:p>
                <a:pPr marL="0" indent="0">
                  <a:lnSpc>
                    <a:spcPct val="150000"/>
                  </a:lnSpc>
                  <a:buNone/>
                </a:pPr>
                <a:r>
                  <a:rPr lang="en-GB" sz="1800" dirty="0">
                    <a:effectLst/>
                    <a:latin typeface="LMRoman10"/>
                  </a:rPr>
                  <a:t> </a:t>
                </a:r>
                <a:endParaRPr lang="en-GB" sz="1400" dirty="0"/>
              </a:p>
              <a:p>
                <a:pPr marL="0" indent="0">
                  <a:lnSpc>
                    <a:spcPct val="150000"/>
                  </a:lnSpc>
                  <a:buNone/>
                </a:pPr>
                <a:endParaRPr lang="en-GB" sz="1800" dirty="0"/>
              </a:p>
            </p:txBody>
          </p:sp>
        </mc:Choice>
        <mc:Fallback>
          <p:sp>
            <p:nvSpPr>
              <p:cNvPr id="5" name="Content Placeholder 4">
                <a:extLst>
                  <a:ext uri="{FF2B5EF4-FFF2-40B4-BE49-F238E27FC236}">
                    <a16:creationId xmlns:a16="http://schemas.microsoft.com/office/drawing/2014/main" id="{32A54480-C453-0249-AF66-494D6C878844}"/>
                  </a:ext>
                </a:extLst>
              </p:cNvPr>
              <p:cNvSpPr>
                <a:spLocks noGrp="1" noRot="1" noChangeAspect="1" noMove="1" noResize="1" noEditPoints="1" noAdjustHandles="1" noChangeArrowheads="1" noChangeShapeType="1" noTextEdit="1"/>
              </p:cNvSpPr>
              <p:nvPr>
                <p:ph idx="1"/>
              </p:nvPr>
            </p:nvSpPr>
            <p:spPr>
              <a:xfrm>
                <a:off x="588962" y="1332501"/>
                <a:ext cx="11137599" cy="4673600"/>
              </a:xfrm>
              <a:blipFill>
                <a:blip r:embed="rId3"/>
                <a:stretch>
                  <a:fillRect l="-1253" b="-815"/>
                </a:stretch>
              </a:blipFill>
            </p:spPr>
            <p:txBody>
              <a:bodyPr/>
              <a:lstStyle/>
              <a:p>
                <a:r>
                  <a:rPr lang="en-GB">
                    <a:noFill/>
                  </a:rPr>
                  <a:t> </a:t>
                </a:r>
              </a:p>
            </p:txBody>
          </p:sp>
        </mc:Fallback>
      </mc:AlternateContent>
      <p:sp>
        <p:nvSpPr>
          <p:cNvPr id="2" name="Date Placeholder 1">
            <a:extLst>
              <a:ext uri="{FF2B5EF4-FFF2-40B4-BE49-F238E27FC236}">
                <a16:creationId xmlns:a16="http://schemas.microsoft.com/office/drawing/2014/main" id="{CB3716D6-12A9-6848-9732-186C35C727AC}"/>
              </a:ext>
            </a:extLst>
          </p:cNvPr>
          <p:cNvSpPr>
            <a:spLocks noGrp="1"/>
          </p:cNvSpPr>
          <p:nvPr>
            <p:ph type="dt" sz="half" idx="10"/>
          </p:nvPr>
        </p:nvSpPr>
        <p:spPr/>
        <p:txBody>
          <a:bodyPr/>
          <a:lstStyle/>
          <a:p>
            <a:r>
              <a:rPr lang="da-DK" dirty="0"/>
              <a:t>Class 4 and 8</a:t>
            </a:r>
          </a:p>
        </p:txBody>
      </p:sp>
      <p:sp>
        <p:nvSpPr>
          <p:cNvPr id="3" name="Slide Number Placeholder 2">
            <a:extLst>
              <a:ext uri="{FF2B5EF4-FFF2-40B4-BE49-F238E27FC236}">
                <a16:creationId xmlns:a16="http://schemas.microsoft.com/office/drawing/2014/main" id="{2A59EDD3-1818-064E-95C1-FCEF1BC9CCB9}"/>
              </a:ext>
            </a:extLst>
          </p:cNvPr>
          <p:cNvSpPr>
            <a:spLocks noGrp="1"/>
          </p:cNvSpPr>
          <p:nvPr>
            <p:ph type="sldNum" sz="quarter" idx="12"/>
          </p:nvPr>
        </p:nvSpPr>
        <p:spPr/>
        <p:txBody>
          <a:bodyPr/>
          <a:lstStyle/>
          <a:p>
            <a:fld id="{091A926C-488A-4E3E-9C21-57CAA120E114}" type="slidenum">
              <a:rPr lang="da-DK" smtClean="0"/>
              <a:t>9</a:t>
            </a:fld>
            <a:endParaRPr lang="da-DK" dirty="0"/>
          </a:p>
        </p:txBody>
      </p:sp>
    </p:spTree>
    <p:extLst>
      <p:ext uri="{BB962C8B-B14F-4D97-AF65-F5344CB8AC3E}">
        <p14:creationId xmlns:p14="http://schemas.microsoft.com/office/powerpoint/2010/main" val="1231661458"/>
      </p:ext>
    </p:extLst>
  </p:cSld>
  <p:clrMapOvr>
    <a:masterClrMapping/>
  </p:clrMapOvr>
</p:sld>
</file>

<file path=ppt/theme/theme1.xml><?xml version="1.0" encoding="utf-8"?>
<a:theme xmlns:a="http://schemas.openxmlformats.org/drawingml/2006/main" name="Brugerdefineret design">
  <a:themeElements>
    <a:clrScheme name="KU 2023">
      <a:dk1>
        <a:srgbClr val="000000"/>
      </a:dk1>
      <a:lt1>
        <a:srgbClr val="FFFFFF"/>
      </a:lt1>
      <a:dk2>
        <a:srgbClr val="6E6E6E"/>
      </a:dk2>
      <a:lt2>
        <a:srgbClr val="E7E6E6"/>
      </a:lt2>
      <a:accent1>
        <a:srgbClr val="A31D20"/>
      </a:accent1>
      <a:accent2>
        <a:srgbClr val="7B7B7B"/>
      </a:accent2>
      <a:accent3>
        <a:srgbClr val="C73028"/>
      </a:accent3>
      <a:accent4>
        <a:srgbClr val="415570"/>
      </a:accent4>
      <a:accent5>
        <a:srgbClr val="197F8E"/>
      </a:accent5>
      <a:accent6>
        <a:srgbClr val="4B8324"/>
      </a:accent6>
      <a:hlink>
        <a:srgbClr val="A31D20"/>
      </a:hlink>
      <a:folHlink>
        <a:srgbClr val="000000"/>
      </a:folHlink>
    </a:clrScheme>
    <a:fontScheme name="Københavns Universitet">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a:solidFill>
            <a:schemeClr val="accent1"/>
          </a:solidFill>
        </a:ln>
      </a:spPr>
      <a:bodyPr wrap="square" rtlCol="0" anchor="ctr">
        <a:noAutofit/>
      </a:bodyPr>
      <a:lstStyle>
        <a:defPPr algn="l">
          <a:defRPr sz="2400" dirty="0" err="1" smtClean="0">
            <a:solidFill>
              <a:schemeClr val="bg1"/>
            </a:solidFill>
          </a:defRPr>
        </a:defPPr>
      </a:lstStyle>
    </a:spDef>
    <a:txDef>
      <a:spPr/>
      <a:bodyPr vert="horz" wrap="square" lIns="0" tIns="0" rIns="0" bIns="0" rtlCol="0" anchor="t" anchorCtr="0">
        <a:spAutoFit/>
      </a:bodyPr>
      <a:lstStyle>
        <a:defPPr marL="0" marR="0" indent="0" algn="l" defTabSz="914400" rtl="0" eaLnBrk="1" fontAlgn="auto" latinLnBrk="0" hangingPunct="1">
          <a:lnSpc>
            <a:spcPct val="100000"/>
          </a:lnSpc>
          <a:spcBef>
            <a:spcPct val="0"/>
          </a:spcBef>
          <a:spcAft>
            <a:spcPts val="0"/>
          </a:spcAft>
          <a:buClrTx/>
          <a:buSzTx/>
          <a:buFontTx/>
          <a:buNone/>
          <a:tabLst/>
          <a:defRPr sz="2400" b="0" dirty="0" smtClean="0">
            <a:solidFill>
              <a:schemeClr val="tx1"/>
            </a:solidFill>
            <a:latin typeface="+mn-lt"/>
          </a:defRPr>
        </a:defPPr>
      </a:lstStyle>
    </a:txDef>
  </a:objectDefaults>
  <a:extraClrSchemeLst/>
  <a:extLst>
    <a:ext uri="{05A4C25C-085E-4340-85A3-A5531E510DB2}">
      <thm15:themeFamily xmlns:thm15="http://schemas.microsoft.com/office/thememl/2012/main" name="16x9_DK_fuld.potx" id="{EB608739-D490-442D-AE39-76A4F2C80253}" vid="{F6657886-CEF1-49A4-9FC9-A572A9EA0F45}"/>
    </a:ext>
  </a:extLst>
</a:theme>
</file>

<file path=ppt/theme/theme2.xml><?xml version="1.0" encoding="utf-8"?>
<a:theme xmlns:a="http://schemas.openxmlformats.org/drawingml/2006/main" name="Office Theme">
  <a:themeElements>
    <a:clrScheme name="KU 2023">
      <a:dk1>
        <a:srgbClr val="000000"/>
      </a:dk1>
      <a:lt1>
        <a:srgbClr val="FFFFFF"/>
      </a:lt1>
      <a:dk2>
        <a:srgbClr val="6E6E6E"/>
      </a:dk2>
      <a:lt2>
        <a:srgbClr val="E7E6E6"/>
      </a:lt2>
      <a:accent1>
        <a:srgbClr val="A31D20"/>
      </a:accent1>
      <a:accent2>
        <a:srgbClr val="7B7B7B"/>
      </a:accent2>
      <a:accent3>
        <a:srgbClr val="C73028"/>
      </a:accent3>
      <a:accent4>
        <a:srgbClr val="415570"/>
      </a:accent4>
      <a:accent5>
        <a:srgbClr val="197F8E"/>
      </a:accent5>
      <a:accent6>
        <a:srgbClr val="4B8324"/>
      </a:accent6>
      <a:hlink>
        <a:srgbClr val="A31D20"/>
      </a:hlink>
      <a:folHlink>
        <a:srgbClr val="000000"/>
      </a:folHlink>
    </a:clrScheme>
    <a:fontScheme name="KU 2023">
      <a:majorFont>
        <a:latin typeface="Microsoft New Tai Lue"/>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KU 2023">
      <a:dk1>
        <a:srgbClr val="000000"/>
      </a:dk1>
      <a:lt1>
        <a:srgbClr val="FFFFFF"/>
      </a:lt1>
      <a:dk2>
        <a:srgbClr val="6E6E6E"/>
      </a:dk2>
      <a:lt2>
        <a:srgbClr val="E7E6E6"/>
      </a:lt2>
      <a:accent1>
        <a:srgbClr val="A31D20"/>
      </a:accent1>
      <a:accent2>
        <a:srgbClr val="7B7B7B"/>
      </a:accent2>
      <a:accent3>
        <a:srgbClr val="C73028"/>
      </a:accent3>
      <a:accent4>
        <a:srgbClr val="415570"/>
      </a:accent4>
      <a:accent5>
        <a:srgbClr val="197F8E"/>
      </a:accent5>
      <a:accent6>
        <a:srgbClr val="4B8324"/>
      </a:accent6>
      <a:hlink>
        <a:srgbClr val="A31D20"/>
      </a:hlink>
      <a:folHlink>
        <a:srgbClr val="000000"/>
      </a:folHlink>
    </a:clrScheme>
    <a:fontScheme name="KU 2023">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Brugerdefineret design</Template>
  <TotalTime>10918</TotalTime>
  <Words>1476</Words>
  <Application>Microsoft Macintosh PowerPoint</Application>
  <PresentationFormat>Widescreen</PresentationFormat>
  <Paragraphs>184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 Math</vt:lpstr>
      <vt:lpstr>LMRoman10</vt:lpstr>
      <vt:lpstr>Microsoft New Tai Lue</vt:lpstr>
      <vt:lpstr>Wingdings</vt:lpstr>
      <vt:lpstr>Brugerdefineret design</vt:lpstr>
      <vt:lpstr>PowerPoint Presentation</vt:lpstr>
      <vt:lpstr>PowerPoint Presentation</vt:lpstr>
      <vt:lpstr>Feedback on the Inaugural Project</vt:lpstr>
      <vt:lpstr>Feedback on the Inaugural Project – in general</vt:lpstr>
      <vt:lpstr>Question 4a-b: Assume that A chooses the price to maximize her own utility </vt:lpstr>
      <vt:lpstr>Recap on optimisation: Grid search vs. numerical optimiser/solver</vt:lpstr>
      <vt:lpstr>Question 4-5</vt:lpstr>
      <vt:lpstr>Tips: choosing numerical optimiser / solvers</vt:lpstr>
      <vt:lpstr>Question 7-8</vt:lpstr>
      <vt:lpstr>Practicalities for the Inaugural Project</vt:lpstr>
      <vt:lpstr>Dynamic programming </vt:lpstr>
      <vt:lpstr>Terminology</vt:lpstr>
      <vt:lpstr>Example of a two-period consumption-savings model</vt:lpstr>
      <vt:lpstr>Variables in the two-period consumption-savings model  </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 Marie Haslund Meyer</dc:creator>
  <cp:lastModifiedBy>Rosa Marie Haslund Meyer</cp:lastModifiedBy>
  <cp:revision>131</cp:revision>
  <cp:lastPrinted>2024-04-10T12:36:06Z</cp:lastPrinted>
  <dcterms:created xsi:type="dcterms:W3CDTF">2024-02-20T10:32:26Z</dcterms:created>
  <dcterms:modified xsi:type="dcterms:W3CDTF">2024-04-26T11:42:53Z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www.omnidocs.com</vt:lpwstr>
  </property>
</Properties>
</file>