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notesMasterIdLst>
    <p:notesMasterId r:id="rId25"/>
  </p:notesMasterIdLst>
  <p:sldIdLst>
    <p:sldId id="296" r:id="rId5"/>
    <p:sldId id="269" r:id="rId6"/>
    <p:sldId id="312" r:id="rId7"/>
    <p:sldId id="311" r:id="rId8"/>
    <p:sldId id="315" r:id="rId9"/>
    <p:sldId id="316" r:id="rId10"/>
    <p:sldId id="274" r:id="rId11"/>
    <p:sldId id="313" r:id="rId12"/>
    <p:sldId id="314" r:id="rId13"/>
    <p:sldId id="273" r:id="rId14"/>
    <p:sldId id="288" r:id="rId15"/>
    <p:sldId id="289" r:id="rId16"/>
    <p:sldId id="290" r:id="rId17"/>
    <p:sldId id="291" r:id="rId18"/>
    <p:sldId id="310" r:id="rId19"/>
    <p:sldId id="283" r:id="rId20"/>
    <p:sldId id="286" r:id="rId21"/>
    <p:sldId id="279" r:id="rId22"/>
    <p:sldId id="293" r:id="rId23"/>
    <p:sldId id="278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7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0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92A8C-6912-23AE-B816-35B0F3BAFCBD}" v="4" dt="2025-03-07T12:59:02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5" y="-38"/>
      </p:cViewPr>
      <p:guideLst>
        <p:guide orient="horz" pos="346"/>
        <p:guide pos="3840"/>
        <p:guide orient="horz" pos="37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E0355-268F-41E8-9327-1791C572323A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10D63-85A7-41FB-877E-7CFA5C586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15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0D63-85A7-41FB-877E-7CFA5C586B7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943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0D63-85A7-41FB-877E-7CFA5C586B7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457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0D63-85A7-41FB-877E-7CFA5C586B7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02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0D63-85A7-41FB-877E-7CFA5C586B7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590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10D63-85A7-41FB-877E-7CFA5C586B7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61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27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D286535-504F-A40A-A056-1F3F5EC7C18D}"/>
              </a:ext>
            </a:extLst>
          </p:cNvPr>
          <p:cNvCxnSpPr>
            <a:cxnSpLocks/>
          </p:cNvCxnSpPr>
          <p:nvPr userDrawn="1"/>
        </p:nvCxnSpPr>
        <p:spPr>
          <a:xfrm>
            <a:off x="9816487" y="4770206"/>
            <a:ext cx="2374147" cy="23448"/>
          </a:xfrm>
          <a:prstGeom prst="straightConnector1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355D970-382D-34AE-B174-1FE991696291}"/>
              </a:ext>
            </a:extLst>
          </p:cNvPr>
          <p:cNvCxnSpPr>
            <a:cxnSpLocks/>
          </p:cNvCxnSpPr>
          <p:nvPr userDrawn="1"/>
        </p:nvCxnSpPr>
        <p:spPr>
          <a:xfrm>
            <a:off x="9813919" y="4071705"/>
            <a:ext cx="2376714" cy="9071"/>
          </a:xfrm>
          <a:prstGeom prst="straightConnector1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307317B-57E4-E387-3B77-6B21D4CA7E9B}"/>
              </a:ext>
            </a:extLst>
          </p:cNvPr>
          <p:cNvCxnSpPr>
            <a:cxnSpLocks/>
          </p:cNvCxnSpPr>
          <p:nvPr userDrawn="1"/>
        </p:nvCxnSpPr>
        <p:spPr>
          <a:xfrm>
            <a:off x="9813918" y="3373204"/>
            <a:ext cx="2376714" cy="9071"/>
          </a:xfrm>
          <a:prstGeom prst="straightConnector1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4403F20-23D0-F67B-B07B-87D520FD1CD7}"/>
              </a:ext>
            </a:extLst>
          </p:cNvPr>
          <p:cNvCxnSpPr>
            <a:cxnSpLocks/>
          </p:cNvCxnSpPr>
          <p:nvPr userDrawn="1"/>
        </p:nvCxnSpPr>
        <p:spPr>
          <a:xfrm>
            <a:off x="9813917" y="2674703"/>
            <a:ext cx="2376714" cy="9071"/>
          </a:xfrm>
          <a:prstGeom prst="straightConnector1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79EABA7-A6BF-6230-2F34-02D201FA6C3D}"/>
              </a:ext>
            </a:extLst>
          </p:cNvPr>
          <p:cNvCxnSpPr>
            <a:cxnSpLocks/>
          </p:cNvCxnSpPr>
          <p:nvPr userDrawn="1"/>
        </p:nvCxnSpPr>
        <p:spPr>
          <a:xfrm>
            <a:off x="9816483" y="1992033"/>
            <a:ext cx="2376297" cy="10432"/>
          </a:xfrm>
          <a:prstGeom prst="straightConnector1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D7298AF5-0B57-E4C3-4A49-1DAEBBA1BA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87050" y="223524"/>
            <a:ext cx="1266825" cy="334001"/>
          </a:xfrm>
          <a:prstGeom prst="rect">
            <a:avLst/>
          </a:prstGeom>
        </p:spPr>
      </p:pic>
      <p:pic>
        <p:nvPicPr>
          <p:cNvPr id="15" name="Imagem 10" descr="Forma&#10;&#10;Descrição gerada automaticamente">
            <a:extLst>
              <a:ext uri="{FF2B5EF4-FFF2-40B4-BE49-F238E27FC236}">
                <a16:creationId xmlns:a16="http://schemas.microsoft.com/office/drawing/2014/main" id="{116B2516-E737-0B50-E1B9-AD30ED73A2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811675" y="-280988"/>
            <a:ext cx="13182600" cy="7419975"/>
          </a:xfrm>
          <a:prstGeom prst="rect">
            <a:avLst/>
          </a:prstGeom>
        </p:spPr>
      </p:pic>
      <p:sp>
        <p:nvSpPr>
          <p:cNvPr id="16" name="object 6">
            <a:extLst>
              <a:ext uri="{FF2B5EF4-FFF2-40B4-BE49-F238E27FC236}">
                <a16:creationId xmlns:a16="http://schemas.microsoft.com/office/drawing/2014/main" id="{84FE4D9C-DD4F-BFA1-6ABB-FA39A1C05AEA}"/>
              </a:ext>
            </a:extLst>
          </p:cNvPr>
          <p:cNvSpPr/>
          <p:nvPr userDrawn="1"/>
        </p:nvSpPr>
        <p:spPr>
          <a:xfrm flipH="1" flipV="1">
            <a:off x="1043898" y="905996"/>
            <a:ext cx="76978" cy="1521368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9050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F33E9D6C-0CC7-7724-B553-0F096B7B1B31}"/>
              </a:ext>
            </a:extLst>
          </p:cNvPr>
          <p:cNvSpPr/>
          <p:nvPr userDrawn="1"/>
        </p:nvSpPr>
        <p:spPr>
          <a:xfrm flipV="1">
            <a:off x="-1369" y="6814136"/>
            <a:ext cx="12192000" cy="4571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7877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D7298AF5-0B57-E4C3-4A49-1DAEBBA1BA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87050" y="223524"/>
            <a:ext cx="1266825" cy="334001"/>
          </a:xfrm>
          <a:prstGeom prst="rect">
            <a:avLst/>
          </a:prstGeom>
        </p:spPr>
      </p:pic>
      <p:pic>
        <p:nvPicPr>
          <p:cNvPr id="2" name="Imagem 10" descr="Forma&#10;&#10;Descrição gerada automaticamente">
            <a:extLst>
              <a:ext uri="{FF2B5EF4-FFF2-40B4-BE49-F238E27FC236}">
                <a16:creationId xmlns:a16="http://schemas.microsoft.com/office/drawing/2014/main" id="{96D5CF7A-687C-9F0E-EAE9-0C23B3353D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08475" y="-280988"/>
            <a:ext cx="13182600" cy="7419975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E0A72F1B-3799-08E0-ED89-072759F3441E}"/>
              </a:ext>
            </a:extLst>
          </p:cNvPr>
          <p:cNvGrpSpPr/>
          <p:nvPr userDrawn="1"/>
        </p:nvGrpSpPr>
        <p:grpSpPr>
          <a:xfrm>
            <a:off x="11403418" y="4757388"/>
            <a:ext cx="576209" cy="1884977"/>
            <a:chOff x="11683608" y="5079644"/>
            <a:chExt cx="349438" cy="1143132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3A00DF04-4CD9-764B-7D68-2016961935AB}"/>
                </a:ext>
              </a:extLst>
            </p:cNvPr>
            <p:cNvSpPr/>
            <p:nvPr/>
          </p:nvSpPr>
          <p:spPr>
            <a:xfrm>
              <a:off x="11683608" y="5079644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E989D34C-7E56-30BA-B65E-DAB2CCCBBA55}"/>
                </a:ext>
              </a:extLst>
            </p:cNvPr>
            <p:cNvSpPr/>
            <p:nvPr/>
          </p:nvSpPr>
          <p:spPr>
            <a:xfrm>
              <a:off x="11842347" y="5079644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87A0EBBB-4861-6803-01CF-0D1B0A53A289}"/>
                </a:ext>
              </a:extLst>
            </p:cNvPr>
            <p:cNvSpPr/>
            <p:nvPr/>
          </p:nvSpPr>
          <p:spPr>
            <a:xfrm>
              <a:off x="12001086" y="5079644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398283F1-4E9F-0188-629B-FB627673408F}"/>
                </a:ext>
              </a:extLst>
            </p:cNvPr>
            <p:cNvSpPr/>
            <p:nvPr/>
          </p:nvSpPr>
          <p:spPr>
            <a:xfrm>
              <a:off x="11683608" y="5238383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7C1C7BB9-F754-4A8D-6CDD-5F6E527FD925}"/>
                </a:ext>
              </a:extLst>
            </p:cNvPr>
            <p:cNvSpPr/>
            <p:nvPr/>
          </p:nvSpPr>
          <p:spPr>
            <a:xfrm>
              <a:off x="11842347" y="5238383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29DD987A-7B6D-4D0D-D29A-07E2E5F95C61}"/>
                </a:ext>
              </a:extLst>
            </p:cNvPr>
            <p:cNvSpPr/>
            <p:nvPr/>
          </p:nvSpPr>
          <p:spPr>
            <a:xfrm>
              <a:off x="12001086" y="5238383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9" name="object 10">
              <a:extLst>
                <a:ext uri="{FF2B5EF4-FFF2-40B4-BE49-F238E27FC236}">
                  <a16:creationId xmlns:a16="http://schemas.microsoft.com/office/drawing/2014/main" id="{BA4FB316-75A6-65CC-718A-5CF062D3D2F7}"/>
                </a:ext>
              </a:extLst>
            </p:cNvPr>
            <p:cNvSpPr/>
            <p:nvPr/>
          </p:nvSpPr>
          <p:spPr>
            <a:xfrm>
              <a:off x="11683608" y="5397121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0" name="object 11">
              <a:extLst>
                <a:ext uri="{FF2B5EF4-FFF2-40B4-BE49-F238E27FC236}">
                  <a16:creationId xmlns:a16="http://schemas.microsoft.com/office/drawing/2014/main" id="{0D98CC8D-3654-2165-EEA9-0841EED3B144}"/>
                </a:ext>
              </a:extLst>
            </p:cNvPr>
            <p:cNvSpPr/>
            <p:nvPr/>
          </p:nvSpPr>
          <p:spPr>
            <a:xfrm>
              <a:off x="11842347" y="5397121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1" name="object 12">
              <a:extLst>
                <a:ext uri="{FF2B5EF4-FFF2-40B4-BE49-F238E27FC236}">
                  <a16:creationId xmlns:a16="http://schemas.microsoft.com/office/drawing/2014/main" id="{E4B25654-A5FA-8E10-7BA7-A98296FD37EC}"/>
                </a:ext>
              </a:extLst>
            </p:cNvPr>
            <p:cNvSpPr/>
            <p:nvPr/>
          </p:nvSpPr>
          <p:spPr>
            <a:xfrm>
              <a:off x="12001086" y="5397121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2" name="object 13">
              <a:extLst>
                <a:ext uri="{FF2B5EF4-FFF2-40B4-BE49-F238E27FC236}">
                  <a16:creationId xmlns:a16="http://schemas.microsoft.com/office/drawing/2014/main" id="{20B06809-CF85-BEE0-B107-7C89719B494E}"/>
                </a:ext>
              </a:extLst>
            </p:cNvPr>
            <p:cNvSpPr/>
            <p:nvPr/>
          </p:nvSpPr>
          <p:spPr>
            <a:xfrm>
              <a:off x="11683608" y="5555860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3" name="object 14">
              <a:extLst>
                <a:ext uri="{FF2B5EF4-FFF2-40B4-BE49-F238E27FC236}">
                  <a16:creationId xmlns:a16="http://schemas.microsoft.com/office/drawing/2014/main" id="{45582980-A25E-48A7-EBBC-F6B6A3BD19F9}"/>
                </a:ext>
              </a:extLst>
            </p:cNvPr>
            <p:cNvSpPr/>
            <p:nvPr/>
          </p:nvSpPr>
          <p:spPr>
            <a:xfrm>
              <a:off x="11842347" y="5555860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4" name="object 15">
              <a:extLst>
                <a:ext uri="{FF2B5EF4-FFF2-40B4-BE49-F238E27FC236}">
                  <a16:creationId xmlns:a16="http://schemas.microsoft.com/office/drawing/2014/main" id="{CBBD10BD-A058-01CA-CAB4-6CBBF43C6F26}"/>
                </a:ext>
              </a:extLst>
            </p:cNvPr>
            <p:cNvSpPr/>
            <p:nvPr/>
          </p:nvSpPr>
          <p:spPr>
            <a:xfrm>
              <a:off x="12001086" y="5555860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5" name="object 16">
              <a:extLst>
                <a:ext uri="{FF2B5EF4-FFF2-40B4-BE49-F238E27FC236}">
                  <a16:creationId xmlns:a16="http://schemas.microsoft.com/office/drawing/2014/main" id="{92BCC0DD-49BF-0A6A-A968-655E4B4FC7C0}"/>
                </a:ext>
              </a:extLst>
            </p:cNvPr>
            <p:cNvSpPr/>
            <p:nvPr/>
          </p:nvSpPr>
          <p:spPr>
            <a:xfrm>
              <a:off x="11683608" y="5714599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6" name="object 17">
              <a:extLst>
                <a:ext uri="{FF2B5EF4-FFF2-40B4-BE49-F238E27FC236}">
                  <a16:creationId xmlns:a16="http://schemas.microsoft.com/office/drawing/2014/main" id="{2DA46492-6519-45CD-CE92-DA27AC9D0204}"/>
                </a:ext>
              </a:extLst>
            </p:cNvPr>
            <p:cNvSpPr/>
            <p:nvPr/>
          </p:nvSpPr>
          <p:spPr>
            <a:xfrm>
              <a:off x="11842347" y="5714599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7" name="object 18">
              <a:extLst>
                <a:ext uri="{FF2B5EF4-FFF2-40B4-BE49-F238E27FC236}">
                  <a16:creationId xmlns:a16="http://schemas.microsoft.com/office/drawing/2014/main" id="{A71CBA77-9F12-A494-6477-BCB3F6B823F7}"/>
                </a:ext>
              </a:extLst>
            </p:cNvPr>
            <p:cNvSpPr/>
            <p:nvPr/>
          </p:nvSpPr>
          <p:spPr>
            <a:xfrm>
              <a:off x="12001086" y="5714599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9A872A6A-5A26-E269-78B1-65F2C4F90A70}"/>
                </a:ext>
              </a:extLst>
            </p:cNvPr>
            <p:cNvSpPr/>
            <p:nvPr/>
          </p:nvSpPr>
          <p:spPr>
            <a:xfrm>
              <a:off x="11683608" y="5873338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9" name="object 20">
              <a:extLst>
                <a:ext uri="{FF2B5EF4-FFF2-40B4-BE49-F238E27FC236}">
                  <a16:creationId xmlns:a16="http://schemas.microsoft.com/office/drawing/2014/main" id="{66FCD840-9328-BEC5-828D-B06E4985CAE6}"/>
                </a:ext>
              </a:extLst>
            </p:cNvPr>
            <p:cNvSpPr/>
            <p:nvPr/>
          </p:nvSpPr>
          <p:spPr>
            <a:xfrm>
              <a:off x="11842347" y="5873338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0" name="object 21">
              <a:extLst>
                <a:ext uri="{FF2B5EF4-FFF2-40B4-BE49-F238E27FC236}">
                  <a16:creationId xmlns:a16="http://schemas.microsoft.com/office/drawing/2014/main" id="{0105127E-EE6C-D128-B4BD-E769956CCCF5}"/>
                </a:ext>
              </a:extLst>
            </p:cNvPr>
            <p:cNvSpPr/>
            <p:nvPr/>
          </p:nvSpPr>
          <p:spPr>
            <a:xfrm>
              <a:off x="12001086" y="5873338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1" name="object 22">
              <a:extLst>
                <a:ext uri="{FF2B5EF4-FFF2-40B4-BE49-F238E27FC236}">
                  <a16:creationId xmlns:a16="http://schemas.microsoft.com/office/drawing/2014/main" id="{BC8ECD5D-2445-1A37-7508-6C6A781E808C}"/>
                </a:ext>
              </a:extLst>
            </p:cNvPr>
            <p:cNvSpPr/>
            <p:nvPr/>
          </p:nvSpPr>
          <p:spPr>
            <a:xfrm>
              <a:off x="11683608" y="603207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2" name="object 23">
              <a:extLst>
                <a:ext uri="{FF2B5EF4-FFF2-40B4-BE49-F238E27FC236}">
                  <a16:creationId xmlns:a16="http://schemas.microsoft.com/office/drawing/2014/main" id="{42DF0CAC-2608-B6B5-0204-E6BE6981FA7B}"/>
                </a:ext>
              </a:extLst>
            </p:cNvPr>
            <p:cNvSpPr/>
            <p:nvPr/>
          </p:nvSpPr>
          <p:spPr>
            <a:xfrm>
              <a:off x="11842347" y="603207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3" name="object 24">
              <a:extLst>
                <a:ext uri="{FF2B5EF4-FFF2-40B4-BE49-F238E27FC236}">
                  <a16:creationId xmlns:a16="http://schemas.microsoft.com/office/drawing/2014/main" id="{270BD38D-4978-E9FD-3265-C0203361DCF1}"/>
                </a:ext>
              </a:extLst>
            </p:cNvPr>
            <p:cNvSpPr/>
            <p:nvPr/>
          </p:nvSpPr>
          <p:spPr>
            <a:xfrm>
              <a:off x="12001086" y="603207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4" name="object 25">
              <a:extLst>
                <a:ext uri="{FF2B5EF4-FFF2-40B4-BE49-F238E27FC236}">
                  <a16:creationId xmlns:a16="http://schemas.microsoft.com/office/drawing/2014/main" id="{65485BEC-52B1-4D4C-D1F4-2CAFD5AA5F77}"/>
                </a:ext>
              </a:extLst>
            </p:cNvPr>
            <p:cNvSpPr/>
            <p:nvPr/>
          </p:nvSpPr>
          <p:spPr>
            <a:xfrm>
              <a:off x="11683608" y="619081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5" name="object 26">
              <a:extLst>
                <a:ext uri="{FF2B5EF4-FFF2-40B4-BE49-F238E27FC236}">
                  <a16:creationId xmlns:a16="http://schemas.microsoft.com/office/drawing/2014/main" id="{7CEC9428-B1A8-266F-4309-13F74BC44039}"/>
                </a:ext>
              </a:extLst>
            </p:cNvPr>
            <p:cNvSpPr/>
            <p:nvPr/>
          </p:nvSpPr>
          <p:spPr>
            <a:xfrm>
              <a:off x="11842347" y="619081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6" name="object 27">
              <a:extLst>
                <a:ext uri="{FF2B5EF4-FFF2-40B4-BE49-F238E27FC236}">
                  <a16:creationId xmlns:a16="http://schemas.microsoft.com/office/drawing/2014/main" id="{9E43A6C6-98DC-6527-B066-7E4D8281ED1B}"/>
                </a:ext>
              </a:extLst>
            </p:cNvPr>
            <p:cNvSpPr/>
            <p:nvPr/>
          </p:nvSpPr>
          <p:spPr>
            <a:xfrm>
              <a:off x="12001086" y="619081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</p:spTree>
    <p:extLst>
      <p:ext uri="{BB962C8B-B14F-4D97-AF65-F5344CB8AC3E}">
        <p14:creationId xmlns:p14="http://schemas.microsoft.com/office/powerpoint/2010/main" val="856127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D7298AF5-0B57-E4C3-4A49-1DAEBBA1BA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87050" y="223524"/>
            <a:ext cx="1266825" cy="334001"/>
          </a:xfrm>
          <a:prstGeom prst="rect">
            <a:avLst/>
          </a:prstGeom>
        </p:spPr>
      </p:pic>
      <p:pic>
        <p:nvPicPr>
          <p:cNvPr id="2" name="Imagem 10" descr="Forma&#10;&#10;Descrição gerada automaticamente">
            <a:extLst>
              <a:ext uri="{FF2B5EF4-FFF2-40B4-BE49-F238E27FC236}">
                <a16:creationId xmlns:a16="http://schemas.microsoft.com/office/drawing/2014/main" id="{96D5CF7A-687C-9F0E-EAE9-0C23B3353D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08475" y="-280988"/>
            <a:ext cx="13182600" cy="7419975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E0A72F1B-3799-08E0-ED89-072759F3441E}"/>
              </a:ext>
            </a:extLst>
          </p:cNvPr>
          <p:cNvGrpSpPr/>
          <p:nvPr userDrawn="1"/>
        </p:nvGrpSpPr>
        <p:grpSpPr>
          <a:xfrm>
            <a:off x="11403418" y="4757388"/>
            <a:ext cx="576209" cy="1884977"/>
            <a:chOff x="11683608" y="5079644"/>
            <a:chExt cx="349438" cy="1143132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3A00DF04-4CD9-764B-7D68-2016961935AB}"/>
                </a:ext>
              </a:extLst>
            </p:cNvPr>
            <p:cNvSpPr/>
            <p:nvPr/>
          </p:nvSpPr>
          <p:spPr>
            <a:xfrm>
              <a:off x="11683608" y="5079644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E989D34C-7E56-30BA-B65E-DAB2CCCBBA55}"/>
                </a:ext>
              </a:extLst>
            </p:cNvPr>
            <p:cNvSpPr/>
            <p:nvPr/>
          </p:nvSpPr>
          <p:spPr>
            <a:xfrm>
              <a:off x="11842347" y="5079644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87A0EBBB-4861-6803-01CF-0D1B0A53A289}"/>
                </a:ext>
              </a:extLst>
            </p:cNvPr>
            <p:cNvSpPr/>
            <p:nvPr/>
          </p:nvSpPr>
          <p:spPr>
            <a:xfrm>
              <a:off x="12001086" y="5079644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398283F1-4E9F-0188-629B-FB627673408F}"/>
                </a:ext>
              </a:extLst>
            </p:cNvPr>
            <p:cNvSpPr/>
            <p:nvPr/>
          </p:nvSpPr>
          <p:spPr>
            <a:xfrm>
              <a:off x="11683608" y="5238383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7C1C7BB9-F754-4A8D-6CDD-5F6E527FD925}"/>
                </a:ext>
              </a:extLst>
            </p:cNvPr>
            <p:cNvSpPr/>
            <p:nvPr/>
          </p:nvSpPr>
          <p:spPr>
            <a:xfrm>
              <a:off x="11842347" y="5238383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29DD987A-7B6D-4D0D-D29A-07E2E5F95C61}"/>
                </a:ext>
              </a:extLst>
            </p:cNvPr>
            <p:cNvSpPr/>
            <p:nvPr/>
          </p:nvSpPr>
          <p:spPr>
            <a:xfrm>
              <a:off x="12001086" y="5238383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9" name="object 10">
              <a:extLst>
                <a:ext uri="{FF2B5EF4-FFF2-40B4-BE49-F238E27FC236}">
                  <a16:creationId xmlns:a16="http://schemas.microsoft.com/office/drawing/2014/main" id="{BA4FB316-75A6-65CC-718A-5CF062D3D2F7}"/>
                </a:ext>
              </a:extLst>
            </p:cNvPr>
            <p:cNvSpPr/>
            <p:nvPr/>
          </p:nvSpPr>
          <p:spPr>
            <a:xfrm>
              <a:off x="11683608" y="5397121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0" name="object 11">
              <a:extLst>
                <a:ext uri="{FF2B5EF4-FFF2-40B4-BE49-F238E27FC236}">
                  <a16:creationId xmlns:a16="http://schemas.microsoft.com/office/drawing/2014/main" id="{0D98CC8D-3654-2165-EEA9-0841EED3B144}"/>
                </a:ext>
              </a:extLst>
            </p:cNvPr>
            <p:cNvSpPr/>
            <p:nvPr/>
          </p:nvSpPr>
          <p:spPr>
            <a:xfrm>
              <a:off x="11842347" y="5397121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1" name="object 12">
              <a:extLst>
                <a:ext uri="{FF2B5EF4-FFF2-40B4-BE49-F238E27FC236}">
                  <a16:creationId xmlns:a16="http://schemas.microsoft.com/office/drawing/2014/main" id="{E4B25654-A5FA-8E10-7BA7-A98296FD37EC}"/>
                </a:ext>
              </a:extLst>
            </p:cNvPr>
            <p:cNvSpPr/>
            <p:nvPr/>
          </p:nvSpPr>
          <p:spPr>
            <a:xfrm>
              <a:off x="12001086" y="5397121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2" name="object 13">
              <a:extLst>
                <a:ext uri="{FF2B5EF4-FFF2-40B4-BE49-F238E27FC236}">
                  <a16:creationId xmlns:a16="http://schemas.microsoft.com/office/drawing/2014/main" id="{20B06809-CF85-BEE0-B107-7C89719B494E}"/>
                </a:ext>
              </a:extLst>
            </p:cNvPr>
            <p:cNvSpPr/>
            <p:nvPr/>
          </p:nvSpPr>
          <p:spPr>
            <a:xfrm>
              <a:off x="11683608" y="5555860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3" name="object 14">
              <a:extLst>
                <a:ext uri="{FF2B5EF4-FFF2-40B4-BE49-F238E27FC236}">
                  <a16:creationId xmlns:a16="http://schemas.microsoft.com/office/drawing/2014/main" id="{45582980-A25E-48A7-EBBC-F6B6A3BD19F9}"/>
                </a:ext>
              </a:extLst>
            </p:cNvPr>
            <p:cNvSpPr/>
            <p:nvPr/>
          </p:nvSpPr>
          <p:spPr>
            <a:xfrm>
              <a:off x="11842347" y="5555860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4" name="object 15">
              <a:extLst>
                <a:ext uri="{FF2B5EF4-FFF2-40B4-BE49-F238E27FC236}">
                  <a16:creationId xmlns:a16="http://schemas.microsoft.com/office/drawing/2014/main" id="{CBBD10BD-A058-01CA-CAB4-6CBBF43C6F26}"/>
                </a:ext>
              </a:extLst>
            </p:cNvPr>
            <p:cNvSpPr/>
            <p:nvPr/>
          </p:nvSpPr>
          <p:spPr>
            <a:xfrm>
              <a:off x="12001086" y="5555860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5" name="object 16">
              <a:extLst>
                <a:ext uri="{FF2B5EF4-FFF2-40B4-BE49-F238E27FC236}">
                  <a16:creationId xmlns:a16="http://schemas.microsoft.com/office/drawing/2014/main" id="{92BCC0DD-49BF-0A6A-A968-655E4B4FC7C0}"/>
                </a:ext>
              </a:extLst>
            </p:cNvPr>
            <p:cNvSpPr/>
            <p:nvPr/>
          </p:nvSpPr>
          <p:spPr>
            <a:xfrm>
              <a:off x="11683608" y="5714599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6" name="object 17">
              <a:extLst>
                <a:ext uri="{FF2B5EF4-FFF2-40B4-BE49-F238E27FC236}">
                  <a16:creationId xmlns:a16="http://schemas.microsoft.com/office/drawing/2014/main" id="{2DA46492-6519-45CD-CE92-DA27AC9D0204}"/>
                </a:ext>
              </a:extLst>
            </p:cNvPr>
            <p:cNvSpPr/>
            <p:nvPr/>
          </p:nvSpPr>
          <p:spPr>
            <a:xfrm>
              <a:off x="11842347" y="5714599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7" name="object 18">
              <a:extLst>
                <a:ext uri="{FF2B5EF4-FFF2-40B4-BE49-F238E27FC236}">
                  <a16:creationId xmlns:a16="http://schemas.microsoft.com/office/drawing/2014/main" id="{A71CBA77-9F12-A494-6477-BCB3F6B823F7}"/>
                </a:ext>
              </a:extLst>
            </p:cNvPr>
            <p:cNvSpPr/>
            <p:nvPr/>
          </p:nvSpPr>
          <p:spPr>
            <a:xfrm>
              <a:off x="12001086" y="5714599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9A872A6A-5A26-E269-78B1-65F2C4F90A70}"/>
                </a:ext>
              </a:extLst>
            </p:cNvPr>
            <p:cNvSpPr/>
            <p:nvPr/>
          </p:nvSpPr>
          <p:spPr>
            <a:xfrm>
              <a:off x="11683608" y="5873338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9" name="object 20">
              <a:extLst>
                <a:ext uri="{FF2B5EF4-FFF2-40B4-BE49-F238E27FC236}">
                  <a16:creationId xmlns:a16="http://schemas.microsoft.com/office/drawing/2014/main" id="{66FCD840-9328-BEC5-828D-B06E4985CAE6}"/>
                </a:ext>
              </a:extLst>
            </p:cNvPr>
            <p:cNvSpPr/>
            <p:nvPr/>
          </p:nvSpPr>
          <p:spPr>
            <a:xfrm>
              <a:off x="11842347" y="5873338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0" name="object 21">
              <a:extLst>
                <a:ext uri="{FF2B5EF4-FFF2-40B4-BE49-F238E27FC236}">
                  <a16:creationId xmlns:a16="http://schemas.microsoft.com/office/drawing/2014/main" id="{0105127E-EE6C-D128-B4BD-E769956CCCF5}"/>
                </a:ext>
              </a:extLst>
            </p:cNvPr>
            <p:cNvSpPr/>
            <p:nvPr/>
          </p:nvSpPr>
          <p:spPr>
            <a:xfrm>
              <a:off x="12001086" y="5873338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1" name="object 22">
              <a:extLst>
                <a:ext uri="{FF2B5EF4-FFF2-40B4-BE49-F238E27FC236}">
                  <a16:creationId xmlns:a16="http://schemas.microsoft.com/office/drawing/2014/main" id="{BC8ECD5D-2445-1A37-7508-6C6A781E808C}"/>
                </a:ext>
              </a:extLst>
            </p:cNvPr>
            <p:cNvSpPr/>
            <p:nvPr/>
          </p:nvSpPr>
          <p:spPr>
            <a:xfrm>
              <a:off x="11683608" y="603207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2" name="object 23">
              <a:extLst>
                <a:ext uri="{FF2B5EF4-FFF2-40B4-BE49-F238E27FC236}">
                  <a16:creationId xmlns:a16="http://schemas.microsoft.com/office/drawing/2014/main" id="{42DF0CAC-2608-B6B5-0204-E6BE6981FA7B}"/>
                </a:ext>
              </a:extLst>
            </p:cNvPr>
            <p:cNvSpPr/>
            <p:nvPr/>
          </p:nvSpPr>
          <p:spPr>
            <a:xfrm>
              <a:off x="11842347" y="603207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3" name="object 24">
              <a:extLst>
                <a:ext uri="{FF2B5EF4-FFF2-40B4-BE49-F238E27FC236}">
                  <a16:creationId xmlns:a16="http://schemas.microsoft.com/office/drawing/2014/main" id="{270BD38D-4978-E9FD-3265-C0203361DCF1}"/>
                </a:ext>
              </a:extLst>
            </p:cNvPr>
            <p:cNvSpPr/>
            <p:nvPr/>
          </p:nvSpPr>
          <p:spPr>
            <a:xfrm>
              <a:off x="12001086" y="603207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4" name="object 25">
              <a:extLst>
                <a:ext uri="{FF2B5EF4-FFF2-40B4-BE49-F238E27FC236}">
                  <a16:creationId xmlns:a16="http://schemas.microsoft.com/office/drawing/2014/main" id="{65485BEC-52B1-4D4C-D1F4-2CAFD5AA5F77}"/>
                </a:ext>
              </a:extLst>
            </p:cNvPr>
            <p:cNvSpPr/>
            <p:nvPr/>
          </p:nvSpPr>
          <p:spPr>
            <a:xfrm>
              <a:off x="11683608" y="619081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5" name="object 26">
              <a:extLst>
                <a:ext uri="{FF2B5EF4-FFF2-40B4-BE49-F238E27FC236}">
                  <a16:creationId xmlns:a16="http://schemas.microsoft.com/office/drawing/2014/main" id="{7CEC9428-B1A8-266F-4309-13F74BC44039}"/>
                </a:ext>
              </a:extLst>
            </p:cNvPr>
            <p:cNvSpPr/>
            <p:nvPr/>
          </p:nvSpPr>
          <p:spPr>
            <a:xfrm>
              <a:off x="11842347" y="619081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6" name="object 27">
              <a:extLst>
                <a:ext uri="{FF2B5EF4-FFF2-40B4-BE49-F238E27FC236}">
                  <a16:creationId xmlns:a16="http://schemas.microsoft.com/office/drawing/2014/main" id="{9E43A6C6-98DC-6527-B066-7E4D8281ED1B}"/>
                </a:ext>
              </a:extLst>
            </p:cNvPr>
            <p:cNvSpPr/>
            <p:nvPr/>
          </p:nvSpPr>
          <p:spPr>
            <a:xfrm>
              <a:off x="12001086" y="619081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4" name="object 3">
            <a:extLst>
              <a:ext uri="{FF2B5EF4-FFF2-40B4-BE49-F238E27FC236}">
                <a16:creationId xmlns:a16="http://schemas.microsoft.com/office/drawing/2014/main" id="{1FA491FC-6096-05EB-FCAC-AC82ED7A8E9B}"/>
              </a:ext>
            </a:extLst>
          </p:cNvPr>
          <p:cNvSpPr/>
          <p:nvPr userDrawn="1"/>
        </p:nvSpPr>
        <p:spPr>
          <a:xfrm flipH="1">
            <a:off x="815545" y="549275"/>
            <a:ext cx="45719" cy="751987"/>
          </a:xfrm>
          <a:custGeom>
            <a:avLst/>
            <a:gdLst/>
            <a:ahLst/>
            <a:cxnLst/>
            <a:rect l="l" t="t" r="r" b="b"/>
            <a:pathLst>
              <a:path h="925830">
                <a:moveTo>
                  <a:pt x="0" y="925532"/>
                </a:moveTo>
                <a:lnTo>
                  <a:pt x="0" y="0"/>
                </a:lnTo>
              </a:path>
            </a:pathLst>
          </a:custGeom>
          <a:ln w="38100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</p:spTree>
    <p:extLst>
      <p:ext uri="{BB962C8B-B14F-4D97-AF65-F5344CB8AC3E}">
        <p14:creationId xmlns:p14="http://schemas.microsoft.com/office/powerpoint/2010/main" val="2539185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10" descr="Forma&#10;&#10;Descrição gerada automaticamente">
            <a:extLst>
              <a:ext uri="{FF2B5EF4-FFF2-40B4-BE49-F238E27FC236}">
                <a16:creationId xmlns:a16="http://schemas.microsoft.com/office/drawing/2014/main" id="{62FE9962-A779-20D5-A375-965EFC630A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32408" y="3648312"/>
            <a:ext cx="8429625" cy="4743450"/>
          </a:xfrm>
          <a:prstGeom prst="rect">
            <a:avLst/>
          </a:prstGeom>
        </p:spPr>
      </p:pic>
      <p:pic>
        <p:nvPicPr>
          <p:cNvPr id="7" name="Imagem 4">
            <a:extLst>
              <a:ext uri="{FF2B5EF4-FFF2-40B4-BE49-F238E27FC236}">
                <a16:creationId xmlns:a16="http://schemas.microsoft.com/office/drawing/2014/main" id="{7FB3BCDA-9EF7-6515-751C-C3A8953CBD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87050" y="213999"/>
            <a:ext cx="1266825" cy="334001"/>
          </a:xfrm>
          <a:prstGeom prst="rect">
            <a:avLst/>
          </a:prstGeo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4100EABD-08FB-2A29-99AD-E06D4A52EF30}"/>
              </a:ext>
            </a:extLst>
          </p:cNvPr>
          <p:cNvSpPr/>
          <p:nvPr userDrawn="1"/>
        </p:nvSpPr>
        <p:spPr>
          <a:xfrm flipH="1">
            <a:off x="815545" y="549275"/>
            <a:ext cx="45719" cy="751987"/>
          </a:xfrm>
          <a:custGeom>
            <a:avLst/>
            <a:gdLst/>
            <a:ahLst/>
            <a:cxnLst/>
            <a:rect l="l" t="t" r="r" b="b"/>
            <a:pathLst>
              <a:path h="925830">
                <a:moveTo>
                  <a:pt x="0" y="925532"/>
                </a:moveTo>
                <a:lnTo>
                  <a:pt x="0" y="0"/>
                </a:lnTo>
              </a:path>
            </a:pathLst>
          </a:custGeom>
          <a:ln w="38100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831F92F-E7BB-C51C-3C24-BBF21CC829FB}"/>
              </a:ext>
            </a:extLst>
          </p:cNvPr>
          <p:cNvGrpSpPr/>
          <p:nvPr userDrawn="1"/>
        </p:nvGrpSpPr>
        <p:grpSpPr>
          <a:xfrm>
            <a:off x="11403418" y="4757388"/>
            <a:ext cx="576209" cy="1884977"/>
            <a:chOff x="11683608" y="5079644"/>
            <a:chExt cx="349438" cy="1143132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1D519A2-6F88-9083-08DF-EF4172EC03DC}"/>
                </a:ext>
              </a:extLst>
            </p:cNvPr>
            <p:cNvSpPr/>
            <p:nvPr/>
          </p:nvSpPr>
          <p:spPr>
            <a:xfrm>
              <a:off x="11683608" y="5079644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BC50FF3-0CE3-F0B1-461A-B79CE73AA9A6}"/>
                </a:ext>
              </a:extLst>
            </p:cNvPr>
            <p:cNvSpPr/>
            <p:nvPr/>
          </p:nvSpPr>
          <p:spPr>
            <a:xfrm>
              <a:off x="11842347" y="5079644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4A8F176E-39A2-79EF-A4D0-D0DD035AFCF3}"/>
                </a:ext>
              </a:extLst>
            </p:cNvPr>
            <p:cNvSpPr/>
            <p:nvPr/>
          </p:nvSpPr>
          <p:spPr>
            <a:xfrm>
              <a:off x="12001086" y="5079644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A38FFC3B-E8DC-D27F-C212-471551B5F7A6}"/>
                </a:ext>
              </a:extLst>
            </p:cNvPr>
            <p:cNvSpPr/>
            <p:nvPr/>
          </p:nvSpPr>
          <p:spPr>
            <a:xfrm>
              <a:off x="11683608" y="5238383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3AD42097-9353-9491-DED8-54F9DD038E1A}"/>
                </a:ext>
              </a:extLst>
            </p:cNvPr>
            <p:cNvSpPr/>
            <p:nvPr/>
          </p:nvSpPr>
          <p:spPr>
            <a:xfrm>
              <a:off x="11842347" y="5238383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720A831A-B64D-0CDD-5D56-1904278ADDDC}"/>
                </a:ext>
              </a:extLst>
            </p:cNvPr>
            <p:cNvSpPr/>
            <p:nvPr/>
          </p:nvSpPr>
          <p:spPr>
            <a:xfrm>
              <a:off x="12001086" y="5238383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9C7382EE-79BE-CE02-6212-A3B7D07526DE}"/>
                </a:ext>
              </a:extLst>
            </p:cNvPr>
            <p:cNvSpPr/>
            <p:nvPr/>
          </p:nvSpPr>
          <p:spPr>
            <a:xfrm>
              <a:off x="11683608" y="5397121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F85178DB-0B49-27E3-8EB4-51A7715A2BFC}"/>
                </a:ext>
              </a:extLst>
            </p:cNvPr>
            <p:cNvSpPr/>
            <p:nvPr/>
          </p:nvSpPr>
          <p:spPr>
            <a:xfrm>
              <a:off x="11842347" y="5397121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9" name="object 12">
              <a:extLst>
                <a:ext uri="{FF2B5EF4-FFF2-40B4-BE49-F238E27FC236}">
                  <a16:creationId xmlns:a16="http://schemas.microsoft.com/office/drawing/2014/main" id="{1852E51D-7736-DFBD-7C78-E5D53B659CE0}"/>
                </a:ext>
              </a:extLst>
            </p:cNvPr>
            <p:cNvSpPr/>
            <p:nvPr/>
          </p:nvSpPr>
          <p:spPr>
            <a:xfrm>
              <a:off x="12001086" y="5397121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0" name="object 13">
              <a:extLst>
                <a:ext uri="{FF2B5EF4-FFF2-40B4-BE49-F238E27FC236}">
                  <a16:creationId xmlns:a16="http://schemas.microsoft.com/office/drawing/2014/main" id="{871BFBE7-BF1E-DFE1-D31B-A7906323C18A}"/>
                </a:ext>
              </a:extLst>
            </p:cNvPr>
            <p:cNvSpPr/>
            <p:nvPr/>
          </p:nvSpPr>
          <p:spPr>
            <a:xfrm>
              <a:off x="11683608" y="5555860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1" name="object 14">
              <a:extLst>
                <a:ext uri="{FF2B5EF4-FFF2-40B4-BE49-F238E27FC236}">
                  <a16:creationId xmlns:a16="http://schemas.microsoft.com/office/drawing/2014/main" id="{06DF76B1-9F3A-2B19-7881-D4C044AE3970}"/>
                </a:ext>
              </a:extLst>
            </p:cNvPr>
            <p:cNvSpPr/>
            <p:nvPr/>
          </p:nvSpPr>
          <p:spPr>
            <a:xfrm>
              <a:off x="11842347" y="5555860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2" name="object 15">
              <a:extLst>
                <a:ext uri="{FF2B5EF4-FFF2-40B4-BE49-F238E27FC236}">
                  <a16:creationId xmlns:a16="http://schemas.microsoft.com/office/drawing/2014/main" id="{A3A915D1-4798-CF55-072E-49724F5FC3F7}"/>
                </a:ext>
              </a:extLst>
            </p:cNvPr>
            <p:cNvSpPr/>
            <p:nvPr/>
          </p:nvSpPr>
          <p:spPr>
            <a:xfrm>
              <a:off x="12001086" y="5555860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3" name="object 16">
              <a:extLst>
                <a:ext uri="{FF2B5EF4-FFF2-40B4-BE49-F238E27FC236}">
                  <a16:creationId xmlns:a16="http://schemas.microsoft.com/office/drawing/2014/main" id="{8400DF5C-0F42-0D37-3CBB-35F623B9F326}"/>
                </a:ext>
              </a:extLst>
            </p:cNvPr>
            <p:cNvSpPr/>
            <p:nvPr/>
          </p:nvSpPr>
          <p:spPr>
            <a:xfrm>
              <a:off x="11683608" y="5714599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4" name="object 17">
              <a:extLst>
                <a:ext uri="{FF2B5EF4-FFF2-40B4-BE49-F238E27FC236}">
                  <a16:creationId xmlns:a16="http://schemas.microsoft.com/office/drawing/2014/main" id="{6055A135-4991-044B-064C-38DAA5DFFE62}"/>
                </a:ext>
              </a:extLst>
            </p:cNvPr>
            <p:cNvSpPr/>
            <p:nvPr/>
          </p:nvSpPr>
          <p:spPr>
            <a:xfrm>
              <a:off x="11842347" y="5714599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5" name="object 18">
              <a:extLst>
                <a:ext uri="{FF2B5EF4-FFF2-40B4-BE49-F238E27FC236}">
                  <a16:creationId xmlns:a16="http://schemas.microsoft.com/office/drawing/2014/main" id="{1230041C-E23B-DBFA-D602-16FFD23AE2B9}"/>
                </a:ext>
              </a:extLst>
            </p:cNvPr>
            <p:cNvSpPr/>
            <p:nvPr/>
          </p:nvSpPr>
          <p:spPr>
            <a:xfrm>
              <a:off x="12001086" y="5714599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6" name="object 19">
              <a:extLst>
                <a:ext uri="{FF2B5EF4-FFF2-40B4-BE49-F238E27FC236}">
                  <a16:creationId xmlns:a16="http://schemas.microsoft.com/office/drawing/2014/main" id="{2EC86306-DF19-0F17-D8C8-3370FBFD4F00}"/>
                </a:ext>
              </a:extLst>
            </p:cNvPr>
            <p:cNvSpPr/>
            <p:nvPr/>
          </p:nvSpPr>
          <p:spPr>
            <a:xfrm>
              <a:off x="11683608" y="5873338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7" name="object 20">
              <a:extLst>
                <a:ext uri="{FF2B5EF4-FFF2-40B4-BE49-F238E27FC236}">
                  <a16:creationId xmlns:a16="http://schemas.microsoft.com/office/drawing/2014/main" id="{B3C450B7-29E1-82BD-717B-062E88C0FE83}"/>
                </a:ext>
              </a:extLst>
            </p:cNvPr>
            <p:cNvSpPr/>
            <p:nvPr/>
          </p:nvSpPr>
          <p:spPr>
            <a:xfrm>
              <a:off x="11842347" y="5873338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8" name="object 21">
              <a:extLst>
                <a:ext uri="{FF2B5EF4-FFF2-40B4-BE49-F238E27FC236}">
                  <a16:creationId xmlns:a16="http://schemas.microsoft.com/office/drawing/2014/main" id="{F87D882D-AFF4-3758-09FC-7C14DCECBA53}"/>
                </a:ext>
              </a:extLst>
            </p:cNvPr>
            <p:cNvSpPr/>
            <p:nvPr/>
          </p:nvSpPr>
          <p:spPr>
            <a:xfrm>
              <a:off x="12001086" y="5873338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9" name="object 22">
              <a:extLst>
                <a:ext uri="{FF2B5EF4-FFF2-40B4-BE49-F238E27FC236}">
                  <a16:creationId xmlns:a16="http://schemas.microsoft.com/office/drawing/2014/main" id="{964B7E0F-EEF5-5D89-40B2-5E42D1962B24}"/>
                </a:ext>
              </a:extLst>
            </p:cNvPr>
            <p:cNvSpPr/>
            <p:nvPr/>
          </p:nvSpPr>
          <p:spPr>
            <a:xfrm>
              <a:off x="11683608" y="603207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0" name="object 23">
              <a:extLst>
                <a:ext uri="{FF2B5EF4-FFF2-40B4-BE49-F238E27FC236}">
                  <a16:creationId xmlns:a16="http://schemas.microsoft.com/office/drawing/2014/main" id="{9A78BF9C-F934-07ED-59D9-0AB872B5CC1D}"/>
                </a:ext>
              </a:extLst>
            </p:cNvPr>
            <p:cNvSpPr/>
            <p:nvPr/>
          </p:nvSpPr>
          <p:spPr>
            <a:xfrm>
              <a:off x="11842347" y="603207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1" name="object 24">
              <a:extLst>
                <a:ext uri="{FF2B5EF4-FFF2-40B4-BE49-F238E27FC236}">
                  <a16:creationId xmlns:a16="http://schemas.microsoft.com/office/drawing/2014/main" id="{D2AD6986-E219-751E-CBAC-5B787488951F}"/>
                </a:ext>
              </a:extLst>
            </p:cNvPr>
            <p:cNvSpPr/>
            <p:nvPr/>
          </p:nvSpPr>
          <p:spPr>
            <a:xfrm>
              <a:off x="12001086" y="603207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2" name="object 25">
              <a:extLst>
                <a:ext uri="{FF2B5EF4-FFF2-40B4-BE49-F238E27FC236}">
                  <a16:creationId xmlns:a16="http://schemas.microsoft.com/office/drawing/2014/main" id="{43CC0B3A-8640-E931-74FC-545C0F055757}"/>
                </a:ext>
              </a:extLst>
            </p:cNvPr>
            <p:cNvSpPr/>
            <p:nvPr/>
          </p:nvSpPr>
          <p:spPr>
            <a:xfrm>
              <a:off x="11683608" y="619081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3" name="object 26">
              <a:extLst>
                <a:ext uri="{FF2B5EF4-FFF2-40B4-BE49-F238E27FC236}">
                  <a16:creationId xmlns:a16="http://schemas.microsoft.com/office/drawing/2014/main" id="{A615C35A-F816-E9B4-5649-D8A12F30E2CE}"/>
                </a:ext>
              </a:extLst>
            </p:cNvPr>
            <p:cNvSpPr/>
            <p:nvPr/>
          </p:nvSpPr>
          <p:spPr>
            <a:xfrm>
              <a:off x="11842347" y="619081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4" name="object 27">
              <a:extLst>
                <a:ext uri="{FF2B5EF4-FFF2-40B4-BE49-F238E27FC236}">
                  <a16:creationId xmlns:a16="http://schemas.microsoft.com/office/drawing/2014/main" id="{1784BB1D-3BEC-D50C-96B9-CA3FC4331E06}"/>
                </a:ext>
              </a:extLst>
            </p:cNvPr>
            <p:cNvSpPr/>
            <p:nvPr/>
          </p:nvSpPr>
          <p:spPr>
            <a:xfrm>
              <a:off x="12001086" y="619081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</p:spTree>
    <p:extLst>
      <p:ext uri="{BB962C8B-B14F-4D97-AF65-F5344CB8AC3E}">
        <p14:creationId xmlns:p14="http://schemas.microsoft.com/office/powerpoint/2010/main" val="4159816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10" descr="Forma&#10;&#10;Descrição gerada automaticamente">
            <a:extLst>
              <a:ext uri="{FF2B5EF4-FFF2-40B4-BE49-F238E27FC236}">
                <a16:creationId xmlns:a16="http://schemas.microsoft.com/office/drawing/2014/main" id="{62FE9962-A779-20D5-A375-965EFC630A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79469" y="-340415"/>
            <a:ext cx="5289399" cy="2976408"/>
          </a:xfrm>
          <a:prstGeom prst="rect">
            <a:avLst/>
          </a:prstGeom>
        </p:spPr>
      </p:pic>
      <p:pic>
        <p:nvPicPr>
          <p:cNvPr id="7" name="Imagem 4">
            <a:extLst>
              <a:ext uri="{FF2B5EF4-FFF2-40B4-BE49-F238E27FC236}">
                <a16:creationId xmlns:a16="http://schemas.microsoft.com/office/drawing/2014/main" id="{7FB3BCDA-9EF7-6515-751C-C3A8953CBD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87050" y="213999"/>
            <a:ext cx="1266825" cy="334001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780AC539-0F3B-48E6-8235-C61DDA06577C}"/>
              </a:ext>
            </a:extLst>
          </p:cNvPr>
          <p:cNvSpPr/>
          <p:nvPr userDrawn="1"/>
        </p:nvSpPr>
        <p:spPr>
          <a:xfrm flipH="1">
            <a:off x="815545" y="549275"/>
            <a:ext cx="45719" cy="751987"/>
          </a:xfrm>
          <a:custGeom>
            <a:avLst/>
            <a:gdLst/>
            <a:ahLst/>
            <a:cxnLst/>
            <a:rect l="l" t="t" r="r" b="b"/>
            <a:pathLst>
              <a:path h="925830">
                <a:moveTo>
                  <a:pt x="0" y="925532"/>
                </a:moveTo>
                <a:lnTo>
                  <a:pt x="0" y="0"/>
                </a:lnTo>
              </a:path>
            </a:pathLst>
          </a:custGeom>
          <a:ln w="38100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1E9A57B-88A4-618E-279E-8FC4D1977990}"/>
              </a:ext>
            </a:extLst>
          </p:cNvPr>
          <p:cNvGrpSpPr/>
          <p:nvPr userDrawn="1"/>
        </p:nvGrpSpPr>
        <p:grpSpPr>
          <a:xfrm>
            <a:off x="11403418" y="4757388"/>
            <a:ext cx="576209" cy="1884977"/>
            <a:chOff x="11683608" y="5079644"/>
            <a:chExt cx="349438" cy="1143132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66D9B46A-ACF7-4A13-49C9-2E7AE4A6607C}"/>
                </a:ext>
              </a:extLst>
            </p:cNvPr>
            <p:cNvSpPr/>
            <p:nvPr/>
          </p:nvSpPr>
          <p:spPr>
            <a:xfrm>
              <a:off x="11683608" y="5079644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4757C5A-49D5-67BC-457F-7B1C9E533772}"/>
                </a:ext>
              </a:extLst>
            </p:cNvPr>
            <p:cNvSpPr/>
            <p:nvPr/>
          </p:nvSpPr>
          <p:spPr>
            <a:xfrm>
              <a:off x="11842347" y="5079644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E1B7945A-9CE9-16F2-029B-2F9ED41C008E}"/>
                </a:ext>
              </a:extLst>
            </p:cNvPr>
            <p:cNvSpPr/>
            <p:nvPr/>
          </p:nvSpPr>
          <p:spPr>
            <a:xfrm>
              <a:off x="12001086" y="5079644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0A1AB3B1-4987-72F7-19C6-F4BACA2BC7E3}"/>
                </a:ext>
              </a:extLst>
            </p:cNvPr>
            <p:cNvSpPr/>
            <p:nvPr/>
          </p:nvSpPr>
          <p:spPr>
            <a:xfrm>
              <a:off x="11683608" y="5238383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6" name="object 8">
              <a:extLst>
                <a:ext uri="{FF2B5EF4-FFF2-40B4-BE49-F238E27FC236}">
                  <a16:creationId xmlns:a16="http://schemas.microsoft.com/office/drawing/2014/main" id="{5D235BA5-2E01-995B-FE63-D9C5EE840ADB}"/>
                </a:ext>
              </a:extLst>
            </p:cNvPr>
            <p:cNvSpPr/>
            <p:nvPr/>
          </p:nvSpPr>
          <p:spPr>
            <a:xfrm>
              <a:off x="11842347" y="5238383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7" name="object 9">
              <a:extLst>
                <a:ext uri="{FF2B5EF4-FFF2-40B4-BE49-F238E27FC236}">
                  <a16:creationId xmlns:a16="http://schemas.microsoft.com/office/drawing/2014/main" id="{AF8ED196-5C8B-236D-88C5-D6924C675ACF}"/>
                </a:ext>
              </a:extLst>
            </p:cNvPr>
            <p:cNvSpPr/>
            <p:nvPr/>
          </p:nvSpPr>
          <p:spPr>
            <a:xfrm>
              <a:off x="12001086" y="5238383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8" name="object 10">
              <a:extLst>
                <a:ext uri="{FF2B5EF4-FFF2-40B4-BE49-F238E27FC236}">
                  <a16:creationId xmlns:a16="http://schemas.microsoft.com/office/drawing/2014/main" id="{626ECBCD-C38B-F27F-713D-C59392650667}"/>
                </a:ext>
              </a:extLst>
            </p:cNvPr>
            <p:cNvSpPr/>
            <p:nvPr/>
          </p:nvSpPr>
          <p:spPr>
            <a:xfrm>
              <a:off x="11683608" y="5397121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9" name="object 11">
              <a:extLst>
                <a:ext uri="{FF2B5EF4-FFF2-40B4-BE49-F238E27FC236}">
                  <a16:creationId xmlns:a16="http://schemas.microsoft.com/office/drawing/2014/main" id="{BA053A7D-7D13-CCD8-CAE8-0E35E87C17AD}"/>
                </a:ext>
              </a:extLst>
            </p:cNvPr>
            <p:cNvSpPr/>
            <p:nvPr/>
          </p:nvSpPr>
          <p:spPr>
            <a:xfrm>
              <a:off x="11842347" y="5397121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0" name="object 12">
              <a:extLst>
                <a:ext uri="{FF2B5EF4-FFF2-40B4-BE49-F238E27FC236}">
                  <a16:creationId xmlns:a16="http://schemas.microsoft.com/office/drawing/2014/main" id="{E48B9137-4C2A-5B1E-B661-4BF0FFE7C105}"/>
                </a:ext>
              </a:extLst>
            </p:cNvPr>
            <p:cNvSpPr/>
            <p:nvPr/>
          </p:nvSpPr>
          <p:spPr>
            <a:xfrm>
              <a:off x="12001086" y="5397121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1" name="object 13">
              <a:extLst>
                <a:ext uri="{FF2B5EF4-FFF2-40B4-BE49-F238E27FC236}">
                  <a16:creationId xmlns:a16="http://schemas.microsoft.com/office/drawing/2014/main" id="{3AEB5A44-3957-4FFB-4014-6E81B1128A1B}"/>
                </a:ext>
              </a:extLst>
            </p:cNvPr>
            <p:cNvSpPr/>
            <p:nvPr/>
          </p:nvSpPr>
          <p:spPr>
            <a:xfrm>
              <a:off x="11683608" y="5555860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2" name="object 14">
              <a:extLst>
                <a:ext uri="{FF2B5EF4-FFF2-40B4-BE49-F238E27FC236}">
                  <a16:creationId xmlns:a16="http://schemas.microsoft.com/office/drawing/2014/main" id="{D55CF9EF-2589-51DE-9AF9-BD85DCB26907}"/>
                </a:ext>
              </a:extLst>
            </p:cNvPr>
            <p:cNvSpPr/>
            <p:nvPr/>
          </p:nvSpPr>
          <p:spPr>
            <a:xfrm>
              <a:off x="11842347" y="5555860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3" name="object 15">
              <a:extLst>
                <a:ext uri="{FF2B5EF4-FFF2-40B4-BE49-F238E27FC236}">
                  <a16:creationId xmlns:a16="http://schemas.microsoft.com/office/drawing/2014/main" id="{D3C651AF-DBB1-2318-65CD-2D65631073BB}"/>
                </a:ext>
              </a:extLst>
            </p:cNvPr>
            <p:cNvSpPr/>
            <p:nvPr/>
          </p:nvSpPr>
          <p:spPr>
            <a:xfrm>
              <a:off x="12001086" y="5555860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4" name="object 16">
              <a:extLst>
                <a:ext uri="{FF2B5EF4-FFF2-40B4-BE49-F238E27FC236}">
                  <a16:creationId xmlns:a16="http://schemas.microsoft.com/office/drawing/2014/main" id="{E05448DE-A016-3509-AE55-D44EB0BA23C1}"/>
                </a:ext>
              </a:extLst>
            </p:cNvPr>
            <p:cNvSpPr/>
            <p:nvPr/>
          </p:nvSpPr>
          <p:spPr>
            <a:xfrm>
              <a:off x="11683608" y="5714599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5" name="object 17">
              <a:extLst>
                <a:ext uri="{FF2B5EF4-FFF2-40B4-BE49-F238E27FC236}">
                  <a16:creationId xmlns:a16="http://schemas.microsoft.com/office/drawing/2014/main" id="{3446F970-58B2-39BE-9C14-E870566F4C53}"/>
                </a:ext>
              </a:extLst>
            </p:cNvPr>
            <p:cNvSpPr/>
            <p:nvPr/>
          </p:nvSpPr>
          <p:spPr>
            <a:xfrm>
              <a:off x="11842347" y="5714599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6" name="object 18">
              <a:extLst>
                <a:ext uri="{FF2B5EF4-FFF2-40B4-BE49-F238E27FC236}">
                  <a16:creationId xmlns:a16="http://schemas.microsoft.com/office/drawing/2014/main" id="{4184B0B2-A6AA-86E8-4DBA-84BB902C56B3}"/>
                </a:ext>
              </a:extLst>
            </p:cNvPr>
            <p:cNvSpPr/>
            <p:nvPr/>
          </p:nvSpPr>
          <p:spPr>
            <a:xfrm>
              <a:off x="12001086" y="5714599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7" name="object 19">
              <a:extLst>
                <a:ext uri="{FF2B5EF4-FFF2-40B4-BE49-F238E27FC236}">
                  <a16:creationId xmlns:a16="http://schemas.microsoft.com/office/drawing/2014/main" id="{592FFB84-5B0C-5C46-ABC9-59654A0EDA2A}"/>
                </a:ext>
              </a:extLst>
            </p:cNvPr>
            <p:cNvSpPr/>
            <p:nvPr/>
          </p:nvSpPr>
          <p:spPr>
            <a:xfrm>
              <a:off x="11683608" y="5873338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8" name="object 20">
              <a:extLst>
                <a:ext uri="{FF2B5EF4-FFF2-40B4-BE49-F238E27FC236}">
                  <a16:creationId xmlns:a16="http://schemas.microsoft.com/office/drawing/2014/main" id="{A7B43EB8-700A-6470-D964-75B1080DC0B8}"/>
                </a:ext>
              </a:extLst>
            </p:cNvPr>
            <p:cNvSpPr/>
            <p:nvPr/>
          </p:nvSpPr>
          <p:spPr>
            <a:xfrm>
              <a:off x="11842347" y="5873338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9" name="object 21">
              <a:extLst>
                <a:ext uri="{FF2B5EF4-FFF2-40B4-BE49-F238E27FC236}">
                  <a16:creationId xmlns:a16="http://schemas.microsoft.com/office/drawing/2014/main" id="{4A6CC2D7-4924-19B9-8FC4-F78E22AC8570}"/>
                </a:ext>
              </a:extLst>
            </p:cNvPr>
            <p:cNvSpPr/>
            <p:nvPr/>
          </p:nvSpPr>
          <p:spPr>
            <a:xfrm>
              <a:off x="12001086" y="5873338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0" name="object 22">
              <a:extLst>
                <a:ext uri="{FF2B5EF4-FFF2-40B4-BE49-F238E27FC236}">
                  <a16:creationId xmlns:a16="http://schemas.microsoft.com/office/drawing/2014/main" id="{087FFB75-850E-700C-3AF5-6A71798E6E6D}"/>
                </a:ext>
              </a:extLst>
            </p:cNvPr>
            <p:cNvSpPr/>
            <p:nvPr/>
          </p:nvSpPr>
          <p:spPr>
            <a:xfrm>
              <a:off x="11683608" y="603207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1" name="object 23">
              <a:extLst>
                <a:ext uri="{FF2B5EF4-FFF2-40B4-BE49-F238E27FC236}">
                  <a16:creationId xmlns:a16="http://schemas.microsoft.com/office/drawing/2014/main" id="{DC94B95D-3BA7-E6DA-3F90-4E65DE370456}"/>
                </a:ext>
              </a:extLst>
            </p:cNvPr>
            <p:cNvSpPr/>
            <p:nvPr/>
          </p:nvSpPr>
          <p:spPr>
            <a:xfrm>
              <a:off x="11842347" y="603207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2" name="object 24">
              <a:extLst>
                <a:ext uri="{FF2B5EF4-FFF2-40B4-BE49-F238E27FC236}">
                  <a16:creationId xmlns:a16="http://schemas.microsoft.com/office/drawing/2014/main" id="{B345966B-9130-05BC-6454-7B034AA54E00}"/>
                </a:ext>
              </a:extLst>
            </p:cNvPr>
            <p:cNvSpPr/>
            <p:nvPr/>
          </p:nvSpPr>
          <p:spPr>
            <a:xfrm>
              <a:off x="12001086" y="603207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3" name="object 25">
              <a:extLst>
                <a:ext uri="{FF2B5EF4-FFF2-40B4-BE49-F238E27FC236}">
                  <a16:creationId xmlns:a16="http://schemas.microsoft.com/office/drawing/2014/main" id="{CE80E5BD-9DF5-F1FC-5393-F2BC5642312E}"/>
                </a:ext>
              </a:extLst>
            </p:cNvPr>
            <p:cNvSpPr/>
            <p:nvPr/>
          </p:nvSpPr>
          <p:spPr>
            <a:xfrm>
              <a:off x="11683608" y="619081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4" name="object 26">
              <a:extLst>
                <a:ext uri="{FF2B5EF4-FFF2-40B4-BE49-F238E27FC236}">
                  <a16:creationId xmlns:a16="http://schemas.microsoft.com/office/drawing/2014/main" id="{C8438B23-4405-00A4-A533-FB102B411D8A}"/>
                </a:ext>
              </a:extLst>
            </p:cNvPr>
            <p:cNvSpPr/>
            <p:nvPr/>
          </p:nvSpPr>
          <p:spPr>
            <a:xfrm>
              <a:off x="11842347" y="619081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5" name="object 27">
              <a:extLst>
                <a:ext uri="{FF2B5EF4-FFF2-40B4-BE49-F238E27FC236}">
                  <a16:creationId xmlns:a16="http://schemas.microsoft.com/office/drawing/2014/main" id="{1CB87746-9A7F-62B0-FF4A-8E7A9A771179}"/>
                </a:ext>
              </a:extLst>
            </p:cNvPr>
            <p:cNvSpPr/>
            <p:nvPr/>
          </p:nvSpPr>
          <p:spPr>
            <a:xfrm>
              <a:off x="12001086" y="619081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</p:spTree>
    <p:extLst>
      <p:ext uri="{BB962C8B-B14F-4D97-AF65-F5344CB8AC3E}">
        <p14:creationId xmlns:p14="http://schemas.microsoft.com/office/powerpoint/2010/main" val="2077506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10" descr="Forma&#10;&#10;Descrição gerada automaticamente">
            <a:extLst>
              <a:ext uri="{FF2B5EF4-FFF2-40B4-BE49-F238E27FC236}">
                <a16:creationId xmlns:a16="http://schemas.microsoft.com/office/drawing/2014/main" id="{62FE9962-A779-20D5-A375-965EFC630A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76369" y="4846288"/>
            <a:ext cx="5289399" cy="2976408"/>
          </a:xfrm>
          <a:prstGeom prst="rect">
            <a:avLst/>
          </a:prstGeom>
        </p:spPr>
      </p:pic>
      <p:pic>
        <p:nvPicPr>
          <p:cNvPr id="7" name="Imagem 4">
            <a:extLst>
              <a:ext uri="{FF2B5EF4-FFF2-40B4-BE49-F238E27FC236}">
                <a16:creationId xmlns:a16="http://schemas.microsoft.com/office/drawing/2014/main" id="{7FB3BCDA-9EF7-6515-751C-C3A8953CBD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4611" y="3115153"/>
            <a:ext cx="2380768" cy="627694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A8F80F1-FE77-59C0-3248-4B46821157AA}"/>
              </a:ext>
            </a:extLst>
          </p:cNvPr>
          <p:cNvGrpSpPr/>
          <p:nvPr userDrawn="1"/>
        </p:nvGrpSpPr>
        <p:grpSpPr>
          <a:xfrm>
            <a:off x="11403418" y="4757388"/>
            <a:ext cx="576209" cy="1884977"/>
            <a:chOff x="11683608" y="5079644"/>
            <a:chExt cx="349438" cy="1143132"/>
          </a:xfrm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41C4279B-390D-F2E4-7904-4FFC32DC726D}"/>
                </a:ext>
              </a:extLst>
            </p:cNvPr>
            <p:cNvSpPr/>
            <p:nvPr/>
          </p:nvSpPr>
          <p:spPr>
            <a:xfrm>
              <a:off x="11683608" y="5079644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1AF5EC2E-2C90-141F-832A-6124DC27A9E7}"/>
                </a:ext>
              </a:extLst>
            </p:cNvPr>
            <p:cNvSpPr/>
            <p:nvPr/>
          </p:nvSpPr>
          <p:spPr>
            <a:xfrm>
              <a:off x="11842347" y="5079644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9C6AF82A-0FF7-109F-6688-2FA1710DFCD6}"/>
                </a:ext>
              </a:extLst>
            </p:cNvPr>
            <p:cNvSpPr/>
            <p:nvPr/>
          </p:nvSpPr>
          <p:spPr>
            <a:xfrm>
              <a:off x="12001086" y="5079644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5" name="object 7">
              <a:extLst>
                <a:ext uri="{FF2B5EF4-FFF2-40B4-BE49-F238E27FC236}">
                  <a16:creationId xmlns:a16="http://schemas.microsoft.com/office/drawing/2014/main" id="{9B5E8CFD-2630-FC0E-0164-4D2B1E4EBCE7}"/>
                </a:ext>
              </a:extLst>
            </p:cNvPr>
            <p:cNvSpPr/>
            <p:nvPr/>
          </p:nvSpPr>
          <p:spPr>
            <a:xfrm>
              <a:off x="11683608" y="5238383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0E49511D-FF4B-A3CE-0207-C687468E1A94}"/>
                </a:ext>
              </a:extLst>
            </p:cNvPr>
            <p:cNvSpPr/>
            <p:nvPr/>
          </p:nvSpPr>
          <p:spPr>
            <a:xfrm>
              <a:off x="11842347" y="5238383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7F296AEF-0FF5-FCAD-72A5-3318A79F93D2}"/>
                </a:ext>
              </a:extLst>
            </p:cNvPr>
            <p:cNvSpPr/>
            <p:nvPr/>
          </p:nvSpPr>
          <p:spPr>
            <a:xfrm>
              <a:off x="12001086" y="5238383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8" name="object 10">
              <a:extLst>
                <a:ext uri="{FF2B5EF4-FFF2-40B4-BE49-F238E27FC236}">
                  <a16:creationId xmlns:a16="http://schemas.microsoft.com/office/drawing/2014/main" id="{010E17E7-2D39-785F-D73A-22B8F8714E17}"/>
                </a:ext>
              </a:extLst>
            </p:cNvPr>
            <p:cNvSpPr/>
            <p:nvPr/>
          </p:nvSpPr>
          <p:spPr>
            <a:xfrm>
              <a:off x="11683608" y="5397121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9" name="object 11">
              <a:extLst>
                <a:ext uri="{FF2B5EF4-FFF2-40B4-BE49-F238E27FC236}">
                  <a16:creationId xmlns:a16="http://schemas.microsoft.com/office/drawing/2014/main" id="{95BB4FC2-EB35-6163-31BA-3259831C5911}"/>
                </a:ext>
              </a:extLst>
            </p:cNvPr>
            <p:cNvSpPr/>
            <p:nvPr/>
          </p:nvSpPr>
          <p:spPr>
            <a:xfrm>
              <a:off x="11842347" y="5397121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0" name="object 12">
              <a:extLst>
                <a:ext uri="{FF2B5EF4-FFF2-40B4-BE49-F238E27FC236}">
                  <a16:creationId xmlns:a16="http://schemas.microsoft.com/office/drawing/2014/main" id="{F5B41997-CF20-EB7E-1D67-EA0CD33F04FA}"/>
                </a:ext>
              </a:extLst>
            </p:cNvPr>
            <p:cNvSpPr/>
            <p:nvPr/>
          </p:nvSpPr>
          <p:spPr>
            <a:xfrm>
              <a:off x="12001086" y="5397121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F2A4C3FF-AFAC-162F-3C65-5A4501AEE470}"/>
                </a:ext>
              </a:extLst>
            </p:cNvPr>
            <p:cNvSpPr/>
            <p:nvPr/>
          </p:nvSpPr>
          <p:spPr>
            <a:xfrm>
              <a:off x="11683608" y="5555860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2" name="object 14">
              <a:extLst>
                <a:ext uri="{FF2B5EF4-FFF2-40B4-BE49-F238E27FC236}">
                  <a16:creationId xmlns:a16="http://schemas.microsoft.com/office/drawing/2014/main" id="{5BA31FC4-DEED-3A56-6512-0E76CF3226C7}"/>
                </a:ext>
              </a:extLst>
            </p:cNvPr>
            <p:cNvSpPr/>
            <p:nvPr/>
          </p:nvSpPr>
          <p:spPr>
            <a:xfrm>
              <a:off x="11842347" y="5555860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3" name="object 15">
              <a:extLst>
                <a:ext uri="{FF2B5EF4-FFF2-40B4-BE49-F238E27FC236}">
                  <a16:creationId xmlns:a16="http://schemas.microsoft.com/office/drawing/2014/main" id="{A48B05B4-6866-B3D1-A3C0-B8640BE4CBF9}"/>
                </a:ext>
              </a:extLst>
            </p:cNvPr>
            <p:cNvSpPr/>
            <p:nvPr/>
          </p:nvSpPr>
          <p:spPr>
            <a:xfrm>
              <a:off x="12001086" y="5555860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4" name="object 16">
              <a:extLst>
                <a:ext uri="{FF2B5EF4-FFF2-40B4-BE49-F238E27FC236}">
                  <a16:creationId xmlns:a16="http://schemas.microsoft.com/office/drawing/2014/main" id="{891D8E6F-4679-6699-3A93-530DB15C9F48}"/>
                </a:ext>
              </a:extLst>
            </p:cNvPr>
            <p:cNvSpPr/>
            <p:nvPr/>
          </p:nvSpPr>
          <p:spPr>
            <a:xfrm>
              <a:off x="11683608" y="5714599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5" name="object 17">
              <a:extLst>
                <a:ext uri="{FF2B5EF4-FFF2-40B4-BE49-F238E27FC236}">
                  <a16:creationId xmlns:a16="http://schemas.microsoft.com/office/drawing/2014/main" id="{F0AE3D2D-CF7B-9EBD-6F95-4F893081BED2}"/>
                </a:ext>
              </a:extLst>
            </p:cNvPr>
            <p:cNvSpPr/>
            <p:nvPr/>
          </p:nvSpPr>
          <p:spPr>
            <a:xfrm>
              <a:off x="11842347" y="5714599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6" name="object 18">
              <a:extLst>
                <a:ext uri="{FF2B5EF4-FFF2-40B4-BE49-F238E27FC236}">
                  <a16:creationId xmlns:a16="http://schemas.microsoft.com/office/drawing/2014/main" id="{763D1326-24BB-F5C9-40F1-8961C99AFBA0}"/>
                </a:ext>
              </a:extLst>
            </p:cNvPr>
            <p:cNvSpPr/>
            <p:nvPr/>
          </p:nvSpPr>
          <p:spPr>
            <a:xfrm>
              <a:off x="12001086" y="5714599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7" name="object 19">
              <a:extLst>
                <a:ext uri="{FF2B5EF4-FFF2-40B4-BE49-F238E27FC236}">
                  <a16:creationId xmlns:a16="http://schemas.microsoft.com/office/drawing/2014/main" id="{30CE0B4C-F8B9-6EA7-52FD-5BB57D5ABF59}"/>
                </a:ext>
              </a:extLst>
            </p:cNvPr>
            <p:cNvSpPr/>
            <p:nvPr/>
          </p:nvSpPr>
          <p:spPr>
            <a:xfrm>
              <a:off x="11683608" y="5873338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8" name="object 20">
              <a:extLst>
                <a:ext uri="{FF2B5EF4-FFF2-40B4-BE49-F238E27FC236}">
                  <a16:creationId xmlns:a16="http://schemas.microsoft.com/office/drawing/2014/main" id="{0DD697D5-85B6-50C4-AD59-1C3A7D1850DE}"/>
                </a:ext>
              </a:extLst>
            </p:cNvPr>
            <p:cNvSpPr/>
            <p:nvPr/>
          </p:nvSpPr>
          <p:spPr>
            <a:xfrm>
              <a:off x="11842347" y="5873338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9" name="object 21">
              <a:extLst>
                <a:ext uri="{FF2B5EF4-FFF2-40B4-BE49-F238E27FC236}">
                  <a16:creationId xmlns:a16="http://schemas.microsoft.com/office/drawing/2014/main" id="{BC494D4E-9952-B38E-E2FE-B90D6A242EEF}"/>
                </a:ext>
              </a:extLst>
            </p:cNvPr>
            <p:cNvSpPr/>
            <p:nvPr/>
          </p:nvSpPr>
          <p:spPr>
            <a:xfrm>
              <a:off x="12001086" y="5873338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0" name="object 22">
              <a:extLst>
                <a:ext uri="{FF2B5EF4-FFF2-40B4-BE49-F238E27FC236}">
                  <a16:creationId xmlns:a16="http://schemas.microsoft.com/office/drawing/2014/main" id="{960B6F5F-1133-9E43-AB63-36296229FEBC}"/>
                </a:ext>
              </a:extLst>
            </p:cNvPr>
            <p:cNvSpPr/>
            <p:nvPr/>
          </p:nvSpPr>
          <p:spPr>
            <a:xfrm>
              <a:off x="11683608" y="603207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1" name="object 23">
              <a:extLst>
                <a:ext uri="{FF2B5EF4-FFF2-40B4-BE49-F238E27FC236}">
                  <a16:creationId xmlns:a16="http://schemas.microsoft.com/office/drawing/2014/main" id="{6382C734-ACAC-22EF-58DB-F20F1531E051}"/>
                </a:ext>
              </a:extLst>
            </p:cNvPr>
            <p:cNvSpPr/>
            <p:nvPr/>
          </p:nvSpPr>
          <p:spPr>
            <a:xfrm>
              <a:off x="11842347" y="603207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2" name="object 24">
              <a:extLst>
                <a:ext uri="{FF2B5EF4-FFF2-40B4-BE49-F238E27FC236}">
                  <a16:creationId xmlns:a16="http://schemas.microsoft.com/office/drawing/2014/main" id="{14133484-0AD9-9798-D768-EDA85DAE5B12}"/>
                </a:ext>
              </a:extLst>
            </p:cNvPr>
            <p:cNvSpPr/>
            <p:nvPr/>
          </p:nvSpPr>
          <p:spPr>
            <a:xfrm>
              <a:off x="12001086" y="603207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3" name="object 25">
              <a:extLst>
                <a:ext uri="{FF2B5EF4-FFF2-40B4-BE49-F238E27FC236}">
                  <a16:creationId xmlns:a16="http://schemas.microsoft.com/office/drawing/2014/main" id="{ABDC0AC0-7E27-7BD4-CE22-96D9CFBE4BED}"/>
                </a:ext>
              </a:extLst>
            </p:cNvPr>
            <p:cNvSpPr/>
            <p:nvPr/>
          </p:nvSpPr>
          <p:spPr>
            <a:xfrm>
              <a:off x="11683608" y="619081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4" name="object 26">
              <a:extLst>
                <a:ext uri="{FF2B5EF4-FFF2-40B4-BE49-F238E27FC236}">
                  <a16:creationId xmlns:a16="http://schemas.microsoft.com/office/drawing/2014/main" id="{C5EB7E87-C32A-C545-42B3-55D82CAE059E}"/>
                </a:ext>
              </a:extLst>
            </p:cNvPr>
            <p:cNvSpPr/>
            <p:nvPr/>
          </p:nvSpPr>
          <p:spPr>
            <a:xfrm>
              <a:off x="11842347" y="619081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5" name="object 27">
              <a:extLst>
                <a:ext uri="{FF2B5EF4-FFF2-40B4-BE49-F238E27FC236}">
                  <a16:creationId xmlns:a16="http://schemas.microsoft.com/office/drawing/2014/main" id="{665D35FC-2DCA-B5A7-76EC-8BBCE5433704}"/>
                </a:ext>
              </a:extLst>
            </p:cNvPr>
            <p:cNvSpPr/>
            <p:nvPr/>
          </p:nvSpPr>
          <p:spPr>
            <a:xfrm>
              <a:off x="12001086" y="619081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2" name="object 3">
            <a:extLst>
              <a:ext uri="{FF2B5EF4-FFF2-40B4-BE49-F238E27FC236}">
                <a16:creationId xmlns:a16="http://schemas.microsoft.com/office/drawing/2014/main" id="{A6C65FEB-C119-71D1-B20E-03071DE6A075}"/>
              </a:ext>
            </a:extLst>
          </p:cNvPr>
          <p:cNvSpPr/>
          <p:nvPr userDrawn="1"/>
        </p:nvSpPr>
        <p:spPr>
          <a:xfrm flipH="1">
            <a:off x="6050281" y="2455526"/>
            <a:ext cx="45719" cy="1946947"/>
          </a:xfrm>
          <a:custGeom>
            <a:avLst/>
            <a:gdLst/>
            <a:ahLst/>
            <a:cxnLst/>
            <a:rect l="l" t="t" r="r" b="b"/>
            <a:pathLst>
              <a:path h="925830">
                <a:moveTo>
                  <a:pt x="0" y="925532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</p:spTree>
    <p:extLst>
      <p:ext uri="{BB962C8B-B14F-4D97-AF65-F5344CB8AC3E}">
        <p14:creationId xmlns:p14="http://schemas.microsoft.com/office/powerpoint/2010/main" val="1983012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TITULOS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30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26" r:id="rId2"/>
    <p:sldLayoutId id="2147483731" r:id="rId3"/>
    <p:sldLayoutId id="2147483732" r:id="rId4"/>
    <p:sldLayoutId id="2147483728" r:id="rId5"/>
    <p:sldLayoutId id="2147483729" r:id="rId6"/>
    <p:sldLayoutId id="2147483730" r:id="rId7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i="0" kern="1200" cap="all" spc="600" baseline="0">
          <a:solidFill>
            <a:schemeClr val="bg1">
              <a:lumMod val="75000"/>
              <a:lumOff val="25000"/>
            </a:schemeClr>
          </a:solidFill>
          <a:latin typeface="Montserrat" pitchFamily="2" charset="77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bg1">
              <a:lumMod val="75000"/>
              <a:lumOff val="25000"/>
            </a:schemeClr>
          </a:solidFill>
          <a:latin typeface="Montserrat" pitchFamily="2" charset="77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bg1">
              <a:lumMod val="75000"/>
              <a:lumOff val="25000"/>
            </a:schemeClr>
          </a:solidFill>
          <a:latin typeface="Montserrat" pitchFamily="2" charset="77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bg1">
              <a:lumMod val="75000"/>
              <a:lumOff val="25000"/>
            </a:schemeClr>
          </a:solidFill>
          <a:latin typeface="Montserrat" pitchFamily="2" charset="77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bg1">
              <a:lumMod val="75000"/>
              <a:lumOff val="25000"/>
            </a:schemeClr>
          </a:solidFill>
          <a:latin typeface="Montserrat" pitchFamily="2" charset="77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bg1">
              <a:lumMod val="75000"/>
              <a:lumOff val="25000"/>
            </a:schemeClr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wnload/" TargetMode="External"/><Relationship Id="rId2" Type="http://schemas.openxmlformats.org/officeDocument/2006/relationships/hyperlink" Target="https://app.diagrams.net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postgresql.org/wiki/Don't_Do_This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B017892-5C32-19B5-E65B-9FFB694B35C4}"/>
              </a:ext>
            </a:extLst>
          </p:cNvPr>
          <p:cNvSpPr txBox="1"/>
          <p:nvPr/>
        </p:nvSpPr>
        <p:spPr>
          <a:xfrm>
            <a:off x="1311013" y="1080184"/>
            <a:ext cx="554246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 dirty="0">
                <a:latin typeface="Montserrat" pitchFamily="2" charset="77"/>
              </a:rPr>
              <a:t>Banco de Dados com PostgreSQL</a:t>
            </a:r>
          </a:p>
        </p:txBody>
      </p:sp>
    </p:spTree>
    <p:extLst>
      <p:ext uri="{BB962C8B-B14F-4D97-AF65-F5344CB8AC3E}">
        <p14:creationId xmlns:p14="http://schemas.microsoft.com/office/powerpoint/2010/main" val="2510416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F71397-0054-BF05-CE00-0F57CF4C1FB1}"/>
              </a:ext>
            </a:extLst>
          </p:cNvPr>
          <p:cNvSpPr txBox="1"/>
          <p:nvPr/>
        </p:nvSpPr>
        <p:spPr>
          <a:xfrm>
            <a:off x="1009650" y="441300"/>
            <a:ext cx="99493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Modelo Conceitual</a:t>
            </a:r>
            <a:endParaRPr lang="pt-BR" sz="3200" b="1" spc="3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71CE19C-A209-B23B-F0E3-D890D7BDB345}"/>
              </a:ext>
            </a:extLst>
          </p:cNvPr>
          <p:cNvSpPr txBox="1"/>
          <p:nvPr/>
        </p:nvSpPr>
        <p:spPr>
          <a:xfrm>
            <a:off x="1009650" y="987279"/>
            <a:ext cx="686291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Banco de dados relacional – MER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E8DB18-FEC2-91BA-1216-F1B50D784535}"/>
              </a:ext>
            </a:extLst>
          </p:cNvPr>
          <p:cNvSpPr/>
          <p:nvPr/>
        </p:nvSpPr>
        <p:spPr>
          <a:xfrm>
            <a:off x="-837" y="6017202"/>
            <a:ext cx="12192000" cy="836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9">
            <a:extLst>
              <a:ext uri="{FF2B5EF4-FFF2-40B4-BE49-F238E27FC236}">
                <a16:creationId xmlns:a16="http://schemas.microsoft.com/office/drawing/2014/main" id="{05F4A0F1-7650-4A7B-8F01-74D7F8A28E66}"/>
              </a:ext>
            </a:extLst>
          </p:cNvPr>
          <p:cNvSpPr txBox="1"/>
          <p:nvPr/>
        </p:nvSpPr>
        <p:spPr>
          <a:xfrm>
            <a:off x="1009650" y="1440562"/>
            <a:ext cx="919437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F0502020204030204" pitchFamily="2" charset="0"/>
              </a:rPr>
              <a:t>Modelo de Entidade-Relacionamento </a:t>
            </a:r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F0502020204030204" pitchFamily="2" charset="0"/>
              </a:rPr>
              <a:t>é a estrutura conceitual do banco de dados e suas tabelas</a:t>
            </a:r>
          </a:p>
        </p:txBody>
      </p:sp>
      <p:sp>
        <p:nvSpPr>
          <p:cNvPr id="8" name="CaixaDeTexto 9">
            <a:extLst>
              <a:ext uri="{FF2B5EF4-FFF2-40B4-BE49-F238E27FC236}">
                <a16:creationId xmlns:a16="http://schemas.microsoft.com/office/drawing/2014/main" id="{47B04458-5B9B-2371-E7FF-E31C6983EC21}"/>
              </a:ext>
            </a:extLst>
          </p:cNvPr>
          <p:cNvSpPr txBox="1"/>
          <p:nvPr/>
        </p:nvSpPr>
        <p:spPr>
          <a:xfrm>
            <a:off x="1009650" y="2269913"/>
            <a:ext cx="9194374" cy="3188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F0502020204030204" pitchFamily="2" charset="0"/>
              </a:rPr>
              <a:t>Entidades</a:t>
            </a:r>
            <a:endParaRPr lang="pt-BR" sz="1600" b="1">
              <a:solidFill>
                <a:schemeClr val="tx1">
                  <a:lumMod val="75000"/>
                  <a:lumOff val="25000"/>
                </a:schemeClr>
              </a:solidFill>
              <a:latin typeface="Montserrat" panose="020F0502020204030204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F0502020204030204" pitchFamily="2" charset="0"/>
              </a:rPr>
              <a:t>1. Funcionário</a:t>
            </a:r>
          </a:p>
          <a:p>
            <a:pPr>
              <a:lnSpc>
                <a:spcPct val="150000"/>
              </a:lnSpc>
            </a:pPr>
            <a:r>
              <a:rPr lang="pt-BR" sz="16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F0502020204030204" pitchFamily="2" charset="0"/>
              </a:rPr>
              <a:t>   - Atributos: ID, Nome, Idade, Profissão</a:t>
            </a:r>
          </a:p>
          <a:p>
            <a:pPr>
              <a:lnSpc>
                <a:spcPct val="150000"/>
              </a:lnSpc>
            </a:pPr>
            <a:r>
              <a:rPr lang="pt-BR" sz="1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F0502020204030204" pitchFamily="2" charset="0"/>
              </a:rPr>
              <a:t>2. Acesso/Sistema</a:t>
            </a:r>
          </a:p>
          <a:p>
            <a:pPr>
              <a:lnSpc>
                <a:spcPct val="150000"/>
              </a:lnSpc>
            </a:pPr>
            <a:r>
              <a:rPr lang="pt-BR" sz="16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F0502020204030204" pitchFamily="2" charset="0"/>
              </a:rPr>
              <a:t>   - Atributos: ID, Nome</a:t>
            </a:r>
          </a:p>
          <a:p>
            <a:pPr>
              <a:lnSpc>
                <a:spcPct val="150000"/>
              </a:lnSpc>
            </a:pPr>
            <a:r>
              <a:rPr lang="pt-BR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F0502020204030204" pitchFamily="2" charset="0"/>
              </a:rPr>
              <a:t>Relacionamento</a:t>
            </a:r>
            <a:endParaRPr lang="pt-BR" sz="1600" b="1">
              <a:solidFill>
                <a:schemeClr val="tx1">
                  <a:lumMod val="75000"/>
                  <a:lumOff val="25000"/>
                </a:schemeClr>
              </a:solidFill>
              <a:latin typeface="Montserrat" panose="020F0502020204030204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F0502020204030204" pitchFamily="2" charset="0"/>
              </a:rPr>
              <a:t>1. Possui (entre Funcionário e Sistema)</a:t>
            </a:r>
          </a:p>
          <a:p>
            <a:pPr>
              <a:lnSpc>
                <a:spcPct val="150000"/>
              </a:lnSpc>
            </a:pPr>
            <a:r>
              <a:rPr lang="pt-BR" sz="16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F0502020204030204" pitchFamily="2" charset="0"/>
              </a:rPr>
              <a:t>   - Cardinalidade: Muitos-para-muitos</a:t>
            </a:r>
          </a:p>
        </p:txBody>
      </p:sp>
    </p:spTree>
    <p:extLst>
      <p:ext uri="{BB962C8B-B14F-4D97-AF65-F5344CB8AC3E}">
        <p14:creationId xmlns:p14="http://schemas.microsoft.com/office/powerpoint/2010/main" val="334798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F71397-0054-BF05-CE00-0F57CF4C1FB1}"/>
              </a:ext>
            </a:extLst>
          </p:cNvPr>
          <p:cNvSpPr txBox="1"/>
          <p:nvPr/>
        </p:nvSpPr>
        <p:spPr>
          <a:xfrm>
            <a:off x="1009650" y="441300"/>
            <a:ext cx="99493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Modelo Conceitual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71CE19C-A209-B23B-F0E3-D890D7BDB345}"/>
              </a:ext>
            </a:extLst>
          </p:cNvPr>
          <p:cNvSpPr txBox="1"/>
          <p:nvPr/>
        </p:nvSpPr>
        <p:spPr>
          <a:xfrm>
            <a:off x="1005497" y="1004732"/>
            <a:ext cx="686291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Banco de dados relacional – DER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E8DB18-FEC2-91BA-1216-F1B50D784535}"/>
              </a:ext>
            </a:extLst>
          </p:cNvPr>
          <p:cNvSpPr/>
          <p:nvPr/>
        </p:nvSpPr>
        <p:spPr>
          <a:xfrm>
            <a:off x="-837" y="6017202"/>
            <a:ext cx="12192000" cy="836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9">
            <a:extLst>
              <a:ext uri="{FF2B5EF4-FFF2-40B4-BE49-F238E27FC236}">
                <a16:creationId xmlns:a16="http://schemas.microsoft.com/office/drawing/2014/main" id="{05F4A0F1-7650-4A7B-8F01-74D7F8A28E66}"/>
              </a:ext>
            </a:extLst>
          </p:cNvPr>
          <p:cNvSpPr txBox="1"/>
          <p:nvPr/>
        </p:nvSpPr>
        <p:spPr>
          <a:xfrm>
            <a:off x="1009650" y="1610365"/>
            <a:ext cx="9194374" cy="9632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Diagrama Entidade-Relacionamento</a:t>
            </a:r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é a representação visual dessa estrutura conceitual.</a:t>
            </a:r>
            <a:endParaRPr lang="pt-BR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FC4C79D-0572-2558-A3C4-9D1F74A499DB}"/>
              </a:ext>
            </a:extLst>
          </p:cNvPr>
          <p:cNvGrpSpPr/>
          <p:nvPr/>
        </p:nvGrpSpPr>
        <p:grpSpPr>
          <a:xfrm>
            <a:off x="1156123" y="2734734"/>
            <a:ext cx="9270998" cy="2353977"/>
            <a:chOff x="243416" y="2895352"/>
            <a:chExt cx="9270998" cy="2353977"/>
          </a:xfrm>
        </p:grpSpPr>
        <p:cxnSp>
          <p:nvCxnSpPr>
            <p:cNvPr id="34" name="Conexão reta unidirecional 33">
              <a:extLst>
                <a:ext uri="{FF2B5EF4-FFF2-40B4-BE49-F238E27FC236}">
                  <a16:creationId xmlns:a16="http://schemas.microsoft.com/office/drawing/2014/main" id="{D91748D1-A828-96BC-AAAF-E7F19FBA8C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41830" y="3799417"/>
              <a:ext cx="179918" cy="994832"/>
            </a:xfrm>
            <a:prstGeom prst="straightConnector1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xão reta unidirecional 28">
              <a:extLst>
                <a:ext uri="{FF2B5EF4-FFF2-40B4-BE49-F238E27FC236}">
                  <a16:creationId xmlns:a16="http://schemas.microsoft.com/office/drawing/2014/main" id="{DD30ECE6-7D0E-6D9F-BF2C-AE264754E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415" y="3682999"/>
              <a:ext cx="359833" cy="1068917"/>
            </a:xfrm>
            <a:prstGeom prst="straightConnector1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xão reta unidirecional 26">
              <a:extLst>
                <a:ext uri="{FF2B5EF4-FFF2-40B4-BE49-F238E27FC236}">
                  <a16:creationId xmlns:a16="http://schemas.microsoft.com/office/drawing/2014/main" id="{F44CD611-FCFB-ED1F-C77E-FD7E0EABD2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0415" y="3757083"/>
              <a:ext cx="148167" cy="1079499"/>
            </a:xfrm>
            <a:prstGeom prst="straightConnector1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xão reta unidirecional 25">
              <a:extLst>
                <a:ext uri="{FF2B5EF4-FFF2-40B4-BE49-F238E27FC236}">
                  <a16:creationId xmlns:a16="http://schemas.microsoft.com/office/drawing/2014/main" id="{D6010822-FD59-3BAF-7896-ACF0EE0E2799}"/>
                </a:ext>
              </a:extLst>
            </p:cNvPr>
            <p:cNvCxnSpPr/>
            <p:nvPr/>
          </p:nvCxnSpPr>
          <p:spPr>
            <a:xfrm flipV="1">
              <a:off x="3111499" y="3587750"/>
              <a:ext cx="84667" cy="1111250"/>
            </a:xfrm>
            <a:prstGeom prst="straightConnector1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xão reta unidirecional 24">
              <a:extLst>
                <a:ext uri="{FF2B5EF4-FFF2-40B4-BE49-F238E27FC236}">
                  <a16:creationId xmlns:a16="http://schemas.microsoft.com/office/drawing/2014/main" id="{16B3BEB3-9EE9-6740-2C14-586B0FB4C3AC}"/>
                </a:ext>
              </a:extLst>
            </p:cNvPr>
            <p:cNvCxnSpPr/>
            <p:nvPr/>
          </p:nvCxnSpPr>
          <p:spPr>
            <a:xfrm flipV="1">
              <a:off x="1777999" y="3852334"/>
              <a:ext cx="1090082" cy="878415"/>
            </a:xfrm>
            <a:prstGeom prst="straightConnector1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unidirecional 23">
              <a:extLst>
                <a:ext uri="{FF2B5EF4-FFF2-40B4-BE49-F238E27FC236}">
                  <a16:creationId xmlns:a16="http://schemas.microsoft.com/office/drawing/2014/main" id="{364E87DA-686D-B367-0ADC-DBE145BCB4EC}"/>
                </a:ext>
              </a:extLst>
            </p:cNvPr>
            <p:cNvCxnSpPr/>
            <p:nvPr/>
          </p:nvCxnSpPr>
          <p:spPr>
            <a:xfrm flipV="1">
              <a:off x="836084" y="3545417"/>
              <a:ext cx="1640416" cy="1079499"/>
            </a:xfrm>
            <a:prstGeom prst="straightConnector1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4E2F84C-D4B8-078C-8DDE-FABB61DF9EB5}"/>
                </a:ext>
              </a:extLst>
            </p:cNvPr>
            <p:cNvSpPr/>
            <p:nvPr/>
          </p:nvSpPr>
          <p:spPr>
            <a:xfrm>
              <a:off x="2412943" y="2999155"/>
              <a:ext cx="2100942" cy="94705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b="1"/>
                <a:t>Funcionário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5D5FBFB-AA8E-9206-6976-313A67EEB481}"/>
                </a:ext>
              </a:extLst>
            </p:cNvPr>
            <p:cNvSpPr/>
            <p:nvPr/>
          </p:nvSpPr>
          <p:spPr>
            <a:xfrm>
              <a:off x="7301217" y="2999155"/>
              <a:ext cx="2100942" cy="94705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b="1"/>
                <a:t>Sistema</a:t>
              </a:r>
            </a:p>
          </p:txBody>
        </p:sp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839E7482-5605-1C5E-A10A-862653DD4B30}"/>
                </a:ext>
              </a:extLst>
            </p:cNvPr>
            <p:cNvSpPr/>
            <p:nvPr/>
          </p:nvSpPr>
          <p:spPr>
            <a:xfrm>
              <a:off x="4998184" y="2895352"/>
              <a:ext cx="1688463" cy="1130348"/>
            </a:xfrm>
            <a:prstGeom prst="diamond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b="1"/>
                <a:t>Possui</a:t>
              </a:r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2B1BC08A-616B-91E1-8AA2-712512CCDA0F}"/>
                </a:ext>
              </a:extLst>
            </p:cNvPr>
            <p:cNvCxnSpPr/>
            <p:nvPr/>
          </p:nvCxnSpPr>
          <p:spPr>
            <a:xfrm>
              <a:off x="4526176" y="3459059"/>
              <a:ext cx="47220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4966A24B-65C7-872C-EE7E-CE70782EDD05}"/>
                </a:ext>
              </a:extLst>
            </p:cNvPr>
            <p:cNvCxnSpPr>
              <a:cxnSpLocks/>
            </p:cNvCxnSpPr>
            <p:nvPr/>
          </p:nvCxnSpPr>
          <p:spPr>
            <a:xfrm>
              <a:off x="6668014" y="3459059"/>
              <a:ext cx="6369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BC5ADF9-441A-D4F1-B99C-4D6123CFBC50}"/>
                </a:ext>
              </a:extLst>
            </p:cNvPr>
            <p:cNvSpPr/>
            <p:nvPr/>
          </p:nvSpPr>
          <p:spPr>
            <a:xfrm>
              <a:off x="3682999" y="4603749"/>
              <a:ext cx="1333499" cy="571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b="1">
                  <a:latin typeface="Montserrat"/>
                </a:rPr>
                <a:t>Profissão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4D90C6-0332-1B5D-F332-2BEEEB020909}"/>
                </a:ext>
              </a:extLst>
            </p:cNvPr>
            <p:cNvSpPr/>
            <p:nvPr/>
          </p:nvSpPr>
          <p:spPr>
            <a:xfrm>
              <a:off x="2592915" y="4614331"/>
              <a:ext cx="931333" cy="57149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sz="1200" b="1">
                  <a:latin typeface="Montserrat"/>
                </a:rPr>
                <a:t>Idade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7FB33C-20D9-047C-A435-A4E189664CDE}"/>
                </a:ext>
              </a:extLst>
            </p:cNvPr>
            <p:cNvSpPr/>
            <p:nvPr/>
          </p:nvSpPr>
          <p:spPr>
            <a:xfrm>
              <a:off x="1344082" y="4614332"/>
              <a:ext cx="1026583" cy="5503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sz="1200" b="1">
                  <a:latin typeface="Montserrat"/>
                </a:rPr>
                <a:t>Nome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AA42526-4EB5-CACB-A2DE-05320A6AF3A1}"/>
                </a:ext>
              </a:extLst>
            </p:cNvPr>
            <p:cNvSpPr/>
            <p:nvPr/>
          </p:nvSpPr>
          <p:spPr>
            <a:xfrm>
              <a:off x="243416" y="4603749"/>
              <a:ext cx="931333" cy="57149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sz="1200" b="1">
                  <a:latin typeface="Montserrat"/>
                </a:rPr>
                <a:t>ID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9DC3CC2-F09A-2E03-88B8-E22041F82C37}"/>
                </a:ext>
              </a:extLst>
            </p:cNvPr>
            <p:cNvSpPr/>
            <p:nvPr/>
          </p:nvSpPr>
          <p:spPr>
            <a:xfrm>
              <a:off x="7313081" y="4677830"/>
              <a:ext cx="931333" cy="57149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sz="1200" b="1">
                  <a:latin typeface="Montserrat"/>
                </a:rPr>
                <a:t>ID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F9E557D-5643-9A80-50D8-2EA6261F0D80}"/>
                </a:ext>
              </a:extLst>
            </p:cNvPr>
            <p:cNvSpPr/>
            <p:nvPr/>
          </p:nvSpPr>
          <p:spPr>
            <a:xfrm>
              <a:off x="8487831" y="4688415"/>
              <a:ext cx="1026583" cy="5503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PT" sz="1200" b="1">
                  <a:latin typeface="Montserrat"/>
                </a:rPr>
                <a:t>Nome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5092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F71397-0054-BF05-CE00-0F57CF4C1FB1}"/>
              </a:ext>
            </a:extLst>
          </p:cNvPr>
          <p:cNvSpPr txBox="1"/>
          <p:nvPr/>
        </p:nvSpPr>
        <p:spPr>
          <a:xfrm>
            <a:off x="1009650" y="441300"/>
            <a:ext cx="99493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Modelo Conceitual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71CE19C-A209-B23B-F0E3-D890D7BDB345}"/>
              </a:ext>
            </a:extLst>
          </p:cNvPr>
          <p:cNvSpPr txBox="1"/>
          <p:nvPr/>
        </p:nvSpPr>
        <p:spPr>
          <a:xfrm>
            <a:off x="1009650" y="987279"/>
            <a:ext cx="686291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Banco de dados relacional – Conceitos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E8DB18-FEC2-91BA-1216-F1B50D784535}"/>
              </a:ext>
            </a:extLst>
          </p:cNvPr>
          <p:cNvSpPr/>
          <p:nvPr/>
        </p:nvSpPr>
        <p:spPr>
          <a:xfrm>
            <a:off x="-837" y="6017202"/>
            <a:ext cx="12192000" cy="836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9">
            <a:extLst>
              <a:ext uri="{FF2B5EF4-FFF2-40B4-BE49-F238E27FC236}">
                <a16:creationId xmlns:a16="http://schemas.microsoft.com/office/drawing/2014/main" id="{0FE7FEF8-260F-83A0-D50E-3FB2ED0868EB}"/>
              </a:ext>
            </a:extLst>
          </p:cNvPr>
          <p:cNvSpPr txBox="1"/>
          <p:nvPr/>
        </p:nvSpPr>
        <p:spPr>
          <a:xfrm>
            <a:off x="1009650" y="1379482"/>
            <a:ext cx="9784347" cy="42875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Relacionamentos (Cardinalidade)</a:t>
            </a:r>
            <a:endParaRPr lang="pt-BR" sz="2000" b="1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1:1 =&gt;</a:t>
            </a:r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pessoa - habilitação.</a:t>
            </a:r>
            <a:endParaRPr lang="pt-BR" sz="2000">
              <a:solidFill>
                <a:schemeClr val="tx1">
                  <a:lumMod val="75000"/>
                  <a:lumOff val="25000"/>
                </a:schemeClr>
              </a:solidFill>
              <a:latin typeface="Montserrat" panose="020F0502020204030204" pitchFamily="2" charset="0"/>
            </a:endParaRP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Uma </a:t>
            </a:r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pessoa só poder ter </a:t>
            </a:r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uma </a:t>
            </a:r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habilitação.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1:N =&gt;</a:t>
            </a:r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medico – consultas.</a:t>
            </a: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Um </a:t>
            </a:r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médico pode ter </a:t>
            </a:r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várias </a:t>
            </a:r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consultas e cada uma está atrelada a </a:t>
            </a:r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um </a:t>
            </a:r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só médico.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N:N =&gt;</a:t>
            </a:r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funcionário - sistema</a:t>
            </a: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Diversos </a:t>
            </a:r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funcionários da empresa podem ter acesso a </a:t>
            </a:r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diversos </a:t>
            </a:r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sistemas ao mesmo tempo.</a:t>
            </a:r>
          </a:p>
        </p:txBody>
      </p:sp>
    </p:spTree>
    <p:extLst>
      <p:ext uri="{BB962C8B-B14F-4D97-AF65-F5344CB8AC3E}">
        <p14:creationId xmlns:p14="http://schemas.microsoft.com/office/powerpoint/2010/main" val="2530636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F71397-0054-BF05-CE00-0F57CF4C1FB1}"/>
              </a:ext>
            </a:extLst>
          </p:cNvPr>
          <p:cNvSpPr txBox="1"/>
          <p:nvPr/>
        </p:nvSpPr>
        <p:spPr>
          <a:xfrm>
            <a:off x="1009650" y="441300"/>
            <a:ext cx="99493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  <a:ea typeface="+mn-lt"/>
                <a:cs typeface="+mn-lt"/>
              </a:rPr>
              <a:t>Modelo Conceitual</a:t>
            </a:r>
            <a:endParaRPr lang="pt-BR" sz="3200" b="1" spc="3" dirty="0" err="1">
              <a:solidFill>
                <a:schemeClr val="tx1">
                  <a:lumMod val="65000"/>
                  <a:lumOff val="35000"/>
                </a:schemeClr>
              </a:solidFill>
              <a:latin typeface="Montserra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71CE19C-A209-B23B-F0E3-D890D7BDB345}"/>
              </a:ext>
            </a:extLst>
          </p:cNvPr>
          <p:cNvSpPr txBox="1"/>
          <p:nvPr/>
        </p:nvSpPr>
        <p:spPr>
          <a:xfrm>
            <a:off x="1009650" y="987279"/>
            <a:ext cx="686291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Banco de dados relacional – Conceitos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E8DB18-FEC2-91BA-1216-F1B50D784535}"/>
              </a:ext>
            </a:extLst>
          </p:cNvPr>
          <p:cNvSpPr/>
          <p:nvPr/>
        </p:nvSpPr>
        <p:spPr>
          <a:xfrm>
            <a:off x="-837" y="6017202"/>
            <a:ext cx="12192000" cy="836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9">
            <a:extLst>
              <a:ext uri="{FF2B5EF4-FFF2-40B4-BE49-F238E27FC236}">
                <a16:creationId xmlns:a16="http://schemas.microsoft.com/office/drawing/2014/main" id="{F96A86E6-94A5-759B-70C9-47A177A362C0}"/>
              </a:ext>
            </a:extLst>
          </p:cNvPr>
          <p:cNvSpPr txBox="1"/>
          <p:nvPr/>
        </p:nvSpPr>
        <p:spPr>
          <a:xfrm>
            <a:off x="1009650" y="1903902"/>
            <a:ext cx="6090397" cy="15175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F0502020204030204" pitchFamily="2" charset="0"/>
              </a:rPr>
              <a:t>Chaves</a:t>
            </a:r>
            <a:endParaRPr lang="pt-BR" sz="2000" b="1">
              <a:solidFill>
                <a:schemeClr val="tx1">
                  <a:lumMod val="75000"/>
                  <a:lumOff val="25000"/>
                </a:schemeClr>
              </a:solidFill>
              <a:latin typeface="Montserrat" panose="020F0502020204030204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F0502020204030204" pitchFamily="2" charset="0"/>
              </a:rPr>
              <a:t>Primária (Primary Key).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F0502020204030204" pitchFamily="2" charset="0"/>
              </a:rPr>
              <a:t>Estrangeira (</a:t>
            </a:r>
            <a:r>
              <a:rPr lang="pt-BR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F0502020204030204" pitchFamily="2" charset="0"/>
              </a:rPr>
              <a:t>Foreign</a:t>
            </a:r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F0502020204030204" pitchFamily="2" charset="0"/>
              </a:rPr>
              <a:t> Key)</a:t>
            </a:r>
          </a:p>
        </p:txBody>
      </p:sp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7A134350-D798-381A-1264-7AE5B59BF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710" y="1908262"/>
            <a:ext cx="66008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78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F71397-0054-BF05-CE00-0F57CF4C1FB1}"/>
              </a:ext>
            </a:extLst>
          </p:cNvPr>
          <p:cNvSpPr txBox="1"/>
          <p:nvPr/>
        </p:nvSpPr>
        <p:spPr>
          <a:xfrm>
            <a:off x="1009650" y="441300"/>
            <a:ext cx="99493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Modelo Conceitual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71CE19C-A209-B23B-F0E3-D890D7BDB345}"/>
              </a:ext>
            </a:extLst>
          </p:cNvPr>
          <p:cNvSpPr txBox="1"/>
          <p:nvPr/>
        </p:nvSpPr>
        <p:spPr>
          <a:xfrm>
            <a:off x="1009650" y="987279"/>
            <a:ext cx="686291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Banco de dados relacional – Modelagem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E8DB18-FEC2-91BA-1216-F1B50D784535}"/>
              </a:ext>
            </a:extLst>
          </p:cNvPr>
          <p:cNvSpPr/>
          <p:nvPr/>
        </p:nvSpPr>
        <p:spPr>
          <a:xfrm>
            <a:off x="-837" y="6017202"/>
            <a:ext cx="12192000" cy="836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9">
            <a:extLst>
              <a:ext uri="{FF2B5EF4-FFF2-40B4-BE49-F238E27FC236}">
                <a16:creationId xmlns:a16="http://schemas.microsoft.com/office/drawing/2014/main" id="{F96A86E6-94A5-759B-70C9-47A177A362C0}"/>
              </a:ext>
            </a:extLst>
          </p:cNvPr>
          <p:cNvSpPr txBox="1"/>
          <p:nvPr/>
        </p:nvSpPr>
        <p:spPr>
          <a:xfrm>
            <a:off x="1009650" y="1903902"/>
            <a:ext cx="6090397" cy="15175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F0502020204030204" pitchFamily="2" charset="0"/>
              </a:rPr>
              <a:t>Chaves</a:t>
            </a:r>
            <a:endParaRPr lang="pt-BR" sz="2000" b="1">
              <a:solidFill>
                <a:schemeClr val="tx1">
                  <a:lumMod val="75000"/>
                  <a:lumOff val="25000"/>
                </a:schemeClr>
              </a:solidFill>
              <a:latin typeface="Montserrat" panose="020F0502020204030204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F0502020204030204" pitchFamily="2" charset="0"/>
              </a:rPr>
              <a:t>Primária (Primary Key).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F0502020204030204" pitchFamily="2" charset="0"/>
              </a:rPr>
              <a:t>Estrangeira (</a:t>
            </a:r>
            <a:r>
              <a:rPr lang="pt-BR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F0502020204030204" pitchFamily="2" charset="0"/>
              </a:rPr>
              <a:t>Foreign</a:t>
            </a:r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F0502020204030204" pitchFamily="2" charset="0"/>
              </a:rPr>
              <a:t> Key)</a:t>
            </a:r>
          </a:p>
        </p:txBody>
      </p:sp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7A134350-D798-381A-1264-7AE5B59BF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272" y="2096152"/>
            <a:ext cx="4732360" cy="129827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A46F543-2B8E-2E93-5F02-8BC86797D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382" y="4206071"/>
            <a:ext cx="2876550" cy="10763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B00C910-15E0-2065-559E-A8A6CFD55DCD}"/>
              </a:ext>
            </a:extLst>
          </p:cNvPr>
          <p:cNvSpPr txBox="1"/>
          <p:nvPr/>
        </p:nvSpPr>
        <p:spPr>
          <a:xfrm>
            <a:off x="5809989" y="1676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>
                <a:solidFill>
                  <a:srgbClr val="404040"/>
                </a:solidFill>
                <a:latin typeface="Montserrat"/>
              </a:rPr>
              <a:t>Usuário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3742450-3F7E-E9B6-7695-D755EB84CE68}"/>
              </a:ext>
            </a:extLst>
          </p:cNvPr>
          <p:cNvSpPr txBox="1"/>
          <p:nvPr/>
        </p:nvSpPr>
        <p:spPr>
          <a:xfrm>
            <a:off x="5820427" y="3753632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>
                <a:solidFill>
                  <a:srgbClr val="404040"/>
                </a:solidFill>
                <a:latin typeface="Montserrat"/>
              </a:rPr>
              <a:t>Perfil</a:t>
            </a:r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6BF1065-9049-46C5-9966-E9A548352E38}"/>
              </a:ext>
            </a:extLst>
          </p:cNvPr>
          <p:cNvSpPr txBox="1"/>
          <p:nvPr/>
        </p:nvSpPr>
        <p:spPr>
          <a:xfrm>
            <a:off x="4787030" y="1457194"/>
            <a:ext cx="64509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>
                <a:solidFill>
                  <a:srgbClr val="4472C4"/>
                </a:solidFill>
                <a:latin typeface="Montserrat"/>
              </a:rPr>
              <a:t>PK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FEFE7CB-E5DE-1DE6-4564-EC3C1C97E470}"/>
              </a:ext>
            </a:extLst>
          </p:cNvPr>
          <p:cNvCxnSpPr>
            <a:cxnSpLocks/>
          </p:cNvCxnSpPr>
          <p:nvPr/>
        </p:nvCxnSpPr>
        <p:spPr>
          <a:xfrm>
            <a:off x="5367403" y="4026073"/>
            <a:ext cx="329851" cy="21503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BD52EB3-500D-35CD-9270-7CB5EF5A518A}"/>
              </a:ext>
            </a:extLst>
          </p:cNvPr>
          <p:cNvSpPr txBox="1"/>
          <p:nvPr/>
        </p:nvSpPr>
        <p:spPr>
          <a:xfrm>
            <a:off x="4703523" y="3680563"/>
            <a:ext cx="645091" cy="45720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>
                <a:solidFill>
                  <a:srgbClr val="ED7D31"/>
                </a:solidFill>
                <a:latin typeface="Montserrat"/>
              </a:rPr>
              <a:t>PK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64EE5E5-7241-BF97-A565-C7E8279B0C6A}"/>
              </a:ext>
            </a:extLst>
          </p:cNvPr>
          <p:cNvCxnSpPr>
            <a:cxnSpLocks/>
          </p:cNvCxnSpPr>
          <p:nvPr/>
        </p:nvCxnSpPr>
        <p:spPr>
          <a:xfrm>
            <a:off x="5450909" y="1844457"/>
            <a:ext cx="329851" cy="21503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F015A8B-4C79-FAF2-4A11-08DB905472E3}"/>
              </a:ext>
            </a:extLst>
          </p:cNvPr>
          <p:cNvCxnSpPr>
            <a:cxnSpLocks/>
          </p:cNvCxnSpPr>
          <p:nvPr/>
        </p:nvCxnSpPr>
        <p:spPr>
          <a:xfrm flipH="1">
            <a:off x="10645032" y="1813142"/>
            <a:ext cx="286013" cy="26722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276B2E4-B973-075A-D626-136206DDE737}"/>
              </a:ext>
            </a:extLst>
          </p:cNvPr>
          <p:cNvSpPr txBox="1"/>
          <p:nvPr/>
        </p:nvSpPr>
        <p:spPr>
          <a:xfrm>
            <a:off x="10789085" y="1352809"/>
            <a:ext cx="64509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>
                <a:solidFill>
                  <a:srgbClr val="ED7D31"/>
                </a:solidFill>
                <a:latin typeface="Montserrat"/>
              </a:rPr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31642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F71397-0054-BF05-CE00-0F57CF4C1FB1}"/>
              </a:ext>
            </a:extLst>
          </p:cNvPr>
          <p:cNvSpPr txBox="1"/>
          <p:nvPr/>
        </p:nvSpPr>
        <p:spPr>
          <a:xfrm>
            <a:off x="1009650" y="441300"/>
            <a:ext cx="99493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Modelo Conceitual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71CE19C-A209-B23B-F0E3-D890D7BDB345}"/>
              </a:ext>
            </a:extLst>
          </p:cNvPr>
          <p:cNvSpPr txBox="1"/>
          <p:nvPr/>
        </p:nvSpPr>
        <p:spPr>
          <a:xfrm>
            <a:off x="1009650" y="987279"/>
            <a:ext cx="686291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Analise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E8DB18-FEC2-91BA-1216-F1B50D784535}"/>
              </a:ext>
            </a:extLst>
          </p:cNvPr>
          <p:cNvSpPr/>
          <p:nvPr/>
        </p:nvSpPr>
        <p:spPr>
          <a:xfrm>
            <a:off x="-837" y="6017202"/>
            <a:ext cx="12192000" cy="836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72F73BA-1F01-4734-809F-2F4FC5A7C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88" y="1481921"/>
            <a:ext cx="10188823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86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F71397-0054-BF05-CE00-0F57CF4C1FB1}"/>
              </a:ext>
            </a:extLst>
          </p:cNvPr>
          <p:cNvSpPr txBox="1"/>
          <p:nvPr/>
        </p:nvSpPr>
        <p:spPr>
          <a:xfrm>
            <a:off x="1009650" y="441300"/>
            <a:ext cx="99493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Estrutura do banco de dados relacional</a:t>
            </a:r>
            <a:endParaRPr lang="pt-BR" sz="3200" b="1" spc="3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71CE19C-A209-B23B-F0E3-D890D7BDB345}"/>
              </a:ext>
            </a:extLst>
          </p:cNvPr>
          <p:cNvSpPr txBox="1"/>
          <p:nvPr/>
        </p:nvSpPr>
        <p:spPr>
          <a:xfrm>
            <a:off x="1009650" y="987279"/>
            <a:ext cx="686291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Banco de dados relacional – Modelo lógico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E8DB18-FEC2-91BA-1216-F1B50D784535}"/>
              </a:ext>
            </a:extLst>
          </p:cNvPr>
          <p:cNvSpPr/>
          <p:nvPr/>
        </p:nvSpPr>
        <p:spPr>
          <a:xfrm>
            <a:off x="-837" y="6017202"/>
            <a:ext cx="12192000" cy="836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9">
            <a:extLst>
              <a:ext uri="{FF2B5EF4-FFF2-40B4-BE49-F238E27FC236}">
                <a16:creationId xmlns:a16="http://schemas.microsoft.com/office/drawing/2014/main" id="{4C44886A-1B35-7160-0FAB-B7C9B2F9356A}"/>
              </a:ext>
            </a:extLst>
          </p:cNvPr>
          <p:cNvSpPr txBox="1"/>
          <p:nvPr/>
        </p:nvSpPr>
        <p:spPr>
          <a:xfrm>
            <a:off x="9415787" y="3205108"/>
            <a:ext cx="3673846" cy="9635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F0502020204030204" pitchFamily="2" charset="0"/>
              </a:rPr>
              <a:t>Relacionamentos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F0502020204030204" pitchFamily="2" charset="0"/>
              </a:rPr>
              <a:t>Chaves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FDF9FF1-C5B5-4FAC-8670-57ECFD132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646" y="1356610"/>
            <a:ext cx="8093141" cy="466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25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F71397-0054-BF05-CE00-0F57CF4C1FB1}"/>
              </a:ext>
            </a:extLst>
          </p:cNvPr>
          <p:cNvSpPr txBox="1"/>
          <p:nvPr/>
        </p:nvSpPr>
        <p:spPr>
          <a:xfrm>
            <a:off x="1009650" y="441300"/>
            <a:ext cx="96445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Comandos SQL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71CE19C-A209-B23B-F0E3-D890D7BDB345}"/>
              </a:ext>
            </a:extLst>
          </p:cNvPr>
          <p:cNvSpPr txBox="1"/>
          <p:nvPr/>
        </p:nvSpPr>
        <p:spPr>
          <a:xfrm>
            <a:off x="1022454" y="946111"/>
            <a:ext cx="686291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Como podem ser definidos?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E8DB18-FEC2-91BA-1216-F1B50D784535}"/>
              </a:ext>
            </a:extLst>
          </p:cNvPr>
          <p:cNvSpPr/>
          <p:nvPr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7C946822-7F92-216F-1BB9-BA4270AE7EB6}"/>
              </a:ext>
            </a:extLst>
          </p:cNvPr>
          <p:cNvGrpSpPr/>
          <p:nvPr/>
        </p:nvGrpSpPr>
        <p:grpSpPr>
          <a:xfrm>
            <a:off x="1407581" y="2963333"/>
            <a:ext cx="2669120" cy="1769248"/>
            <a:chOff x="1407581" y="2963333"/>
            <a:chExt cx="2669120" cy="1769248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342E5F07-ADB7-C79B-AC31-546A1F3A0692}"/>
                </a:ext>
              </a:extLst>
            </p:cNvPr>
            <p:cNvSpPr txBox="1"/>
            <p:nvPr/>
          </p:nvSpPr>
          <p:spPr>
            <a:xfrm>
              <a:off x="2053166" y="2963333"/>
              <a:ext cx="1515534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PT" sz="4400" b="1">
                  <a:latin typeface="Montserrat"/>
                </a:rPr>
                <a:t>DDL</a:t>
              </a:r>
            </a:p>
          </p:txBody>
        </p:sp>
        <p:cxnSp>
          <p:nvCxnSpPr>
            <p:cNvPr id="16" name="Conexão reta unidirecional 15">
              <a:extLst>
                <a:ext uri="{FF2B5EF4-FFF2-40B4-BE49-F238E27FC236}">
                  <a16:creationId xmlns:a16="http://schemas.microsoft.com/office/drawing/2014/main" id="{4DC4CF8A-F4A9-DF85-9536-95224E75B748}"/>
                </a:ext>
              </a:extLst>
            </p:cNvPr>
            <p:cNvCxnSpPr/>
            <p:nvPr/>
          </p:nvCxnSpPr>
          <p:spPr>
            <a:xfrm flipH="1">
              <a:off x="1894416" y="3820582"/>
              <a:ext cx="338667" cy="433917"/>
            </a:xfrm>
            <a:prstGeom prst="straightConnector1">
              <a:avLst/>
            </a:prstGeom>
            <a:ln w="28575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unidirecional 16">
              <a:extLst>
                <a:ext uri="{FF2B5EF4-FFF2-40B4-BE49-F238E27FC236}">
                  <a16:creationId xmlns:a16="http://schemas.microsoft.com/office/drawing/2014/main" id="{3DA013F5-7197-431F-6571-D056045B74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0499" y="3809999"/>
              <a:ext cx="0" cy="486832"/>
            </a:xfrm>
            <a:prstGeom prst="straightConnector1">
              <a:avLst/>
            </a:prstGeom>
            <a:ln w="28575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unidirecional 17">
              <a:extLst>
                <a:ext uri="{FF2B5EF4-FFF2-40B4-BE49-F238E27FC236}">
                  <a16:creationId xmlns:a16="http://schemas.microsoft.com/office/drawing/2014/main" id="{39A88877-D9F9-3428-1CC3-C7A3495872A7}"/>
                </a:ext>
              </a:extLst>
            </p:cNvPr>
            <p:cNvCxnSpPr>
              <a:cxnSpLocks/>
            </p:cNvCxnSpPr>
            <p:nvPr/>
          </p:nvCxnSpPr>
          <p:spPr>
            <a:xfrm>
              <a:off x="3192387" y="3763898"/>
              <a:ext cx="338666" cy="497416"/>
            </a:xfrm>
            <a:prstGeom prst="straightConnector1">
              <a:avLst/>
            </a:prstGeom>
            <a:ln w="28575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FD25748-183C-DF64-ECD3-DA36AF402D9F}"/>
                </a:ext>
              </a:extLst>
            </p:cNvPr>
            <p:cNvSpPr txBox="1"/>
            <p:nvPr/>
          </p:nvSpPr>
          <p:spPr>
            <a:xfrm>
              <a:off x="1407581" y="4455582"/>
              <a:ext cx="86995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PT" sz="1200" b="1">
                  <a:latin typeface="Montserrat"/>
                </a:rPr>
                <a:t>CREATE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B76EE97-F3B9-280F-C537-2DA2345BF3CD}"/>
                </a:ext>
              </a:extLst>
            </p:cNvPr>
            <p:cNvSpPr txBox="1"/>
            <p:nvPr/>
          </p:nvSpPr>
          <p:spPr>
            <a:xfrm>
              <a:off x="2402415" y="4455581"/>
              <a:ext cx="71120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PT" sz="1200" b="1">
                  <a:latin typeface="Montserrat"/>
                </a:rPr>
                <a:t>ALTER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61CB98C5-0844-8CF5-D94B-8891A8C7C8BC}"/>
                </a:ext>
              </a:extLst>
            </p:cNvPr>
            <p:cNvSpPr txBox="1"/>
            <p:nvPr/>
          </p:nvSpPr>
          <p:spPr>
            <a:xfrm>
              <a:off x="3365498" y="4455582"/>
              <a:ext cx="71120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PT" sz="1200" b="1">
                  <a:latin typeface="Montserrat"/>
                </a:rPr>
                <a:t>DROP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85533B98-2CA0-E7BE-ED76-A00C17D7FBF3}"/>
              </a:ext>
            </a:extLst>
          </p:cNvPr>
          <p:cNvGrpSpPr/>
          <p:nvPr/>
        </p:nvGrpSpPr>
        <p:grpSpPr>
          <a:xfrm>
            <a:off x="4974164" y="2963333"/>
            <a:ext cx="2827870" cy="1769247"/>
            <a:chOff x="4974164" y="2963333"/>
            <a:chExt cx="2827870" cy="1769247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854A3C6-1786-9075-85B2-B991BF2940BB}"/>
                </a:ext>
              </a:extLst>
            </p:cNvPr>
            <p:cNvSpPr txBox="1"/>
            <p:nvPr/>
          </p:nvSpPr>
          <p:spPr>
            <a:xfrm>
              <a:off x="5545665" y="2963333"/>
              <a:ext cx="1600200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PT" sz="4400" b="1">
                  <a:latin typeface="Montserrat"/>
                </a:rPr>
                <a:t>DML</a:t>
              </a:r>
            </a:p>
          </p:txBody>
        </p:sp>
        <p:cxnSp>
          <p:nvCxnSpPr>
            <p:cNvPr id="35" name="Conexão reta unidirecional 34">
              <a:extLst>
                <a:ext uri="{FF2B5EF4-FFF2-40B4-BE49-F238E27FC236}">
                  <a16:creationId xmlns:a16="http://schemas.microsoft.com/office/drawing/2014/main" id="{61FE5ABF-8877-A2BF-4892-91A3CDAD29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0999" y="3809998"/>
              <a:ext cx="338667" cy="433917"/>
            </a:xfrm>
            <a:prstGeom prst="straightConnector1">
              <a:avLst/>
            </a:prstGeom>
            <a:ln w="28575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xão reta unidirecional 35">
              <a:extLst>
                <a:ext uri="{FF2B5EF4-FFF2-40B4-BE49-F238E27FC236}">
                  <a16:creationId xmlns:a16="http://schemas.microsoft.com/office/drawing/2014/main" id="{DFF1C054-08F1-C33C-84C8-F51640742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7082" y="3799415"/>
              <a:ext cx="0" cy="486832"/>
            </a:xfrm>
            <a:prstGeom prst="straightConnector1">
              <a:avLst/>
            </a:prstGeom>
            <a:ln w="28575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xão reta unidirecional 36">
              <a:extLst>
                <a:ext uri="{FF2B5EF4-FFF2-40B4-BE49-F238E27FC236}">
                  <a16:creationId xmlns:a16="http://schemas.microsoft.com/office/drawing/2014/main" id="{E7D7C208-2380-3A42-6278-D6353559A8D8}"/>
                </a:ext>
              </a:extLst>
            </p:cNvPr>
            <p:cNvCxnSpPr>
              <a:cxnSpLocks/>
            </p:cNvCxnSpPr>
            <p:nvPr/>
          </p:nvCxnSpPr>
          <p:spPr>
            <a:xfrm>
              <a:off x="6758970" y="3753314"/>
              <a:ext cx="338666" cy="497416"/>
            </a:xfrm>
            <a:prstGeom prst="straightConnector1">
              <a:avLst/>
            </a:prstGeom>
            <a:ln w="28575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5C4DB2C7-8BA0-8B1D-EB03-4832FB3456B0}"/>
                </a:ext>
              </a:extLst>
            </p:cNvPr>
            <p:cNvSpPr txBox="1"/>
            <p:nvPr/>
          </p:nvSpPr>
          <p:spPr>
            <a:xfrm>
              <a:off x="4974164" y="4444998"/>
              <a:ext cx="86995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PT" sz="1200" b="1">
                  <a:latin typeface="Montserrat"/>
                </a:rPr>
                <a:t>INSERT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C706371-5180-BDCF-C5B6-FB65E9CB0AF3}"/>
                </a:ext>
              </a:extLst>
            </p:cNvPr>
            <p:cNvSpPr txBox="1"/>
            <p:nvPr/>
          </p:nvSpPr>
          <p:spPr>
            <a:xfrm>
              <a:off x="5937248" y="4455580"/>
              <a:ext cx="86995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PT" sz="1200" b="1">
                  <a:latin typeface="Montserrat"/>
                </a:rPr>
                <a:t>DELETE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644A7A0F-E8E7-7A56-0B19-E7AE7D0ACF61}"/>
                </a:ext>
              </a:extLst>
            </p:cNvPr>
            <p:cNvSpPr txBox="1"/>
            <p:nvPr/>
          </p:nvSpPr>
          <p:spPr>
            <a:xfrm>
              <a:off x="6932081" y="4455581"/>
              <a:ext cx="86995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PT" sz="1200" b="1">
                  <a:latin typeface="Montserrat"/>
                </a:rPr>
                <a:t>UPDATE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21FC5A09-A5C8-4129-29DF-40FFAE205CB0}"/>
              </a:ext>
            </a:extLst>
          </p:cNvPr>
          <p:cNvGrpSpPr/>
          <p:nvPr/>
        </p:nvGrpSpPr>
        <p:grpSpPr>
          <a:xfrm>
            <a:off x="8858250" y="2952750"/>
            <a:ext cx="1515534" cy="1758661"/>
            <a:chOff x="8858250" y="2952750"/>
            <a:chExt cx="1515534" cy="1758661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645DC30-B275-9E4E-C294-031EEB3A642B}"/>
                </a:ext>
              </a:extLst>
            </p:cNvPr>
            <p:cNvSpPr txBox="1"/>
            <p:nvPr/>
          </p:nvSpPr>
          <p:spPr>
            <a:xfrm>
              <a:off x="8858250" y="2952750"/>
              <a:ext cx="1515534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PT" sz="4400" b="1">
                  <a:latin typeface="Montserrat"/>
                </a:rPr>
                <a:t>DQL</a:t>
              </a:r>
            </a:p>
          </p:txBody>
        </p:sp>
        <p:cxnSp>
          <p:nvCxnSpPr>
            <p:cNvPr id="42" name="Conexão reta unidirecional 41">
              <a:extLst>
                <a:ext uri="{FF2B5EF4-FFF2-40B4-BE49-F238E27FC236}">
                  <a16:creationId xmlns:a16="http://schemas.microsoft.com/office/drawing/2014/main" id="{35304C42-5F95-49A4-961C-8995591A29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77915" y="3778247"/>
              <a:ext cx="0" cy="486832"/>
            </a:xfrm>
            <a:prstGeom prst="straightConnector1">
              <a:avLst/>
            </a:prstGeom>
            <a:ln w="28575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C8B4DFF3-5431-507F-5F84-BD27654B16F0}"/>
                </a:ext>
              </a:extLst>
            </p:cNvPr>
            <p:cNvSpPr txBox="1"/>
            <p:nvPr/>
          </p:nvSpPr>
          <p:spPr>
            <a:xfrm>
              <a:off x="9218081" y="4434412"/>
              <a:ext cx="86995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PT" sz="1200" b="1">
                  <a:latin typeface="Montserrat"/>
                </a:rPr>
                <a:t>SELECT</a:t>
              </a:r>
            </a:p>
          </p:txBody>
        </p:sp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1F55CD2-3C20-CED3-430F-AE6EC7F8C131}"/>
              </a:ext>
            </a:extLst>
          </p:cNvPr>
          <p:cNvSpPr txBox="1"/>
          <p:nvPr/>
        </p:nvSpPr>
        <p:spPr>
          <a:xfrm>
            <a:off x="1767414" y="2211913"/>
            <a:ext cx="19282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>
                <a:solidFill>
                  <a:srgbClr val="2F5496"/>
                </a:solidFill>
                <a:latin typeface="Montserrat"/>
              </a:rPr>
              <a:t>Linguagem de Definição de Dados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7BBA5FD-52B1-0730-9C12-ECC068B23903}"/>
              </a:ext>
            </a:extLst>
          </p:cNvPr>
          <p:cNvSpPr txBox="1"/>
          <p:nvPr/>
        </p:nvSpPr>
        <p:spPr>
          <a:xfrm>
            <a:off x="5058830" y="2221589"/>
            <a:ext cx="20870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 dirty="0">
                <a:solidFill>
                  <a:srgbClr val="2F5496"/>
                </a:solidFill>
                <a:latin typeface="Montserrat"/>
              </a:rPr>
              <a:t>Linguagem de Manipulação de Dados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E1494F62-DA73-A9FD-AE49-1610F43CC1F6}"/>
              </a:ext>
            </a:extLst>
          </p:cNvPr>
          <p:cNvSpPr txBox="1"/>
          <p:nvPr/>
        </p:nvSpPr>
        <p:spPr>
          <a:xfrm>
            <a:off x="8496302" y="2221589"/>
            <a:ext cx="18647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b="1" dirty="0">
                <a:solidFill>
                  <a:srgbClr val="2F5496"/>
                </a:solidFill>
                <a:latin typeface="Montserrat"/>
              </a:rPr>
              <a:t>Linguagem de Consulta de Dados</a:t>
            </a:r>
          </a:p>
        </p:txBody>
      </p:sp>
    </p:spTree>
    <p:extLst>
      <p:ext uri="{BB962C8B-B14F-4D97-AF65-F5344CB8AC3E}">
        <p14:creationId xmlns:p14="http://schemas.microsoft.com/office/powerpoint/2010/main" val="2955409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B0BADC-8974-4290-29AD-26B3CB2E63E7}"/>
              </a:ext>
            </a:extLst>
          </p:cNvPr>
          <p:cNvSpPr txBox="1"/>
          <p:nvPr/>
        </p:nvSpPr>
        <p:spPr>
          <a:xfrm>
            <a:off x="1273721" y="784784"/>
            <a:ext cx="96445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Preparação de ambiente</a:t>
            </a:r>
            <a:endParaRPr lang="pt-BR" sz="4000" b="1" dirty="0">
              <a:solidFill>
                <a:schemeClr val="tx1">
                  <a:lumMod val="65000"/>
                  <a:lumOff val="35000"/>
                </a:schemeClr>
              </a:solidFill>
              <a:latin typeface="Montserra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79E2F6F-C8D3-AB81-765B-E2F366F72F40}"/>
              </a:ext>
            </a:extLst>
          </p:cNvPr>
          <p:cNvSpPr txBox="1"/>
          <p:nvPr/>
        </p:nvSpPr>
        <p:spPr>
          <a:xfrm>
            <a:off x="1273720" y="1922563"/>
            <a:ext cx="9644558" cy="28050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 sz="2400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Para acessar online:</a:t>
            </a: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pt-BR" sz="2400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Draw.io: </a:t>
            </a:r>
            <a:r>
              <a:rPr lang="pt-BR" sz="2400" spc="3" dirty="0">
                <a:solidFill>
                  <a:schemeClr val="accent5"/>
                </a:solidFill>
                <a:latin typeface="Montserrat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draw.io (diagrams.net)</a:t>
            </a:r>
            <a:endParaRPr lang="pt-BR" sz="2400" spc="3" dirty="0">
              <a:solidFill>
                <a:schemeClr val="accent5"/>
              </a:solidFill>
              <a:latin typeface="Montserrat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 sz="2400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Para baixar: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Montserrat"/>
            </a:endParaRP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pt-BR" sz="2400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PostgreSQL: </a:t>
            </a:r>
            <a:r>
              <a:rPr lang="pt-BR" sz="2400" spc="3" dirty="0">
                <a:solidFill>
                  <a:schemeClr val="accent5"/>
                </a:solidFill>
                <a:latin typeface="Montserrat"/>
                <a:ea typeface="+mn-lt"/>
                <a:cs typeface="+mn-lt"/>
                <a:hlinkClick r:id="rId3"/>
              </a:rPr>
              <a:t>https://www.postgresql.org/download/</a:t>
            </a:r>
            <a:endParaRPr lang="pt-BR" sz="2400" spc="3" dirty="0">
              <a:solidFill>
                <a:schemeClr val="accent5"/>
              </a:solidFill>
              <a:latin typeface="Montserrat"/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pt-BR" sz="2400" spc="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  <a:ea typeface="+mn-lt"/>
                <a:cs typeface="+mn-lt"/>
              </a:rPr>
              <a:t>DBeaver</a:t>
            </a:r>
            <a:r>
              <a:rPr lang="pt-BR" sz="2400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  <a:ea typeface="+mn-lt"/>
                <a:cs typeface="+mn-lt"/>
              </a:rPr>
              <a:t> (opcional): </a:t>
            </a:r>
            <a:r>
              <a:rPr lang="pt-BR" sz="2400" spc="3" dirty="0">
                <a:solidFill>
                  <a:schemeClr val="accent5"/>
                </a:solidFill>
                <a:latin typeface="Montserrat"/>
                <a:ea typeface="+mn-lt"/>
                <a:cs typeface="+mn-lt"/>
              </a:rPr>
              <a:t>https://dbeaver.io/download/</a:t>
            </a:r>
          </a:p>
        </p:txBody>
      </p:sp>
    </p:spTree>
    <p:extLst>
      <p:ext uri="{BB962C8B-B14F-4D97-AF65-F5344CB8AC3E}">
        <p14:creationId xmlns:p14="http://schemas.microsoft.com/office/powerpoint/2010/main" val="861024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B0BADC-8974-4290-29AD-26B3CB2E63E7}"/>
              </a:ext>
            </a:extLst>
          </p:cNvPr>
          <p:cNvSpPr txBox="1"/>
          <p:nvPr/>
        </p:nvSpPr>
        <p:spPr>
          <a:xfrm>
            <a:off x="1273721" y="784784"/>
            <a:ext cx="96445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Preparação de ambiente</a:t>
            </a:r>
            <a:endParaRPr lang="pt-BR" sz="4000" b="1" dirty="0">
              <a:solidFill>
                <a:schemeClr val="tx1">
                  <a:lumMod val="65000"/>
                  <a:lumOff val="35000"/>
                </a:schemeClr>
              </a:solidFill>
              <a:latin typeface="Montserra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79E2F6F-C8D3-AB81-765B-E2F366F72F40}"/>
              </a:ext>
            </a:extLst>
          </p:cNvPr>
          <p:cNvSpPr txBox="1"/>
          <p:nvPr/>
        </p:nvSpPr>
        <p:spPr>
          <a:xfrm>
            <a:off x="3977254" y="3143850"/>
            <a:ext cx="4227052" cy="9109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Vamos praticar!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23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F71397-0054-BF05-CE00-0F57CF4C1FB1}"/>
              </a:ext>
            </a:extLst>
          </p:cNvPr>
          <p:cNvSpPr txBox="1"/>
          <p:nvPr/>
        </p:nvSpPr>
        <p:spPr>
          <a:xfrm>
            <a:off x="1009650" y="441300"/>
            <a:ext cx="96445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Diferença entre Dados e Banco de Dados</a:t>
            </a:r>
            <a:endParaRPr lang="pt-BR" sz="1800" b="1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71CE19C-A209-B23B-F0E3-D890D7BDB345}"/>
              </a:ext>
            </a:extLst>
          </p:cNvPr>
          <p:cNvSpPr txBox="1"/>
          <p:nvPr/>
        </p:nvSpPr>
        <p:spPr>
          <a:xfrm>
            <a:off x="1009650" y="1020987"/>
            <a:ext cx="68629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Banco</a:t>
            </a:r>
            <a:r>
              <a:rPr lang="pt-BR" sz="2000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 </a:t>
            </a:r>
            <a:r>
              <a:rPr lang="pt-BR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de dados relacional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E8DB18-FEC2-91BA-1216-F1B50D784535}"/>
              </a:ext>
            </a:extLst>
          </p:cNvPr>
          <p:cNvSpPr/>
          <p:nvPr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14">
            <a:extLst>
              <a:ext uri="{FF2B5EF4-FFF2-40B4-BE49-F238E27FC236}">
                <a16:creationId xmlns:a16="http://schemas.microsoft.com/office/drawing/2014/main" id="{3D0E55FD-8F9C-C4A0-6D76-3BE1EC88BC95}"/>
              </a:ext>
            </a:extLst>
          </p:cNvPr>
          <p:cNvSpPr txBox="1"/>
          <p:nvPr/>
        </p:nvSpPr>
        <p:spPr>
          <a:xfrm>
            <a:off x="1009650" y="1911980"/>
            <a:ext cx="8681478" cy="9635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Dados</a:t>
            </a:r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podem ser </a:t>
            </a:r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números</a:t>
            </a:r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palavras</a:t>
            </a:r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imagens</a:t>
            </a:r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ou até mesmo </a:t>
            </a:r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sons</a:t>
            </a:r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6" name="CaixaDeTexto 14">
            <a:extLst>
              <a:ext uri="{FF2B5EF4-FFF2-40B4-BE49-F238E27FC236}">
                <a16:creationId xmlns:a16="http://schemas.microsoft.com/office/drawing/2014/main" id="{4FBF0648-BE13-A6DA-11EA-171635C78790}"/>
              </a:ext>
            </a:extLst>
          </p:cNvPr>
          <p:cNvSpPr txBox="1"/>
          <p:nvPr/>
        </p:nvSpPr>
        <p:spPr>
          <a:xfrm>
            <a:off x="1009650" y="3010939"/>
            <a:ext cx="8535342" cy="142968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Banco de dados </a:t>
            </a:r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é um sistema organizado e estruturado para </a:t>
            </a:r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armazenar</a:t>
            </a:r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, </a:t>
            </a:r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gerenciar</a:t>
            </a:r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e </a:t>
            </a:r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recuperar</a:t>
            </a:r>
            <a:r>
              <a:rPr lang="pt-BR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informações de maneira eficiente.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073647ED-F23B-96E4-0D69-49CFF7B0F4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495" y="3566515"/>
            <a:ext cx="979726" cy="979726"/>
          </a:xfrm>
          <a:prstGeom prst="rect">
            <a:avLst/>
          </a:prstGeom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D269D07C-E374-99B7-CEC9-F07A25AE92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411" y="4540745"/>
            <a:ext cx="1177008" cy="1177008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52CEE6F3-7C72-4C04-BC6C-590291CE85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026" y="4620981"/>
            <a:ext cx="1044083" cy="1044083"/>
          </a:xfrm>
          <a:prstGeom prst="rect">
            <a:avLst/>
          </a:prstGeom>
        </p:spPr>
      </p:pic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25AD504F-1F8C-41C4-60F4-0C70D62D7B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32219">
            <a:off x="10558591" y="3286688"/>
            <a:ext cx="1351233" cy="135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6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0D6533BD-8551-4734-38EE-B05CEF009287}"/>
              </a:ext>
            </a:extLst>
          </p:cNvPr>
          <p:cNvSpPr txBox="1">
            <a:spLocks/>
          </p:cNvSpPr>
          <p:nvPr/>
        </p:nvSpPr>
        <p:spPr>
          <a:xfrm>
            <a:off x="6739642" y="3207465"/>
            <a:ext cx="5452358" cy="443069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2900" b="0" i="0">
                <a:solidFill>
                  <a:srgbClr val="4D4D4D"/>
                </a:solidFill>
                <a:latin typeface="Montserrat"/>
                <a:ea typeface="+mj-ea"/>
                <a:cs typeface="Montserrat"/>
              </a:defRPr>
            </a:lvl1pPr>
          </a:lstStyle>
          <a:p>
            <a:pPr marL="12065"/>
            <a:r>
              <a:rPr lang="pt-BR" sz="2800" b="1" spc="3">
                <a:solidFill>
                  <a:schemeClr val="tx1">
                    <a:lumMod val="65000"/>
                    <a:lumOff val="35000"/>
                  </a:schemeClr>
                </a:solidFill>
              </a:rPr>
              <a:t>Bons estudos!</a:t>
            </a:r>
            <a:endParaRPr lang="pt-B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15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F71397-0054-BF05-CE00-0F57CF4C1FB1}"/>
              </a:ext>
            </a:extLst>
          </p:cNvPr>
          <p:cNvSpPr txBox="1"/>
          <p:nvPr/>
        </p:nvSpPr>
        <p:spPr>
          <a:xfrm>
            <a:off x="1009650" y="441300"/>
            <a:ext cx="96445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Bancos Relacionais x Não Relacionais</a:t>
            </a:r>
            <a:endParaRPr lang="pt-BR" sz="1800" b="1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E8DB18-FEC2-91BA-1216-F1B50D784535}"/>
              </a:ext>
            </a:extLst>
          </p:cNvPr>
          <p:cNvSpPr/>
          <p:nvPr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82577FE-6EDC-4BA4-B805-345F27F1BED1}"/>
              </a:ext>
            </a:extLst>
          </p:cNvPr>
          <p:cNvSpPr txBox="1"/>
          <p:nvPr/>
        </p:nvSpPr>
        <p:spPr>
          <a:xfrm>
            <a:off x="2194560" y="1586594"/>
            <a:ext cx="30480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Relacional (SQL)</a:t>
            </a:r>
            <a:endParaRPr lang="pt-BR" sz="1800" b="1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0A85022-7D28-4CD3-A015-01F6BD621650}"/>
              </a:ext>
            </a:extLst>
          </p:cNvPr>
          <p:cNvSpPr txBox="1"/>
          <p:nvPr/>
        </p:nvSpPr>
        <p:spPr>
          <a:xfrm>
            <a:off x="6549548" y="1661822"/>
            <a:ext cx="429387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Não Relacional (</a:t>
            </a:r>
            <a:r>
              <a:rPr lang="pt-BR" sz="3200" b="1" spc="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NoSQL</a:t>
            </a:r>
            <a:r>
              <a:rPr lang="pt-BR" sz="32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)</a:t>
            </a:r>
            <a:endParaRPr lang="pt-BR" sz="1800" b="1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3B13177-0070-40CD-BE5B-4E874E9988FB}"/>
              </a:ext>
            </a:extLst>
          </p:cNvPr>
          <p:cNvSpPr txBox="1"/>
          <p:nvPr/>
        </p:nvSpPr>
        <p:spPr>
          <a:xfrm>
            <a:off x="1808050" y="2244957"/>
            <a:ext cx="3127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Armazena os dados em tabelas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D9748E2-BB19-4918-BD43-8CC2FA7CDC6B}"/>
              </a:ext>
            </a:extLst>
          </p:cNvPr>
          <p:cNvSpPr txBox="1"/>
          <p:nvPr/>
        </p:nvSpPr>
        <p:spPr>
          <a:xfrm>
            <a:off x="1808051" y="2603547"/>
            <a:ext cx="3127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Utiliza linguagem SQL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6826B22-A0A3-4C6F-9925-715028C415AC}"/>
              </a:ext>
            </a:extLst>
          </p:cNvPr>
          <p:cNvSpPr txBox="1"/>
          <p:nvPr/>
        </p:nvSpPr>
        <p:spPr>
          <a:xfrm>
            <a:off x="6745762" y="2235226"/>
            <a:ext cx="39633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Armazena os dados em outros formatos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ECE691-4139-4E3B-805D-FC184D059F96}"/>
              </a:ext>
            </a:extLst>
          </p:cNvPr>
          <p:cNvSpPr txBox="1"/>
          <p:nvPr/>
        </p:nvSpPr>
        <p:spPr>
          <a:xfrm>
            <a:off x="7163752" y="2638226"/>
            <a:ext cx="3127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NÃO utiliza linguagem SQL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21" name="Picture 2" descr="Explorando o SQL Server. Um Guia para Iniciantes | by Hugo Habbema | Medium">
            <a:extLst>
              <a:ext uri="{FF2B5EF4-FFF2-40B4-BE49-F238E27FC236}">
                <a16:creationId xmlns:a16="http://schemas.microsoft.com/office/drawing/2014/main" id="{BF513A8D-EDBA-46AC-B537-1073827D4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15" y="4693838"/>
            <a:ext cx="2386485" cy="8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MySQL logo and symbol, meaning, history, PNG">
            <a:extLst>
              <a:ext uri="{FF2B5EF4-FFF2-40B4-BE49-F238E27FC236}">
                <a16:creationId xmlns:a16="http://schemas.microsoft.com/office/drawing/2014/main" id="{5A2AB873-5375-4932-82CE-6B60A5A42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809" y="4474224"/>
            <a:ext cx="1924363" cy="120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utorial MongoDB para iniciantes em NoSQL – LuizTools">
            <a:extLst>
              <a:ext uri="{FF2B5EF4-FFF2-40B4-BE49-F238E27FC236}">
                <a16:creationId xmlns:a16="http://schemas.microsoft.com/office/drawing/2014/main" id="{478F6802-8B09-47E8-B9B6-94CA6D098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981" y="3293522"/>
            <a:ext cx="3172930" cy="83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ódigo Google: O Firebase foi expandido para se tornar uma plataforma de  aplicativos unificada">
            <a:extLst>
              <a:ext uri="{FF2B5EF4-FFF2-40B4-BE49-F238E27FC236}">
                <a16:creationId xmlns:a16="http://schemas.microsoft.com/office/drawing/2014/main" id="{1D085A7E-F94E-40EC-8220-8E6A75C11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013" y="4130134"/>
            <a:ext cx="3226428" cy="181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le:Postgresql elephant.svg - Wikimedia Commons">
            <a:extLst>
              <a:ext uri="{FF2B5EF4-FFF2-40B4-BE49-F238E27FC236}">
                <a16:creationId xmlns:a16="http://schemas.microsoft.com/office/drawing/2014/main" id="{F5F5C65D-A6FE-4699-81CD-BEDA511FC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001" y="3046467"/>
            <a:ext cx="1644798" cy="169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850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F71397-0054-BF05-CE00-0F57CF4C1FB1}"/>
              </a:ext>
            </a:extLst>
          </p:cNvPr>
          <p:cNvSpPr txBox="1"/>
          <p:nvPr/>
        </p:nvSpPr>
        <p:spPr>
          <a:xfrm>
            <a:off x="1009650" y="441300"/>
            <a:ext cx="96445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SGBDs</a:t>
            </a:r>
            <a:endParaRPr lang="pt-BR" sz="1800" b="1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71CE19C-A209-B23B-F0E3-D890D7BDB345}"/>
              </a:ext>
            </a:extLst>
          </p:cNvPr>
          <p:cNvSpPr txBox="1"/>
          <p:nvPr/>
        </p:nvSpPr>
        <p:spPr>
          <a:xfrm>
            <a:off x="1009650" y="1020987"/>
            <a:ext cx="6862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O que são?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E8DB18-FEC2-91BA-1216-F1B50D784535}"/>
              </a:ext>
            </a:extLst>
          </p:cNvPr>
          <p:cNvSpPr/>
          <p:nvPr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14">
            <a:extLst>
              <a:ext uri="{FF2B5EF4-FFF2-40B4-BE49-F238E27FC236}">
                <a16:creationId xmlns:a16="http://schemas.microsoft.com/office/drawing/2014/main" id="{3D0E55FD-8F9C-C4A0-6D76-3BE1EC88BC95}"/>
              </a:ext>
            </a:extLst>
          </p:cNvPr>
          <p:cNvSpPr txBox="1"/>
          <p:nvPr/>
        </p:nvSpPr>
        <p:spPr>
          <a:xfrm>
            <a:off x="1009650" y="1526033"/>
            <a:ext cx="8681478" cy="96654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SGBDs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ou Sistema Gerenciador de Banco de Dados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são ferramentas que permitem manipulação do Banco de Dados, exemplos</a:t>
            </a:r>
            <a:r>
              <a:rPr lang="zh-CN" alt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：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1026" name="Picture 2" descr="Explorando o SQL Server. Um Guia para Iniciantes | by Hugo Habbema | Medium">
            <a:extLst>
              <a:ext uri="{FF2B5EF4-FFF2-40B4-BE49-F238E27FC236}">
                <a16:creationId xmlns:a16="http://schemas.microsoft.com/office/drawing/2014/main" id="{EE0773DC-C0F2-45F8-9E29-05CC6C14F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774" y="4135977"/>
            <a:ext cx="3393354" cy="124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racle (banco de dados) – Wikipédia, a enciclopédia livre">
            <a:extLst>
              <a:ext uri="{FF2B5EF4-FFF2-40B4-BE49-F238E27FC236}">
                <a16:creationId xmlns:a16="http://schemas.microsoft.com/office/drawing/2014/main" id="{463D9904-4AB5-45E5-8629-57AFE8608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376" y="2489118"/>
            <a:ext cx="3030220" cy="164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 que é PostgreSQL?">
            <a:extLst>
              <a:ext uri="{FF2B5EF4-FFF2-40B4-BE49-F238E27FC236}">
                <a16:creationId xmlns:a16="http://schemas.microsoft.com/office/drawing/2014/main" id="{A3827040-6441-4D2A-9662-BA87B144F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569" y="2431090"/>
            <a:ext cx="3498432" cy="19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logo and symbol, meaning, history, PNG">
            <a:extLst>
              <a:ext uri="{FF2B5EF4-FFF2-40B4-BE49-F238E27FC236}">
                <a16:creationId xmlns:a16="http://schemas.microsoft.com/office/drawing/2014/main" id="{217978CA-166A-4D32-AFBD-406EAF48C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57" y="3868006"/>
            <a:ext cx="2631529" cy="164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298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F71397-0054-BF05-CE00-0F57CF4C1FB1}"/>
              </a:ext>
            </a:extLst>
          </p:cNvPr>
          <p:cNvSpPr txBox="1"/>
          <p:nvPr/>
        </p:nvSpPr>
        <p:spPr>
          <a:xfrm>
            <a:off x="1009650" y="441300"/>
            <a:ext cx="96445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Tabelas</a:t>
            </a:r>
            <a:endParaRPr lang="pt-BR" sz="1800" b="1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71CE19C-A209-B23B-F0E3-D890D7BDB345}"/>
              </a:ext>
            </a:extLst>
          </p:cNvPr>
          <p:cNvSpPr txBox="1"/>
          <p:nvPr/>
        </p:nvSpPr>
        <p:spPr>
          <a:xfrm>
            <a:off x="1009650" y="1020987"/>
            <a:ext cx="6862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Como funcionam?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E8DB18-FEC2-91BA-1216-F1B50D784535}"/>
              </a:ext>
            </a:extLst>
          </p:cNvPr>
          <p:cNvSpPr/>
          <p:nvPr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BED5B0E-5734-423C-9E7D-307C75ACC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46019"/>
              </p:ext>
            </p:extLst>
          </p:nvPr>
        </p:nvGraphicFramePr>
        <p:xfrm>
          <a:off x="2510972" y="3793550"/>
          <a:ext cx="65024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805342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17204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16674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90845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Identificador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Salario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508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Vinicio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58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Fulano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3100.00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83272"/>
                  </a:ext>
                </a:extLst>
              </a:tr>
            </a:tbl>
          </a:graphicData>
        </a:graphic>
      </p:graphicFrame>
      <p:sp>
        <p:nvSpPr>
          <p:cNvPr id="11" name="CaixaDeTexto 14">
            <a:extLst>
              <a:ext uri="{FF2B5EF4-FFF2-40B4-BE49-F238E27FC236}">
                <a16:creationId xmlns:a16="http://schemas.microsoft.com/office/drawing/2014/main" id="{2514F8C2-6DBB-4F6C-BC65-EBD4D36BBEA6}"/>
              </a:ext>
            </a:extLst>
          </p:cNvPr>
          <p:cNvSpPr txBox="1"/>
          <p:nvPr/>
        </p:nvSpPr>
        <p:spPr>
          <a:xfrm>
            <a:off x="1009650" y="1651812"/>
            <a:ext cx="8681478" cy="142962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sz="2000" dirty="0"/>
              <a:t>Um Banco de Dados Relacional é baseado em tabelas. Elas contêm </a:t>
            </a:r>
            <a:r>
              <a:rPr lang="pt-BR" sz="2000" b="1" dirty="0"/>
              <a:t>linhas (registros)</a:t>
            </a:r>
            <a:r>
              <a:rPr lang="pt-BR" sz="2000" dirty="0"/>
              <a:t> e </a:t>
            </a:r>
            <a:r>
              <a:rPr lang="pt-BR" sz="2000" b="1" dirty="0"/>
              <a:t>colunas (atributos)</a:t>
            </a:r>
            <a:r>
              <a:rPr lang="pt-BR" sz="2000" dirty="0"/>
              <a:t>, e a intersecção de uma linha e uma coluna contém um </a:t>
            </a:r>
            <a:r>
              <a:rPr lang="pt-BR" sz="2000" b="1" dirty="0"/>
              <a:t>valor</a:t>
            </a:r>
            <a:r>
              <a:rPr lang="pt-BR" sz="2000" dirty="0"/>
              <a:t>."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cs typeface="Calibri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975F84-1C4F-4B9D-9687-B91C6600DCE8}"/>
              </a:ext>
            </a:extLst>
          </p:cNvPr>
          <p:cNvSpPr txBox="1"/>
          <p:nvPr/>
        </p:nvSpPr>
        <p:spPr>
          <a:xfrm>
            <a:off x="2510972" y="3393440"/>
            <a:ext cx="68629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Tabela Funcionário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1076182-AC93-40C7-AF82-7B8CFCF97ADA}"/>
              </a:ext>
            </a:extLst>
          </p:cNvPr>
          <p:cNvSpPr txBox="1"/>
          <p:nvPr/>
        </p:nvSpPr>
        <p:spPr>
          <a:xfrm>
            <a:off x="344260" y="3707170"/>
            <a:ext cx="13960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spc="3" dirty="0">
                <a:solidFill>
                  <a:srgbClr val="FF0000"/>
                </a:solidFill>
                <a:latin typeface="Montserrat ExtraLight"/>
              </a:rPr>
              <a:t>Colunas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4674DA4-1CBB-47EF-8570-9C4839175605}"/>
              </a:ext>
            </a:extLst>
          </p:cNvPr>
          <p:cNvCxnSpPr/>
          <p:nvPr/>
        </p:nvCxnSpPr>
        <p:spPr>
          <a:xfrm>
            <a:off x="1415143" y="3946055"/>
            <a:ext cx="9144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BC019DC-A363-4EDB-BF9E-EF19EAD3F067}"/>
              </a:ext>
            </a:extLst>
          </p:cNvPr>
          <p:cNvSpPr txBox="1"/>
          <p:nvPr/>
        </p:nvSpPr>
        <p:spPr>
          <a:xfrm>
            <a:off x="617537" y="4920797"/>
            <a:ext cx="13960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spc="3" dirty="0">
                <a:solidFill>
                  <a:srgbClr val="0070C0"/>
                </a:solidFill>
                <a:latin typeface="Montserrat ExtraLight"/>
              </a:rPr>
              <a:t>Valores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38ACEFFD-8616-4BAA-8621-1B52C8AAF1A6}"/>
              </a:ext>
            </a:extLst>
          </p:cNvPr>
          <p:cNvCxnSpPr>
            <a:cxnSpLocks/>
          </p:cNvCxnSpPr>
          <p:nvPr/>
        </p:nvCxnSpPr>
        <p:spPr>
          <a:xfrm flipV="1">
            <a:off x="1578429" y="4869581"/>
            <a:ext cx="932543" cy="23888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740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F71397-0054-BF05-CE00-0F57CF4C1FB1}"/>
              </a:ext>
            </a:extLst>
          </p:cNvPr>
          <p:cNvSpPr txBox="1"/>
          <p:nvPr/>
        </p:nvSpPr>
        <p:spPr>
          <a:xfrm>
            <a:off x="1009650" y="441300"/>
            <a:ext cx="96445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Tabelas</a:t>
            </a:r>
            <a:endParaRPr lang="pt-BR" sz="1800" b="1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71CE19C-A209-B23B-F0E3-D890D7BDB345}"/>
              </a:ext>
            </a:extLst>
          </p:cNvPr>
          <p:cNvSpPr txBox="1"/>
          <p:nvPr/>
        </p:nvSpPr>
        <p:spPr>
          <a:xfrm>
            <a:off x="1009650" y="1020987"/>
            <a:ext cx="6862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Como funcionam?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E8DB18-FEC2-91BA-1216-F1B50D784535}"/>
              </a:ext>
            </a:extLst>
          </p:cNvPr>
          <p:cNvSpPr/>
          <p:nvPr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BED5B0E-5734-423C-9E7D-307C75ACC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48483"/>
              </p:ext>
            </p:extLst>
          </p:nvPr>
        </p:nvGraphicFramePr>
        <p:xfrm>
          <a:off x="2510972" y="3793550"/>
          <a:ext cx="714465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514">
                  <a:extLst>
                    <a:ext uri="{9D8B030D-6E8A-4147-A177-3AD203B41FA5}">
                      <a16:colId xmlns:a16="http://schemas.microsoft.com/office/drawing/2014/main" val="2080534278"/>
                    </a:ext>
                  </a:extLst>
                </a:gridCol>
                <a:gridCol w="1792514">
                  <a:extLst>
                    <a:ext uri="{9D8B030D-6E8A-4147-A177-3AD203B41FA5}">
                      <a16:colId xmlns:a16="http://schemas.microsoft.com/office/drawing/2014/main" val="241720444"/>
                    </a:ext>
                  </a:extLst>
                </a:gridCol>
                <a:gridCol w="1792514">
                  <a:extLst>
                    <a:ext uri="{9D8B030D-6E8A-4147-A177-3AD203B41FA5}">
                      <a16:colId xmlns:a16="http://schemas.microsoft.com/office/drawing/2014/main" val="3241667424"/>
                    </a:ext>
                  </a:extLst>
                </a:gridCol>
                <a:gridCol w="1767115">
                  <a:extLst>
                    <a:ext uri="{9D8B030D-6E8A-4147-A177-3AD203B41FA5}">
                      <a16:colId xmlns:a16="http://schemas.microsoft.com/office/drawing/2014/main" val="34590845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Identificador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  <a:p>
                      <a:r>
                        <a:rPr lang="pt-BR" dirty="0"/>
                        <a:t>(TEXT)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Idade</a:t>
                      </a:r>
                    </a:p>
                    <a:p>
                      <a:r>
                        <a:rPr lang="pt-BR" dirty="0"/>
                        <a:t>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Salario</a:t>
                      </a:r>
                    </a:p>
                    <a:p>
                      <a:r>
                        <a:rPr lang="pt-BR" dirty="0"/>
                        <a:t>NUMERIC (15,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508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Vinicio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58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Fulano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3100.00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83272"/>
                  </a:ext>
                </a:extLst>
              </a:tr>
            </a:tbl>
          </a:graphicData>
        </a:graphic>
      </p:graphicFrame>
      <p:sp>
        <p:nvSpPr>
          <p:cNvPr id="11" name="CaixaDeTexto 14">
            <a:extLst>
              <a:ext uri="{FF2B5EF4-FFF2-40B4-BE49-F238E27FC236}">
                <a16:creationId xmlns:a16="http://schemas.microsoft.com/office/drawing/2014/main" id="{2514F8C2-6DBB-4F6C-BC65-EBD4D36BBEA6}"/>
              </a:ext>
            </a:extLst>
          </p:cNvPr>
          <p:cNvSpPr txBox="1"/>
          <p:nvPr/>
        </p:nvSpPr>
        <p:spPr>
          <a:xfrm>
            <a:off x="1009649" y="1651812"/>
            <a:ext cx="9310007" cy="97932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sz="2000" dirty="0"/>
              <a:t>Cada </a:t>
            </a:r>
            <a:r>
              <a:rPr lang="pt-BR" sz="2000" b="1" dirty="0"/>
              <a:t>coluna</a:t>
            </a:r>
            <a:r>
              <a:rPr lang="pt-BR" sz="2000" dirty="0"/>
              <a:t> tem um </a:t>
            </a:r>
            <a:r>
              <a:rPr lang="pt-BR" sz="2000" b="1" dirty="0"/>
              <a:t>tipo de dado</a:t>
            </a:r>
            <a:r>
              <a:rPr lang="pt-BR" sz="2000" dirty="0"/>
              <a:t>, veremos a seguir diversos tipos de dados do padrão SQL, especialmente do PostgreSQL: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cs typeface="Calibri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975F84-1C4F-4B9D-9687-B91C6600DCE8}"/>
              </a:ext>
            </a:extLst>
          </p:cNvPr>
          <p:cNvSpPr txBox="1"/>
          <p:nvPr/>
        </p:nvSpPr>
        <p:spPr>
          <a:xfrm>
            <a:off x="2510972" y="3393440"/>
            <a:ext cx="68629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Tabela Funcionário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1076182-AC93-40C7-AF82-7B8CFCF97ADA}"/>
              </a:ext>
            </a:extLst>
          </p:cNvPr>
          <p:cNvSpPr txBox="1"/>
          <p:nvPr/>
        </p:nvSpPr>
        <p:spPr>
          <a:xfrm>
            <a:off x="344260" y="3707170"/>
            <a:ext cx="13960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spc="3" dirty="0">
                <a:solidFill>
                  <a:srgbClr val="FF0000"/>
                </a:solidFill>
                <a:latin typeface="Montserrat ExtraLight"/>
              </a:rPr>
              <a:t>Colunas</a:t>
            </a:r>
          </a:p>
          <a:p>
            <a:r>
              <a:rPr lang="pt-BR" sz="2000" b="1" spc="3" dirty="0">
                <a:solidFill>
                  <a:srgbClr val="FF0000"/>
                </a:solidFill>
                <a:latin typeface="Montserrat ExtraLight"/>
              </a:rPr>
              <a:t>com Tipos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4674DA4-1CBB-47EF-8570-9C4839175605}"/>
              </a:ext>
            </a:extLst>
          </p:cNvPr>
          <p:cNvCxnSpPr/>
          <p:nvPr/>
        </p:nvCxnSpPr>
        <p:spPr>
          <a:xfrm>
            <a:off x="1556430" y="3967827"/>
            <a:ext cx="9144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BC019DC-A363-4EDB-BF9E-EF19EAD3F067}"/>
              </a:ext>
            </a:extLst>
          </p:cNvPr>
          <p:cNvSpPr txBox="1"/>
          <p:nvPr/>
        </p:nvSpPr>
        <p:spPr>
          <a:xfrm>
            <a:off x="617537" y="4920797"/>
            <a:ext cx="13960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spc="3" dirty="0">
                <a:solidFill>
                  <a:srgbClr val="0070C0"/>
                </a:solidFill>
                <a:latin typeface="Montserrat ExtraLight"/>
              </a:rPr>
              <a:t>Valores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38ACEFFD-8616-4BAA-8621-1B52C8AAF1A6}"/>
              </a:ext>
            </a:extLst>
          </p:cNvPr>
          <p:cNvCxnSpPr>
            <a:cxnSpLocks/>
          </p:cNvCxnSpPr>
          <p:nvPr/>
        </p:nvCxnSpPr>
        <p:spPr>
          <a:xfrm flipV="1">
            <a:off x="1578429" y="4869581"/>
            <a:ext cx="932543" cy="23888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44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F71397-0054-BF05-CE00-0F57CF4C1FB1}"/>
              </a:ext>
            </a:extLst>
          </p:cNvPr>
          <p:cNvSpPr txBox="1"/>
          <p:nvPr/>
        </p:nvSpPr>
        <p:spPr>
          <a:xfrm>
            <a:off x="1009650" y="441300"/>
            <a:ext cx="96445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Tipos de Dados</a:t>
            </a:r>
            <a:endParaRPr lang="pt-BR" sz="1800" b="1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D0E55FD-8F9C-C4A0-6D76-3BE1EC88BC95}"/>
              </a:ext>
            </a:extLst>
          </p:cNvPr>
          <p:cNvSpPr txBox="1"/>
          <p:nvPr/>
        </p:nvSpPr>
        <p:spPr>
          <a:xfrm>
            <a:off x="1009650" y="1572053"/>
            <a:ext cx="5086349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Texto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cs typeface="Calibri"/>
            </a:endParaRPr>
          </a:p>
          <a:p>
            <a:pPr marL="571500" indent="-57150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CHAR: </a:t>
            </a:r>
            <a:r>
              <a:rPr lang="pt-BR" sz="2000" dirty="0">
                <a:solidFill>
                  <a:schemeClr val="accent1"/>
                </a:solidFill>
                <a:latin typeface="Montserrat"/>
                <a:cs typeface="Calibri"/>
              </a:rPr>
              <a:t>“textos com tamanho fixo”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cs typeface="Calibri"/>
            </a:endParaRPr>
          </a:p>
          <a:p>
            <a:pPr marL="571500" indent="-57150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VARCHAR : </a:t>
            </a:r>
            <a:r>
              <a:rPr lang="pt-BR" sz="2000" dirty="0">
                <a:solidFill>
                  <a:schemeClr val="accent1"/>
                </a:solidFill>
                <a:latin typeface="Montserrat"/>
                <a:cs typeface="Calibri"/>
              </a:rPr>
              <a:t>“textos finitos (com limite)”</a:t>
            </a:r>
          </a:p>
          <a:p>
            <a:pPr marL="571500" indent="-57150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TEXT: </a:t>
            </a:r>
            <a:r>
              <a:rPr lang="pt-BR" sz="2000" dirty="0">
                <a:solidFill>
                  <a:schemeClr val="accent1"/>
                </a:solidFill>
                <a:latin typeface="Montserrat"/>
                <a:cs typeface="Calibri"/>
              </a:rPr>
              <a:t>“textos grandes  / sem fim predefinido” – </a:t>
            </a:r>
            <a:r>
              <a:rPr lang="pt-BR" sz="2000" b="1" i="1" dirty="0">
                <a:solidFill>
                  <a:schemeClr val="accent1"/>
                </a:solidFill>
                <a:latin typeface="Montserrat"/>
                <a:cs typeface="Calibri"/>
              </a:rPr>
              <a:t>padrão PostgreSQL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ontserrat" pitchFamily="2" charset="77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71CE19C-A209-B23B-F0E3-D890D7BDB345}"/>
              </a:ext>
            </a:extLst>
          </p:cNvPr>
          <p:cNvSpPr txBox="1"/>
          <p:nvPr/>
        </p:nvSpPr>
        <p:spPr>
          <a:xfrm>
            <a:off x="1009650" y="987279"/>
            <a:ext cx="6862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Banco de dados relacional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E8DB18-FEC2-91BA-1216-F1B50D784535}"/>
              </a:ext>
            </a:extLst>
          </p:cNvPr>
          <p:cNvSpPr/>
          <p:nvPr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50DF83-AEEB-4332-A3C7-CB36DB27A26C}"/>
              </a:ext>
            </a:extLst>
          </p:cNvPr>
          <p:cNvSpPr txBox="1"/>
          <p:nvPr/>
        </p:nvSpPr>
        <p:spPr>
          <a:xfrm>
            <a:off x="6095999" y="1188315"/>
            <a:ext cx="5086349" cy="50013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Números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cs typeface="Calibri"/>
            </a:endParaRPr>
          </a:p>
          <a:p>
            <a:pPr marL="571500" indent="-57150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INT ou INTEGER: </a:t>
            </a:r>
            <a:r>
              <a:rPr lang="pt-BR" sz="2000" dirty="0">
                <a:solidFill>
                  <a:schemeClr val="accent1"/>
                </a:solidFill>
                <a:latin typeface="Montserrat"/>
                <a:cs typeface="Calibri"/>
              </a:rPr>
              <a:t>“números inteiros –de -2.147.483.648 a +2.147.483.647”</a:t>
            </a:r>
          </a:p>
          <a:p>
            <a:pPr marL="571500" indent="-57150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REAL: </a:t>
            </a:r>
            <a:r>
              <a:rPr lang="pt-BR" sz="2000" dirty="0">
                <a:solidFill>
                  <a:schemeClr val="accent1"/>
                </a:solidFill>
                <a:latin typeface="Montserrat"/>
                <a:cs typeface="Calibri"/>
              </a:rPr>
              <a:t>“números quebrados – até 6 dígitos decimais, </a:t>
            </a:r>
            <a:r>
              <a:rPr lang="pt-BR" sz="2000" b="1" i="1" dirty="0">
                <a:solidFill>
                  <a:schemeClr val="accent1"/>
                </a:solidFill>
                <a:latin typeface="Montserrat"/>
                <a:cs typeface="Calibri"/>
              </a:rPr>
              <a:t>IMPRECISO</a:t>
            </a:r>
            <a:r>
              <a:rPr lang="pt-BR" sz="2000" dirty="0">
                <a:solidFill>
                  <a:schemeClr val="accent1"/>
                </a:solidFill>
                <a:latin typeface="Montserrat"/>
                <a:cs typeface="Calibri"/>
              </a:rPr>
              <a:t>”</a:t>
            </a:r>
          </a:p>
          <a:p>
            <a:pPr marL="571500" indent="-57150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DOUBLE PRECISION: </a:t>
            </a:r>
            <a:r>
              <a:rPr lang="pt-BR" sz="2000" dirty="0">
                <a:solidFill>
                  <a:schemeClr val="accent1"/>
                </a:solidFill>
                <a:latin typeface="Montserrat"/>
                <a:cs typeface="Calibri"/>
              </a:rPr>
              <a:t>“números quebrados – até 15 dígitos decimais, </a:t>
            </a:r>
            <a:r>
              <a:rPr lang="pt-BR" sz="2000" b="1" i="1" dirty="0">
                <a:solidFill>
                  <a:schemeClr val="accent1"/>
                </a:solidFill>
                <a:latin typeface="Montserrat"/>
                <a:cs typeface="Calibri"/>
              </a:rPr>
              <a:t>IMPRECISO</a:t>
            </a:r>
            <a:r>
              <a:rPr lang="pt-BR" sz="2000" dirty="0">
                <a:solidFill>
                  <a:schemeClr val="accent1"/>
                </a:solidFill>
                <a:latin typeface="Montserrat"/>
                <a:cs typeface="Calibri"/>
              </a:rPr>
              <a:t>”</a:t>
            </a:r>
          </a:p>
          <a:p>
            <a:pPr marL="571500" indent="-57150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NUMERIC: </a:t>
            </a:r>
            <a:r>
              <a:rPr lang="pt-BR" sz="2000" dirty="0">
                <a:solidFill>
                  <a:schemeClr val="accent1"/>
                </a:solidFill>
                <a:latin typeface="Montserrat"/>
                <a:cs typeface="Calibri"/>
              </a:rPr>
              <a:t>“números quebrados, </a:t>
            </a:r>
            <a:r>
              <a:rPr lang="pt-BR" sz="2000" b="1" i="1" dirty="0">
                <a:solidFill>
                  <a:schemeClr val="accent1"/>
                </a:solidFill>
                <a:latin typeface="Montserrat"/>
                <a:cs typeface="Calibri"/>
              </a:rPr>
              <a:t>PRECISO</a:t>
            </a:r>
            <a:r>
              <a:rPr lang="pt-BR" sz="2000" dirty="0">
                <a:solidFill>
                  <a:schemeClr val="accent1"/>
                </a:solidFill>
                <a:latin typeface="Montserrat"/>
                <a:cs typeface="Calibri"/>
              </a:rPr>
              <a:t>”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90442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F71397-0054-BF05-CE00-0F57CF4C1FB1}"/>
              </a:ext>
            </a:extLst>
          </p:cNvPr>
          <p:cNvSpPr txBox="1"/>
          <p:nvPr/>
        </p:nvSpPr>
        <p:spPr>
          <a:xfrm>
            <a:off x="1009650" y="441300"/>
            <a:ext cx="96445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Tipos de Dados</a:t>
            </a:r>
            <a:endParaRPr lang="pt-BR" sz="1800" b="1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71CE19C-A209-B23B-F0E3-D890D7BDB345}"/>
              </a:ext>
            </a:extLst>
          </p:cNvPr>
          <p:cNvSpPr txBox="1"/>
          <p:nvPr/>
        </p:nvSpPr>
        <p:spPr>
          <a:xfrm>
            <a:off x="1009650" y="987279"/>
            <a:ext cx="6862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Banco de dados relacional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E8DB18-FEC2-91BA-1216-F1B50D784535}"/>
              </a:ext>
            </a:extLst>
          </p:cNvPr>
          <p:cNvSpPr/>
          <p:nvPr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E0D795-D581-4420-8D30-548ECDA8E351}"/>
              </a:ext>
            </a:extLst>
          </p:cNvPr>
          <p:cNvSpPr txBox="1"/>
          <p:nvPr/>
        </p:nvSpPr>
        <p:spPr>
          <a:xfrm>
            <a:off x="993812" y="1419687"/>
            <a:ext cx="9660396" cy="35994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Datas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cs typeface="Calibri"/>
            </a:endParaRPr>
          </a:p>
          <a:p>
            <a:pPr marL="571500" indent="-57150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DATE: </a:t>
            </a:r>
            <a:r>
              <a:rPr lang="pt-BR" sz="2000" dirty="0">
                <a:solidFill>
                  <a:schemeClr val="accent1"/>
                </a:solidFill>
              </a:rPr>
              <a:t>“apenas datas, sem hora”-  </a:t>
            </a:r>
            <a:r>
              <a:rPr lang="pt-BR" sz="2000" dirty="0">
                <a:solidFill>
                  <a:schemeClr val="accent1"/>
                </a:solidFill>
                <a:latin typeface="Montserrat"/>
                <a:cs typeface="Calibri"/>
              </a:rPr>
              <a:t>‘2024</a:t>
            </a:r>
            <a:r>
              <a:rPr lang="pt-BR" sz="2000" dirty="0">
                <a:solidFill>
                  <a:schemeClr val="accent1"/>
                </a:solidFill>
              </a:rPr>
              <a:t>-06-27’</a:t>
            </a:r>
          </a:p>
          <a:p>
            <a:pPr marL="571500" indent="-57150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TIMESTAMP WITHOUT TIME ZONE: </a:t>
            </a:r>
            <a:r>
              <a:rPr lang="pt-BR" sz="2000" dirty="0">
                <a:solidFill>
                  <a:schemeClr val="accent1"/>
                </a:solidFill>
                <a:latin typeface="Montserrat"/>
                <a:cs typeface="Calibri"/>
              </a:rPr>
              <a:t>“data e hora, sem levar em conta o fuso horário” - </a:t>
            </a:r>
            <a:r>
              <a:rPr lang="pt-BR" sz="2000" dirty="0">
                <a:solidFill>
                  <a:schemeClr val="accent1"/>
                </a:solidFill>
              </a:rPr>
              <a:t>'2024-06-27 15:00:00’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(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DATETIME2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 no SQL Server, 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DATETIME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 no MySQL)</a:t>
            </a:r>
          </a:p>
          <a:p>
            <a:pPr marL="571500" indent="-57150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TIMESTAMP WITH TIME ZONE: </a:t>
            </a:r>
            <a:r>
              <a:rPr lang="pt-BR" sz="2000" dirty="0">
                <a:solidFill>
                  <a:schemeClr val="accent1"/>
                </a:solidFill>
                <a:latin typeface="Montserrat"/>
                <a:cs typeface="Calibri"/>
              </a:rPr>
              <a:t>“data e hora, levando em conta o fuso horário” - '</a:t>
            </a:r>
            <a:r>
              <a:rPr lang="pt-BR" altLang="pt-BR" sz="2000" dirty="0">
                <a:solidFill>
                  <a:schemeClr val="accent1"/>
                </a:solidFill>
                <a:latin typeface="Montserrat"/>
                <a:cs typeface="Calibri"/>
              </a:rPr>
              <a:t>2004-10-19 10:23:54+02 </a:t>
            </a:r>
            <a:r>
              <a:rPr lang="pt-BR" sz="2000" dirty="0">
                <a:solidFill>
                  <a:schemeClr val="accent1"/>
                </a:solidFill>
                <a:latin typeface="Montserrat"/>
                <a:cs typeface="Calibri"/>
              </a:rPr>
              <a:t>’ – </a:t>
            </a:r>
            <a:r>
              <a:rPr lang="pt-BR" sz="2000" b="1" i="1" dirty="0">
                <a:solidFill>
                  <a:schemeClr val="accent1"/>
                </a:solidFill>
                <a:latin typeface="Montserrat"/>
                <a:cs typeface="Calibri"/>
              </a:rPr>
              <a:t>padrão PostgreSQL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 (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DATETIMEOFFSET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 no SQL Server, 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TIMESTAMP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 no MySQL)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C1C3C67-D5B3-4C0E-B404-7CC02C9C3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26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F71397-0054-BF05-CE00-0F57CF4C1FB1}"/>
              </a:ext>
            </a:extLst>
          </p:cNvPr>
          <p:cNvSpPr txBox="1"/>
          <p:nvPr/>
        </p:nvSpPr>
        <p:spPr>
          <a:xfrm>
            <a:off x="1009650" y="441300"/>
            <a:ext cx="96445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Tipos de Dados</a:t>
            </a:r>
            <a:endParaRPr lang="pt-BR" sz="1800" b="1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71CE19C-A209-B23B-F0E3-D890D7BDB345}"/>
              </a:ext>
            </a:extLst>
          </p:cNvPr>
          <p:cNvSpPr txBox="1"/>
          <p:nvPr/>
        </p:nvSpPr>
        <p:spPr>
          <a:xfrm>
            <a:off x="1009650" y="987279"/>
            <a:ext cx="6862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Banco de dados relacional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E8DB18-FEC2-91BA-1216-F1B50D784535}"/>
              </a:ext>
            </a:extLst>
          </p:cNvPr>
          <p:cNvSpPr/>
          <p:nvPr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C1C3C67-D5B3-4C0E-B404-7CC02C9C3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2930D0-60A9-4A92-994D-A795E44BDAA6}"/>
              </a:ext>
            </a:extLst>
          </p:cNvPr>
          <p:cNvSpPr txBox="1"/>
          <p:nvPr/>
        </p:nvSpPr>
        <p:spPr>
          <a:xfrm>
            <a:off x="993811" y="1419687"/>
            <a:ext cx="10262017" cy="39486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Pontos Importantes: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Sempre armazene valores monetários como NUMERIC ou INT (centavos)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Para texto no PostgreSQL – VARCHAR e TEXT tem a mesma representação, prefira TEXT a menos que o texto tenha um limite máximo sempre.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Sempre verifique as recomendações do fornecedor do Gerenciador do Banco de Dados: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  <a:hlinkClick r:id="rId2"/>
              </a:rPr>
              <a:t>https://wiki.postgresql.org/wiki/Don't_Do_This</a:t>
            </a: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4477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Porta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de1c57e-919b-452d-af71-40dd36d53e1d" xsi:nil="true"/>
    <lcf76f155ced4ddcb4097134ff3c332f xmlns="761627ea-33f3-4494-b25a-8cd6aa0e35a2">
      <Terms xmlns="http://schemas.microsoft.com/office/infopath/2007/PartnerControls"/>
    </lcf76f155ced4ddcb4097134ff3c332f>
    <SharedWithUsers xmlns="ade1c57e-919b-452d-af71-40dd36d53e1d">
      <UserInfo>
        <DisplayName>Erica Franco Teixeira</DisplayName>
        <AccountId>64</AccountId>
        <AccountType/>
      </UserInfo>
      <UserInfo>
        <DisplayName>Adriane Treitero Consolo</DisplayName>
        <AccountId>162</AccountId>
        <AccountType/>
      </UserInfo>
      <UserInfo>
        <DisplayName>Jaqueline Eiri Kono</DisplayName>
        <AccountId>111</AccountId>
        <AccountType/>
      </UserInfo>
      <UserInfo>
        <DisplayName>Arthur Antunes Ferreira</DisplayName>
        <AccountId>105</AccountId>
        <AccountType/>
      </UserInfo>
      <UserInfo>
        <DisplayName>Felipe Santos de Jesus</DisplayName>
        <AccountId>104</AccountId>
        <AccountType/>
      </UserInfo>
      <UserInfo>
        <DisplayName>Dirce Maria Rocha da Silva</DisplayName>
        <AccountId>648</AccountId>
        <AccountType/>
      </UserInfo>
      <UserInfo>
        <DisplayName>Adriana Valeria Lucena</DisplayName>
        <AccountId>1483</AccountId>
        <AccountType/>
      </UserInfo>
      <UserInfo>
        <DisplayName>Claudia Baroni Savini Ferreira</DisplayName>
        <AccountId>46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82C90BF6F131D448E527484C8CE1227" ma:contentTypeVersion="15" ma:contentTypeDescription="Criar um novo documento." ma:contentTypeScope="" ma:versionID="ce0db57d641df80177d513ae0b371357">
  <xsd:schema xmlns:xsd="http://www.w3.org/2001/XMLSchema" xmlns:xs="http://www.w3.org/2001/XMLSchema" xmlns:p="http://schemas.microsoft.com/office/2006/metadata/properties" xmlns:ns2="761627ea-33f3-4494-b25a-8cd6aa0e35a2" xmlns:ns3="ade1c57e-919b-452d-af71-40dd36d53e1d" targetNamespace="http://schemas.microsoft.com/office/2006/metadata/properties" ma:root="true" ma:fieldsID="ef9bdaaa78acec39267c678fb74048a2" ns2:_="" ns3:_="">
    <xsd:import namespace="761627ea-33f3-4494-b25a-8cd6aa0e35a2"/>
    <xsd:import namespace="ade1c57e-919b-452d-af71-40dd36d53e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1627ea-33f3-4494-b25a-8cd6aa0e3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m" ma:readOnly="false" ma:fieldId="{5cf76f15-5ced-4ddc-b409-7134ff3c332f}" ma:taxonomyMulti="true" ma:sspId="3bb9e50e-ce22-4fee-9d7c-9dfda410bf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e1c57e-919b-452d-af71-40dd36d53e1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5c9146ae-5e5a-4b7a-b2bc-77258f2dac17}" ma:internalName="TaxCatchAll" ma:showField="CatchAllData" ma:web="ade1c57e-919b-452d-af71-40dd36d53e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3EFEAC-8B25-4F79-A383-9706C39874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A1CBCF-0C1B-4E95-ACA8-37AE70B07EF4}">
  <ds:schemaRefs>
    <ds:schemaRef ds:uri="http://schemas.microsoft.com/office/infopath/2007/PartnerControls"/>
    <ds:schemaRef ds:uri="http://purl.org/dc/terms/"/>
    <ds:schemaRef ds:uri="http://www.w3.org/XML/1998/namespace"/>
    <ds:schemaRef ds:uri="ade1c57e-919b-452d-af71-40dd36d53e1d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761627ea-33f3-4494-b25a-8cd6aa0e35a2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87D8BB8-92BA-44E1-B9FC-C644B68F65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1627ea-33f3-4494-b25a-8cd6aa0e35a2"/>
    <ds:schemaRef ds:uri="ade1c57e-919b-452d-af71-40dd36d53e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796</Words>
  <Application>Microsoft Office PowerPoint</Application>
  <PresentationFormat>Widescreen</PresentationFormat>
  <Paragraphs>177</Paragraphs>
  <Slides>20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9" baseType="lpstr">
      <vt:lpstr>Aptos</vt:lpstr>
      <vt:lpstr>Arial</vt:lpstr>
      <vt:lpstr>Calibri</vt:lpstr>
      <vt:lpstr>Courier New</vt:lpstr>
      <vt:lpstr>Montserrat</vt:lpstr>
      <vt:lpstr>Montserrat ExtraLight</vt:lpstr>
      <vt:lpstr>Trade Gothic Next Cond</vt:lpstr>
      <vt:lpstr>Trade Gothic Next Light</vt:lpstr>
      <vt:lpstr>PortalVTI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Vinicio</dc:creator>
  <cp:lastModifiedBy>Vinicio Oliveira Santos</cp:lastModifiedBy>
  <cp:revision>302</cp:revision>
  <dcterms:created xsi:type="dcterms:W3CDTF">2022-07-07T19:26:39Z</dcterms:created>
  <dcterms:modified xsi:type="dcterms:W3CDTF">2025-08-20T19:03:21Z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0x010100682C90BF6F131D448E527484C8CE1227</vt:lpwstr>
  </property>
  <property fmtid="{D5CDD505-2E9C-101B-9397-08002B2CF9AE}" pid="3" name="MediaServiceImageTags">
    <vt:lpwstr/>
  </property>
</Properties>
</file>