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945CA-52FF-469C-8C7E-2609ED4FA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6A408-1E45-4649-946F-865C8DB30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15114-48AC-45E7-8199-FC5C34B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C280D-38FC-42A6-82C2-57D5079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3816E-C016-40B0-A6A8-4F7360F7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4393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AE57F-4861-4510-8EA8-FF7B820C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E95119-7D38-49C6-847E-E7DF303E7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1BEE7-A667-42F8-A7CB-75B6907B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95A73-317D-444B-8619-1B41C55D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2C1C4-D9D1-4FF2-9E4E-BFC41494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1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CC310B-E647-467E-9311-00FB41D83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A90257-4E5E-4581-9F3A-55BA558A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AD63B-3FF5-490D-9ABE-7B550FA1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3B75B-F29C-4D75-B0D1-2FDF27B1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B3F58-2064-4127-A636-50CE44C9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63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F6E2-4D97-4A7D-BCC6-319C9965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6FA39-E7A7-4B75-89E2-0DF5F35C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4AE69-0337-49AF-A4F8-4C0DAFC3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C7C507-546A-474D-BD7C-82A2EB56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4498A-3AA6-441C-8030-8328FEC9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71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EA1EB-19D2-4615-89FF-1A090208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F6DC7-9E6F-4A72-8280-391141A51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C367D-F199-4E68-8522-E668D5B9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A53CF-53E6-4CE1-B037-D1B30CEC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ACEB5-FF5F-46DE-9D62-7ED50C63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585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7520-D8CC-4B4A-B4B3-BE4C0CFF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3DCEA-E182-4F98-B358-787D4B9E2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EA1438-69CF-457A-A961-8A14C6E7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121181-9F67-4825-93DE-4106B6E7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BA2B45-17C7-4543-8FA9-BDA9C97F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AFDAD-E1EF-45D4-A16A-A47EA340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547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1F20C-A5CF-4A63-B6AB-8C543BE0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CE3C40-1340-4618-8D79-DE68132E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F35BEE-1324-468E-A93F-91906DCE7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407F87-6A72-4591-BD28-C513320E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A951A3-31BF-49B5-BD67-2212C7FC4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0EEC6C-5DED-4914-A0C1-DE7C681D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60AF9B-1A36-4CA2-9FB4-6DE776B9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911532-22B2-4D71-84AC-6F0EE985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964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257C5-C6ED-4394-928D-8F807221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A393C3-1EB1-4257-8FE4-D45CFF21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1952AA-F199-4CE7-89AA-55947E6C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53F602-EBD8-413B-ADF3-AC4EB5C3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3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ECE93D-50B4-43C7-88C1-C7F24ACC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5CA9EB-88F9-4D15-B679-A4FCDC83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373C75-08F5-41E8-9326-31AFDC5C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557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D22B9-4BEE-40C4-833F-16B5A19E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6952D-4759-481B-AC4C-3D0EE638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7B59A5-BBD7-4FBD-9672-8E0FB5488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8CBC7-65A7-469C-86E6-DF9AB823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9C1EF-2184-4FD2-87BF-57055594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D32B9-DB1B-425D-87F6-A51510BC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06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8CF8A-36BE-47C4-A207-14574869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B79AB6-4778-42DD-9D83-7E9D4EA96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065739-FA8B-4F54-86F4-4EACC122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BCDDD4-18AA-4A58-BE38-7DC8F493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C93DDF-5ADF-4B89-B3D3-648F8BDD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6492D-3BB1-42B4-B507-F377C9F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9363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2D5AED-2BB3-4C82-AFDC-980A0788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CF4855-446C-46E4-8212-888141C9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2F3EA-614E-453C-B0CD-3813EAE59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69A2C-7AAF-40AE-800F-E3A191C20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EA385-70EB-498F-9D75-81E835E4D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857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3601F2-F9C2-496A-ADCD-58450D40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8" y="1462087"/>
            <a:ext cx="6134974" cy="393382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D6052CD-E443-429F-96AF-06023E48E59E}"/>
              </a:ext>
            </a:extLst>
          </p:cNvPr>
          <p:cNvSpPr txBox="1"/>
          <p:nvPr/>
        </p:nvSpPr>
        <p:spPr>
          <a:xfrm>
            <a:off x="6096000" y="1224793"/>
            <a:ext cx="5749255" cy="107721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ORDENAMIENTO POR SELECCION</a:t>
            </a:r>
            <a:endParaRPr lang="es-PE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FFC838-8E83-4B1A-9833-4ABA98AB97E5}"/>
              </a:ext>
            </a:extLst>
          </p:cNvPr>
          <p:cNvSpPr txBox="1"/>
          <p:nvPr/>
        </p:nvSpPr>
        <p:spPr>
          <a:xfrm>
            <a:off x="6144936" y="3244637"/>
            <a:ext cx="175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Josué Cotera </a:t>
            </a:r>
            <a:endParaRPr lang="es-PE" dirty="0">
              <a:ln w="0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5CBD1E-4A96-482F-B603-C3689E5BDEC6}"/>
              </a:ext>
            </a:extLst>
          </p:cNvPr>
          <p:cNvSpPr txBox="1"/>
          <p:nvPr/>
        </p:nvSpPr>
        <p:spPr>
          <a:xfrm>
            <a:off x="7023683" y="4003162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Jhordi Rosales</a:t>
            </a:r>
            <a:endParaRPr lang="es-PE" dirty="0">
              <a:ln w="0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643240-49AE-4633-BD4E-B7F4D3AA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965" y="6301748"/>
            <a:ext cx="1345035" cy="5562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92229DC-9F1A-43C1-ACCE-73D9CFB929A9}"/>
              </a:ext>
            </a:extLst>
          </p:cNvPr>
          <p:cNvSpPr txBox="1"/>
          <p:nvPr/>
        </p:nvSpPr>
        <p:spPr>
          <a:xfrm>
            <a:off x="7709483" y="4877030"/>
            <a:ext cx="421966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Ingeniería de Software con Inteligencia Artificial</a:t>
            </a:r>
            <a:endParaRPr lang="es-P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68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DB8579-7D6C-45B9-A0D4-477EAB61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20" y="1281419"/>
            <a:ext cx="520117" cy="3600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8439FA-6307-4177-B6BC-F9527B70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49" y="1281419"/>
            <a:ext cx="520117" cy="3600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9D32C6-1E49-4DEF-B2D9-367E95F7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88" y="1281419"/>
            <a:ext cx="520117" cy="3600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69D928-60BF-431A-BB6E-2540F8D4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27" y="1316724"/>
            <a:ext cx="520117" cy="36002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FD7EA5B-CCC6-4071-9528-AD925F3E008D}"/>
              </a:ext>
            </a:extLst>
          </p:cNvPr>
          <p:cNvSpPr/>
          <p:nvPr/>
        </p:nvSpPr>
        <p:spPr>
          <a:xfrm>
            <a:off x="1636554" y="983261"/>
            <a:ext cx="3388452" cy="15753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53A8FE-AEF7-4A2A-891A-1CA7BE9B2B23}"/>
              </a:ext>
            </a:extLst>
          </p:cNvPr>
          <p:cNvSpPr txBox="1"/>
          <p:nvPr/>
        </p:nvSpPr>
        <p:spPr>
          <a:xfrm>
            <a:off x="1636554" y="1762137"/>
            <a:ext cx="8053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gency FB" panose="020B0503020202020204" pitchFamily="34" charset="0"/>
              </a:rPr>
              <a:t>Tres leches</a:t>
            </a:r>
          </a:p>
          <a:p>
            <a:endParaRPr lang="es-ES" sz="1100" dirty="0">
              <a:latin typeface="Agency FB" panose="020B0503020202020204" pitchFamily="34" charset="0"/>
            </a:endParaRPr>
          </a:p>
          <a:p>
            <a:pPr algn="ctr"/>
            <a:r>
              <a:rPr lang="es-ES" sz="1100" dirty="0">
                <a:latin typeface="Agency FB" panose="020B0503020202020204" pitchFamily="34" charset="0"/>
              </a:rPr>
              <a:t>$85 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5A72B1-8144-40A6-A285-1E3A9830BFDC}"/>
              </a:ext>
            </a:extLst>
          </p:cNvPr>
          <p:cNvSpPr txBox="1"/>
          <p:nvPr/>
        </p:nvSpPr>
        <p:spPr>
          <a:xfrm>
            <a:off x="2629949" y="1762137"/>
            <a:ext cx="569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gency FB" panose="020B0503020202020204" pitchFamily="34" charset="0"/>
              </a:rPr>
              <a:t>Vainilla</a:t>
            </a:r>
          </a:p>
          <a:p>
            <a:pPr algn="ctr"/>
            <a:endParaRPr lang="es-ES" sz="1100" dirty="0">
              <a:latin typeface="Agency FB" panose="020B0503020202020204" pitchFamily="34" charset="0"/>
            </a:endParaRPr>
          </a:p>
          <a:p>
            <a:pPr algn="ctr"/>
            <a:r>
              <a:rPr lang="es-ES" sz="1100" dirty="0">
                <a:latin typeface="Agency FB" panose="020B0503020202020204" pitchFamily="34" charset="0"/>
              </a:rPr>
              <a:t>$65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C10DA0-F4A6-4712-BFDF-A7CED2B6CD20}"/>
              </a:ext>
            </a:extLst>
          </p:cNvPr>
          <p:cNvSpPr txBox="1"/>
          <p:nvPr/>
        </p:nvSpPr>
        <p:spPr>
          <a:xfrm>
            <a:off x="3513589" y="1762137"/>
            <a:ext cx="446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gency FB" panose="020B0503020202020204" pitchFamily="34" charset="0"/>
              </a:rPr>
              <a:t>Fresa</a:t>
            </a:r>
          </a:p>
          <a:p>
            <a:endParaRPr lang="es-ES" sz="1100" dirty="0">
              <a:latin typeface="Agency FB" panose="020B0503020202020204" pitchFamily="34" charset="0"/>
            </a:endParaRPr>
          </a:p>
          <a:p>
            <a:pPr algn="ctr"/>
            <a:r>
              <a:rPr lang="es-ES" sz="1100" dirty="0">
                <a:latin typeface="Agency FB" panose="020B0503020202020204" pitchFamily="34" charset="0"/>
              </a:rPr>
              <a:t>$55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3B8B35-132B-4271-98FD-65446C48DC83}"/>
              </a:ext>
            </a:extLst>
          </p:cNvPr>
          <p:cNvSpPr txBox="1"/>
          <p:nvPr/>
        </p:nvSpPr>
        <p:spPr>
          <a:xfrm>
            <a:off x="4322078" y="1770951"/>
            <a:ext cx="7029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gency FB" panose="020B0503020202020204" pitchFamily="34" charset="0"/>
              </a:rPr>
              <a:t>Chocolate</a:t>
            </a:r>
          </a:p>
          <a:p>
            <a:endParaRPr lang="es-ES" sz="1100" dirty="0">
              <a:latin typeface="Agency FB" panose="020B0503020202020204" pitchFamily="34" charset="0"/>
            </a:endParaRPr>
          </a:p>
          <a:p>
            <a:pPr algn="ctr"/>
            <a:r>
              <a:rPr lang="es-ES" sz="1100" dirty="0">
                <a:latin typeface="Agency FB" panose="020B0503020202020204" pitchFamily="34" charset="0"/>
              </a:rPr>
              <a:t>$60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F714104-7155-4EFE-BEA4-D26CF5722E6C}"/>
              </a:ext>
            </a:extLst>
          </p:cNvPr>
          <p:cNvSpPr/>
          <p:nvPr/>
        </p:nvSpPr>
        <p:spPr>
          <a:xfrm>
            <a:off x="2093404" y="440070"/>
            <a:ext cx="2474752" cy="394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gency FB" panose="020B0503020202020204" pitchFamily="34" charset="0"/>
              </a:rPr>
              <a:t>Tienda de tortas</a:t>
            </a:r>
            <a:endParaRPr lang="es-PE" sz="1400" dirty="0">
              <a:latin typeface="Agency FB" panose="020B0503020202020204" pitchFamily="34" charset="0"/>
            </a:endParaRPr>
          </a:p>
        </p:txBody>
      </p:sp>
      <p:sp>
        <p:nvSpPr>
          <p:cNvPr id="12" name="Cara sonriente 11">
            <a:extLst>
              <a:ext uri="{FF2B5EF4-FFF2-40B4-BE49-F238E27FC236}">
                <a16:creationId xmlns:a16="http://schemas.microsoft.com/office/drawing/2014/main" id="{38BFB332-3F96-4BD0-B426-AEC1CB6ABCD7}"/>
              </a:ext>
            </a:extLst>
          </p:cNvPr>
          <p:cNvSpPr/>
          <p:nvPr/>
        </p:nvSpPr>
        <p:spPr>
          <a:xfrm>
            <a:off x="6905187" y="2011885"/>
            <a:ext cx="702928" cy="536895"/>
          </a:xfrm>
          <a:prstGeom prst="smileyFac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Botón de acción: Ayuda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2C5DB6D-047F-47ED-B2FD-A46E12594076}"/>
              </a:ext>
            </a:extLst>
          </p:cNvPr>
          <p:cNvSpPr/>
          <p:nvPr/>
        </p:nvSpPr>
        <p:spPr>
          <a:xfrm>
            <a:off x="7056534" y="1233011"/>
            <a:ext cx="436226" cy="405641"/>
          </a:xfrm>
          <a:prstGeom prst="actionButtonHelp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007827F-1B66-4EF1-978A-25275915A51C}"/>
              </a:ext>
            </a:extLst>
          </p:cNvPr>
          <p:cNvSpPr/>
          <p:nvPr/>
        </p:nvSpPr>
        <p:spPr>
          <a:xfrm>
            <a:off x="8028265" y="1076943"/>
            <a:ext cx="1124124" cy="599809"/>
          </a:xfrm>
          <a:prstGeom prst="triangle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Agency FB" panose="020B0503020202020204" pitchFamily="34" charset="0"/>
              </a:rPr>
              <a:t>El mas barato?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D18F77C2-1644-44CA-8A2C-A26F0EFC8A64}"/>
              </a:ext>
            </a:extLst>
          </p:cNvPr>
          <p:cNvSpPr/>
          <p:nvPr/>
        </p:nvSpPr>
        <p:spPr>
          <a:xfrm>
            <a:off x="5591263" y="1016819"/>
            <a:ext cx="1124124" cy="599809"/>
          </a:xfrm>
          <a:prstGeom prst="triangle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Agency FB" panose="020B0503020202020204" pitchFamily="34" charset="0"/>
              </a:rPr>
              <a:t>El mas barato?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22FBE355-029B-40A2-8C1E-BCE87C123DFA}"/>
              </a:ext>
            </a:extLst>
          </p:cNvPr>
          <p:cNvSpPr/>
          <p:nvPr/>
        </p:nvSpPr>
        <p:spPr>
          <a:xfrm rot="11494627">
            <a:off x="4810734" y="2203334"/>
            <a:ext cx="2058102" cy="335560"/>
          </a:xfrm>
          <a:prstGeom prst="arc">
            <a:avLst>
              <a:gd name="adj1" fmla="val 10647848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73654244-13C9-47B2-A130-C54AF2639A2A}"/>
              </a:ext>
            </a:extLst>
          </p:cNvPr>
          <p:cNvSpPr/>
          <p:nvPr/>
        </p:nvSpPr>
        <p:spPr>
          <a:xfrm rot="11494627">
            <a:off x="1967621" y="2293132"/>
            <a:ext cx="873498" cy="299516"/>
          </a:xfrm>
          <a:prstGeom prst="arc">
            <a:avLst>
              <a:gd name="adj1" fmla="val 10647848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1C636495-6C31-4769-BB57-0F641B51D242}"/>
              </a:ext>
            </a:extLst>
          </p:cNvPr>
          <p:cNvSpPr/>
          <p:nvPr/>
        </p:nvSpPr>
        <p:spPr>
          <a:xfrm rot="11494627">
            <a:off x="2913174" y="2283868"/>
            <a:ext cx="803222" cy="353209"/>
          </a:xfrm>
          <a:prstGeom prst="arc">
            <a:avLst>
              <a:gd name="adj1" fmla="val 10647848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C62BE4F7-EB03-4D0A-A0E2-3A7B1639605F}"/>
              </a:ext>
            </a:extLst>
          </p:cNvPr>
          <p:cNvSpPr/>
          <p:nvPr/>
        </p:nvSpPr>
        <p:spPr>
          <a:xfrm rot="11494627">
            <a:off x="3786268" y="2266284"/>
            <a:ext cx="803222" cy="353209"/>
          </a:xfrm>
          <a:prstGeom prst="arc">
            <a:avLst>
              <a:gd name="adj1" fmla="val 10647848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23" name="Tabla 23">
            <a:extLst>
              <a:ext uri="{FF2B5EF4-FFF2-40B4-BE49-F238E27FC236}">
                <a16:creationId xmlns:a16="http://schemas.microsoft.com/office/drawing/2014/main" id="{824F1D0B-68AA-4D89-A367-75E467497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50325"/>
              </p:ext>
            </p:extLst>
          </p:nvPr>
        </p:nvGraphicFramePr>
        <p:xfrm>
          <a:off x="1636554" y="3743287"/>
          <a:ext cx="8128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40535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665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 MAS BARATO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 MAS CARO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5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Tres Leches $85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Fresa $55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87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50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Lucida Calligraphy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8</cp:revision>
  <dcterms:created xsi:type="dcterms:W3CDTF">2023-08-24T17:37:33Z</dcterms:created>
  <dcterms:modified xsi:type="dcterms:W3CDTF">2023-08-24T20:40:25Z</dcterms:modified>
</cp:coreProperties>
</file>