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 Light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mfortaaLight-bold.fntdata"/><Relationship Id="rId18" Type="http://schemas.openxmlformats.org/officeDocument/2006/relationships/font" Target="fonts/Comforta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9a4e27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9a4e27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Mídias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9f6be4a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9f6be4a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9a4e27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9a4e27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9d1c8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9d1c8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 do blog com o link abaixo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9a4e27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9a4e27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 do blog com o link abaixo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9f6be4a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9f6be4a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 do blog com o link abaixo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9f6be4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9f6be4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 do blog com o link abaixo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9f6be4a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9f6be4a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Mídias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9f6be4a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9f6be4a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9d1c8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9d1c8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Mídias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f6be4a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9f6be4a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Relationship Id="rId9" Type="http://schemas.openxmlformats.org/officeDocument/2006/relationships/hyperlink" Target="https://www.instagram.com/brainee.blog/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hyperlink" Target="https://fb.me/blog.braine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brainee.com.br/blog/cursos-online-gratuitos-construir-sua-startup-do-zero.php" TargetMode="External"/><Relationship Id="rId10" Type="http://schemas.openxmlformats.org/officeDocument/2006/relationships/hyperlink" Target="http://brainee.com.br/blog/como-ter-um-mindset-empreendedor.php" TargetMode="External"/><Relationship Id="rId13" Type="http://schemas.openxmlformats.org/officeDocument/2006/relationships/hyperlink" Target="http://brainee.com.br/#" TargetMode="External"/><Relationship Id="rId12" Type="http://schemas.openxmlformats.org/officeDocument/2006/relationships/hyperlink" Target="http://brainee.com.br/#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jpg"/><Relationship Id="rId9" Type="http://schemas.openxmlformats.org/officeDocument/2006/relationships/hyperlink" Target="http://brainee.com.br/blog/como-tirar-sua-startup-do-papel.php" TargetMode="External"/><Relationship Id="rId14" Type="http://schemas.openxmlformats.org/officeDocument/2006/relationships/hyperlink" Target="http://brainee.com.br/blog/5-dicas-para-voce-nao-desistir-da-sua-startup.php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9.jpg"/><Relationship Id="rId7" Type="http://schemas.openxmlformats.org/officeDocument/2006/relationships/image" Target="../media/image4.jpg"/><Relationship Id="rId8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hyperlink" Target="https://github.com/kruschewskyfe/Brainee" TargetMode="External"/><Relationship Id="rId7" Type="http://schemas.openxmlformats.org/officeDocument/2006/relationships/hyperlink" Target="https://goo.gl/Rmfa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-9525"/>
            <a:ext cx="70866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82775" y="3947100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Status Report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-63350" y="4633575"/>
            <a:ext cx="7257600" cy="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-430525" y="4795500"/>
            <a:ext cx="3952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-735325" y="4947900"/>
            <a:ext cx="3952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5285150" y="2697425"/>
            <a:ext cx="3000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brainee.com.br</a:t>
            </a:r>
            <a:endParaRPr i="1" sz="18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6270" l="2789" r="0" t="5538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5">
            <a:alphaModFix/>
          </a:blip>
          <a:srcRect b="0" l="0" r="63749" t="0"/>
          <a:stretch/>
        </p:blipFill>
        <p:spPr>
          <a:xfrm flipH="1">
            <a:off x="-142325" y="290750"/>
            <a:ext cx="2568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0550" y="1660525"/>
            <a:ext cx="1216025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8050" y="1862300"/>
            <a:ext cx="1014250" cy="10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2426628" y="2491775"/>
            <a:ext cx="22104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8"/>
              </a:rPr>
              <a:t>blog.brainee</a:t>
            </a:r>
            <a:endParaRPr b="1" sz="20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41825" y="2787875"/>
            <a:ext cx="3000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9"/>
              </a:rPr>
              <a:t>@Brainee.blog</a:t>
            </a:r>
            <a:endParaRPr b="1" sz="20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16596" l="0" r="0" t="1168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506926" y="4257225"/>
            <a:ext cx="8566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" y="-4525"/>
            <a:ext cx="914399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 rot="10800000">
            <a:off x="874175" y="-63475"/>
            <a:ext cx="45900" cy="4442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3"/>
          <p:cNvPicPr preferRelativeResize="0"/>
          <p:nvPr/>
        </p:nvPicPr>
        <p:blipFill rotWithShape="1">
          <a:blip r:embed="rId5">
            <a:alphaModFix/>
          </a:blip>
          <a:srcRect b="0" l="0" r="63749" t="0"/>
          <a:stretch/>
        </p:blipFill>
        <p:spPr>
          <a:xfrm>
            <a:off x="6733375" y="290750"/>
            <a:ext cx="256895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 flipH="1" rot="-5400000">
            <a:off x="-1304125" y="1915850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Aprendizados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178975" y="1374475"/>
            <a:ext cx="563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Dificuldades</a:t>
            </a:r>
            <a:r>
              <a:rPr lang="pt-BR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: c</a:t>
            </a:r>
            <a:r>
              <a:rPr lang="pt-BR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riação do CTA e do layout. E na formatação dos post (De acordo com </a:t>
            </a:r>
            <a:r>
              <a:rPr lang="pt-BR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códigos</a:t>
            </a:r>
            <a:r>
              <a:rPr lang="pt-BR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HTML). 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Dando certo: Conseguimos c</a:t>
            </a:r>
            <a:r>
              <a:rPr lang="pt-BR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riar conteúdos relevantes sobre o tema e os contatos para parcerias que estão sendo desenvolvidos. Além do envolvimento de todos os stacks em todas as atividades, independente da sua área.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16596" l="0" r="0" t="1168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06926" y="4257225"/>
            <a:ext cx="8566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" y="-4525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 rot="5400000">
            <a:off x="6326075" y="1393525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5">
            <a:alphaModFix/>
          </a:blip>
          <a:srcRect b="0" l="0" r="63749" t="0"/>
          <a:stretch/>
        </p:blipFill>
        <p:spPr>
          <a:xfrm flipH="1">
            <a:off x="-152400" y="214550"/>
            <a:ext cx="2568950" cy="455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4"/>
          <p:cNvCxnSpPr/>
          <p:nvPr/>
        </p:nvCxnSpPr>
        <p:spPr>
          <a:xfrm rot="10800000">
            <a:off x="8113175" y="-63600"/>
            <a:ext cx="0" cy="3865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4"/>
          <p:cNvSpPr txBox="1"/>
          <p:nvPr/>
        </p:nvSpPr>
        <p:spPr>
          <a:xfrm>
            <a:off x="2212750" y="488275"/>
            <a:ext cx="58908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Bruna Moraes de Souza (HYPER)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Cristian da Luz (HYPER)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Endriu Galdino Platas (HYPSTER)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Felipe Kruschewsky  (HACKER)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Luisa Studart Vieira (HUSTLER)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Marcello de Negri (HUSTLER)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Marcus Vinícius Zangirolami (HUSTLER)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Paulo Muzyczuk ( HYPER)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Rodrigo Oliveira (HYPER)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Rosali Gouveia (HACKER)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Victória Regina De Oliveira (HYPER)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1516"/>
          <a:stretch/>
        </p:blipFill>
        <p:spPr>
          <a:xfrm>
            <a:off x="0" y="400275"/>
            <a:ext cx="9144000" cy="42355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140100" y="4715100"/>
            <a:ext cx="3000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brainee.com.br</a:t>
            </a:r>
            <a:endParaRPr i="1" sz="16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93" l="2041" r="3894" t="8857"/>
          <a:stretch/>
        </p:blipFill>
        <p:spPr>
          <a:xfrm>
            <a:off x="0" y="0"/>
            <a:ext cx="9144000" cy="46820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140100" y="4715100"/>
            <a:ext cx="3000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brainee.com.br</a:t>
            </a:r>
            <a:endParaRPr i="1" sz="16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6208" l="0" r="1729" t="9096"/>
          <a:stretch/>
        </p:blipFill>
        <p:spPr>
          <a:xfrm>
            <a:off x="0" y="184075"/>
            <a:ext cx="9144000" cy="442695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140100" y="4715100"/>
            <a:ext cx="3000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brainee.com.br</a:t>
            </a:r>
            <a:endParaRPr i="1" sz="16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 rot="-5400000">
            <a:off x="-1256825" y="1849250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Conteúdo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 rot="10800000">
            <a:off x="874175" y="-63525"/>
            <a:ext cx="0" cy="3560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274" y="149051"/>
            <a:ext cx="2109237" cy="21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806" y="149050"/>
            <a:ext cx="2109238" cy="21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4221" y="149050"/>
            <a:ext cx="2109238" cy="21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479500" y="2854475"/>
            <a:ext cx="5117400" cy="210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1800">
              <a:solidFill>
                <a:srgbClr val="A64D7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7462" y="2854442"/>
            <a:ext cx="2109237" cy="21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9975" y="2854425"/>
            <a:ext cx="2109225" cy="21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522200" y="2153800"/>
            <a:ext cx="2527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9"/>
              </a:rPr>
              <a:t>http://brainee.com.br/blog/como-tirar-sua-startup-do-papel.php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009725" y="2053050"/>
            <a:ext cx="2527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10"/>
              </a:rPr>
              <a:t>http://brainee.com.br/blog/como-ter-um-mindset-empreendedor.php</a:t>
            </a:r>
            <a:endParaRPr b="1" sz="10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954625" y="2059550"/>
            <a:ext cx="3098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11"/>
              </a:rPr>
              <a:t>http://brainee.com.br/blog/cursos-online-gratuitos-construir-sua-startup-do-zero.php</a:t>
            </a:r>
            <a:endParaRPr b="1" sz="10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7"/>
          <p:cNvSpPr txBox="1"/>
          <p:nvPr/>
        </p:nvSpPr>
        <p:spPr>
          <a:xfrm rot="-5400000">
            <a:off x="2697075" y="3537900"/>
            <a:ext cx="2158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64D7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PROGRAMADOS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226275" y="2854525"/>
            <a:ext cx="2109300" cy="210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A64D79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2"/>
              </a:rPr>
              <a:t>5 dicas para você não desistir da sua Startup</a:t>
            </a:r>
            <a:r>
              <a:rPr b="1" lang="pt-BR" sz="11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11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uFill>
                <a:noFill/>
              </a:uFill>
              <a:hlinkClick r:id="rId13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14"/>
              </a:rPr>
              <a:t>http://brainee.com.br/blog/5-dicas-para-voce-nao-desistir-da-sua-startup.php</a:t>
            </a:r>
            <a:endParaRPr b="1" sz="1000" u="sng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4525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 flipH="1">
            <a:off x="1935925" y="1117975"/>
            <a:ext cx="4981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CPA, CPC, Nº de Leads e Acessos</a:t>
            </a:r>
            <a:endParaRPr i="1" sz="18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rot="10800000">
            <a:off x="2416500" y="1115425"/>
            <a:ext cx="6727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/>
        </p:nvSpPr>
        <p:spPr>
          <a:xfrm>
            <a:off x="2368300" y="1635025"/>
            <a:ext cx="630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Por conta das dificuldades de fecharmos o layout e o CTA do blog, ainda não conseguimos lançar uma campanha. Desta forma, não tivemos como metrificar o CPA, CPC, nº de leads e acessos.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5">
            <a:alphaModFix/>
          </a:blip>
          <a:srcRect b="0" l="0" r="63749" t="0"/>
          <a:stretch/>
        </p:blipFill>
        <p:spPr>
          <a:xfrm flipH="1">
            <a:off x="-142325" y="290750"/>
            <a:ext cx="256895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 flipH="1">
            <a:off x="535000" y="404350"/>
            <a:ext cx="5890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Métricas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0" l="0" r="63749" t="0"/>
          <a:stretch/>
        </p:blipFill>
        <p:spPr>
          <a:xfrm>
            <a:off x="6733375" y="290750"/>
            <a:ext cx="2568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525" y="-1935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 rot="-5400000">
            <a:off x="-1256825" y="1925450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Personas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 rot="10800000">
            <a:off x="874175" y="-63525"/>
            <a:ext cx="0" cy="3560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5279" r="21390" t="0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025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 flipH="1">
            <a:off x="4032150" y="421075"/>
            <a:ext cx="3965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ICP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 rot="10800000">
            <a:off x="5625000" y="1115425"/>
            <a:ext cx="3519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0"/>
          <p:cNvSpPr txBox="1"/>
          <p:nvPr/>
        </p:nvSpPr>
        <p:spPr>
          <a:xfrm>
            <a:off x="2215900" y="2016025"/>
            <a:ext cx="58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Empresas do setor de Web e Tecnologia 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Região sudeste e sul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Até 25 colaboradores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Acabaram de atingir o Product Market Fit 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 busca de investimento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| </a:t>
            </a: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Ticket médio de até 300 reais.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5">
            <a:alphaModFix/>
          </a:blip>
          <a:srcRect b="0" l="0" r="63749" t="0"/>
          <a:stretch/>
        </p:blipFill>
        <p:spPr>
          <a:xfrm flipH="1">
            <a:off x="-142325" y="290750"/>
            <a:ext cx="2568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21893" t="0"/>
          <a:stretch/>
        </p:blipFill>
        <p:spPr>
          <a:xfrm>
            <a:off x="0" y="-18825"/>
            <a:ext cx="9144000" cy="51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" y="-4525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5">
            <a:alphaModFix/>
          </a:blip>
          <a:srcRect b="0" l="0" r="63749" t="0"/>
          <a:stretch/>
        </p:blipFill>
        <p:spPr>
          <a:xfrm>
            <a:off x="6733375" y="290750"/>
            <a:ext cx="256895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43925" y="2381250"/>
            <a:ext cx="6207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CÓDIGO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https://github.com/kruschewskyfe/Brainee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78950" y="3528075"/>
            <a:ext cx="59283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ATIVIDADES E CRONOGRAMA </a:t>
            </a:r>
            <a:r>
              <a:rPr b="1" lang="pt-BR" sz="20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  <a:hlinkClick r:id="rId7"/>
              </a:rPr>
              <a:t>https://goo.gl/RmfaoV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41150" y="481525"/>
            <a:ext cx="73017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INVESTIMENTO</a:t>
            </a:r>
            <a:r>
              <a:rPr b="1" lang="pt-BR" sz="3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R$ 40,00</a:t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267175" y="1047525"/>
            <a:ext cx="1578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(Até agora!)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668850" y="908025"/>
            <a:ext cx="1876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i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(Domínio)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