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Presentación Exit-To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Rosalía Giménez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Índice de la 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Observaciones generales</a:t>
            </a:r>
          </a:p>
          <a:p>
            <a:pPr lvl="0"/>
            <a:r>
              <a:rPr/>
              <a:t>Tabla</a:t>
            </a:r>
          </a:p>
          <a:p>
            <a:pPr lvl="0"/>
            <a:r>
              <a:rPr/>
              <a:t>Gráfico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Datos generales sobre la muestra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número de datos en la descarga original es de 19452</a:t>
            </a:r>
          </a:p>
          <a:p>
            <a:pPr lvl="0" indent="0" marL="0">
              <a:buNone/>
            </a:pPr>
            <a:r>
              <a:rPr/>
              <a:t>Eliminando los outliers el número se redujo a 14127 sujetos encuestados. Para poder cargar los datos en el Panel, tuvimos en cuenta solamente los datos con valores para el campo regiones, siendo finalmente 5576 valores.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Tabla descriptiva del Panel de datos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trimmed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kurtosis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2011.26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2011.28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GENERO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44.05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43.94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REL_LABORAL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FELICIDAD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SALUD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SEGURIDAD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14127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5576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Gráfica de la evolución de la felicidad en las sucesivas encuestas del ESS</a:t>
            </a:r>
          </a:p>
        </p:txBody>
      </p:sp>
      <p:pic>
        <p:nvPicPr>
          <p:cNvPr descr="Presentacion_Exit-To---v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Comparación por género de la distribución de la felicidad</a:t>
            </a:r>
          </a:p>
        </p:txBody>
      </p:sp>
      <p:pic>
        <p:nvPicPr>
          <p:cNvPr descr="Presentacion_Exit-To---v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Exit-To</dc:title>
  <dc:creator>Rosalía Giménez</dc:creator>
  <cp:keywords/>
  <dcterms:created xsi:type="dcterms:W3CDTF">2024-07-26T18:24:32Z</dcterms:created>
  <dcterms:modified xsi:type="dcterms:W3CDTF">2024-07-26T18:24:32Z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2024-07-26</vt:lpwstr>
  </property>
  <property fmtid="{D5CDD505-2E9C-101B-9397-08002B2CF9AE}" pid="3" name="output">
    <vt:lpwstr>powerpoint_presentation</vt:lpwstr>
  </property>
</Properties>
</file>