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Presentación Exit-To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Rosalía Giménez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2024-07-24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Índice de la presentación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Tabla</a:t>
            </a:r>
          </a:p>
          <a:p>
            <a:pPr lvl="0"/>
            <a:r>
              <a:rPr/>
              <a:t>Gráfico</a:t>
            </a:r>
          </a:p>
          <a:p>
            <a:pPr lvl="0"/>
            <a:r>
              <a:rPr/>
              <a:t>Conclusiones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Datos generales sobre la muestra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número de datos es de 19452.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Gráfica de la evolución de la felicidad en las sucesivas encuestas del ESS</a:t>
            </a:r>
          </a:p>
        </p:txBody>
      </p:sp>
      <p:pic>
        <p:nvPicPr>
          <p:cNvPr descr="Presentacion_Exit-To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Comparación por género de la distribución de la felicidad</a:t>
            </a:r>
          </a:p>
        </p:txBody>
      </p:sp>
      <p:pic>
        <p:nvPicPr>
          <p:cNvPr descr="Presentacion_Exit-To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Exit-To</dc:title>
  <dc:creator>Rosalía Giménez</dc:creator>
  <cp:keywords/>
  <dcterms:created xsi:type="dcterms:W3CDTF">2024-07-24T18:21:45Z</dcterms:created>
  <dcterms:modified xsi:type="dcterms:W3CDTF">2024-07-24T18:21:45Z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2024-07-24</vt:lpwstr>
  </property>
  <property fmtid="{D5CDD505-2E9C-101B-9397-08002B2CF9AE}" pid="3" name="output">
    <vt:lpwstr>powerpoint_presentation</vt:lpwstr>
  </property>
</Properties>
</file>