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BB02B-5541-4633-A940-70CC80EB12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B7957A-4B19-4D59-8B06-4A067A7710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397511-713A-4279-A421-0DD1255C48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D109D9-C175-40A2-9B8A-A9B2E83386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4E81AC-C0BD-4658-B13A-9A3AA0969E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03C22E-4DF2-4446-A5A3-F3E0436AF8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6166AE-1D2D-4FE2-AE9D-50F9C4A16E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5C4362-F433-409B-8741-701637D9AD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C02B4-69A9-4A2A-A4CF-EFD544BA64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EFD866-51C7-4384-9E44-3EF69A6133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33691-951E-49B9-B6A1-01E25BC720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7F899B-3533-42E4-A7FC-C28177064E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78F2858-D409-4650-8143-5CBE1602FEBA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rmarkdown.rstudio.com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Presentación Exit-To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r>
              <a:rPr b="0" lang="es-E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Rosalía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2024-07-22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R Markdown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an R Markdown presentation. Markdown is a simple formatting syntax for authoring HTML, PDF, and MS Word documents. For more details on using R Markdown see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http://rmarkdown.rstudio.com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you click the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Knit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button a document will be generated that includes both content as well as the output of any embedded R code chunks within the document.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Slide with Bullets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Bullet 1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Bullet 2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Bullet 3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Slide with R Output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6287e"/>
                </a:solidFill>
                <a:latin typeface="Courier New"/>
              </a:rPr>
              <a:t>summary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(cars)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    speed           dist     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Min.   : 4.0   Min.   :  2.00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1st Qu.:12.0   1st Qu.: 26.00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Median :15.0   Median : 36.00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Mean   :15.4   Mean   : 42.98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3rd Qu.:19.0   3rd Qu.: 56.00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##  Max.   :25.0   Max.   :120.00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Slide with Plot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1" name="Picture 1" descr="Prueba_Presentacion_files/figure-pptx/pressure-1.png"/>
          <p:cNvPicPr/>
          <p:nvPr/>
        </p:nvPicPr>
        <p:blipFill>
          <a:blip r:embed="rId1"/>
          <a:stretch/>
        </p:blipFill>
        <p:spPr>
          <a:xfrm>
            <a:off x="2451240" y="1193760"/>
            <a:ext cx="4241520" cy="3390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2024-07-22T21:21:30Z</dcterms:created>
  <dc:creator>Rosalía</dc:creator>
  <dc:description/>
  <dc:language>es-ES</dc:language>
  <cp:lastModifiedBy/>
  <dcterms:modified xsi:type="dcterms:W3CDTF">2024-07-22T21:21:30Z</dcterms:modified>
  <cp:revision>0</cp:revision>
  <dc:subject/>
  <dc:title>Presentación Exit-To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2024-07-22</vt:lpwstr>
  </property>
  <property fmtid="{D5CDD505-2E9C-101B-9397-08002B2CF9AE}" pid="3" name="output">
    <vt:lpwstr>powerpoint_presentation</vt:lpwstr>
  </property>
</Properties>
</file>