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66" r:id="rId6"/>
    <p:sldId id="261" r:id="rId7"/>
    <p:sldId id="263" r:id="rId8"/>
    <p:sldId id="262" r:id="rId9"/>
    <p:sldId id="264" r:id="rId10"/>
    <p:sldId id="258" r:id="rId11"/>
    <p:sldId id="260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C9DD"/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64" d="100"/>
          <a:sy n="64" d="100"/>
        </p:scale>
        <p:origin x="56" y="144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5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6.xm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7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8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9.xml"/><Relationship Id="rId4" Type="http://schemas.openxmlformats.org/officeDocument/2006/relationships/image" Target="../media/image12.png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73.xml"/><Relationship Id="rId6" Type="http://schemas.openxmlformats.org/officeDocument/2006/relationships/image" Target="../media/image15.jpeg"/><Relationship Id="rId5" Type="http://schemas.openxmlformats.org/officeDocument/2006/relationships/tags" Target="../tags/tag72.xml"/><Relationship Id="rId4" Type="http://schemas.openxmlformats.org/officeDocument/2006/relationships/image" Target="../media/image14.jpeg"/><Relationship Id="rId3" Type="http://schemas.openxmlformats.org/officeDocument/2006/relationships/tags" Target="../tags/tag71.xml"/><Relationship Id="rId2" Type="http://schemas.openxmlformats.org/officeDocument/2006/relationships/image" Target="../media/image13.jpeg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71aa72c20000d83053acf7a63821a5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5100" y="0"/>
            <a:ext cx="12357100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C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成员分工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33730" y="1733550"/>
            <a:ext cx="838263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编程：</a:t>
            </a:r>
            <a:r>
              <a:rPr lang="zh-CN" altLang="en-US" sz="2800" b="1">
                <a:sym typeface="+mn-ea"/>
              </a:rPr>
              <a:t>罗苏敏、魏亦昕、</a:t>
            </a:r>
            <a:r>
              <a:rPr lang="zh-CN" altLang="en-US" sz="2800" b="1"/>
              <a:t>叶文静、张梓悦、周艺瑶（按首字母排序）</a:t>
            </a:r>
            <a:endParaRPr lang="zh-CN" altLang="en-US" sz="2800" b="1"/>
          </a:p>
          <a:p>
            <a:endParaRPr lang="zh-CN" altLang="en-US" sz="2800" b="1"/>
          </a:p>
          <a:p>
            <a:r>
              <a:rPr lang="zh-CN" altLang="en-US" sz="2800" b="1"/>
              <a:t>美工特效素材收集：高梦娜、朱</a:t>
            </a:r>
            <a:r>
              <a:rPr lang="zh-CN" altLang="en-US" sz="2800" b="1"/>
              <a:t>羽菲</a:t>
            </a:r>
            <a:endParaRPr lang="zh-CN" altLang="en-US" sz="2800" b="1"/>
          </a:p>
          <a:p>
            <a:endParaRPr lang="zh-CN" altLang="en-US" sz="2800" b="1"/>
          </a:p>
          <a:p>
            <a:endParaRPr lang="zh-CN" altLang="en-US" sz="2800" b="1"/>
          </a:p>
          <a:p>
            <a:r>
              <a:rPr lang="zh-CN" altLang="en-US" sz="2800" b="1"/>
              <a:t>剧本设计、项目文档：张泽</a:t>
            </a:r>
            <a:r>
              <a:rPr lang="zh-CN" altLang="en-US" sz="2800" b="1"/>
              <a:t>琳</a:t>
            </a:r>
            <a:endParaRPr lang="zh-CN" altLang="en-US" sz="2800" b="1"/>
          </a:p>
          <a:p>
            <a:endParaRPr lang="zh-CN" altLang="en-US" sz="2800" b="1"/>
          </a:p>
          <a:p>
            <a:endParaRPr lang="zh-CN" altLang="en-US" sz="2800" b="1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C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17850" y="2470150"/>
            <a:ext cx="61468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/>
              <a:t>感谢一起熬夜奋战的队友！</a:t>
            </a:r>
            <a:endParaRPr lang="zh-CN" altLang="en-US" sz="4000" b="1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C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736035"/>
            <a:ext cx="10969200" cy="705600"/>
          </a:xfrm>
        </p:spPr>
        <p:txBody>
          <a:bodyPr>
            <a:normAutofit/>
          </a:bodyPr>
          <a:lstStyle/>
          <a:p>
            <a:r>
              <a:rPr lang="zh-CN" altLang="en-US"/>
              <a:t>剧情简介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11505" y="1949450"/>
            <a:ext cx="845820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背景：你是一个代码能力很差的学生，追求梦想参加了N.O.P.E机器人社团但力不从心，经常写错代码把机器人摔到地上，对自己的能力陷入怀疑。一天写出一个bug（星期八）导致机器人出错，机器人整合了电脑里所有现有的游戏和资料（叠桌子、</a:t>
            </a:r>
            <a:r>
              <a:rPr lang="zh-CN" altLang="en-US" sz="3200"/>
              <a:t>扔锤子、答题题库），又因为恨意将你拉入这个混乱的世界。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C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项目特点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08330" y="1492250"/>
            <a:ext cx="5041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/>
              <a:t>细节展示</a:t>
            </a:r>
            <a:endParaRPr lang="zh-CN" altLang="en-US" sz="2400" b="1"/>
          </a:p>
        </p:txBody>
      </p:sp>
      <p:pic>
        <p:nvPicPr>
          <p:cNvPr id="8" name="图片 7" descr="343435383138323b333633373730363bbcfdcdb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579620" y="2896235"/>
            <a:ext cx="1599565" cy="15995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2131060"/>
            <a:ext cx="3340100" cy="35052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858385" y="3512185"/>
            <a:ext cx="10414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点击</a:t>
            </a:r>
            <a:endParaRPr lang="zh-CN" altLang="en-US" sz="20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100" y="2131060"/>
            <a:ext cx="3340100" cy="34290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C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项目特点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08330" y="1492250"/>
            <a:ext cx="5041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/>
              <a:t>细节展示</a:t>
            </a:r>
            <a:endParaRPr lang="zh-CN" altLang="en-US" sz="24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7800" y="2130425"/>
            <a:ext cx="3340100" cy="35058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2131060"/>
            <a:ext cx="3340735" cy="3505200"/>
          </a:xfrm>
          <a:prstGeom prst="rect">
            <a:avLst/>
          </a:prstGeom>
        </p:spPr>
      </p:pic>
      <p:pic>
        <p:nvPicPr>
          <p:cNvPr id="8" name="图片 7" descr="343435383138323b333633373730363bbcfdcdb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9620" y="2896235"/>
            <a:ext cx="1599565" cy="159956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858385" y="3512185"/>
            <a:ext cx="10414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收集</a:t>
            </a:r>
            <a:endParaRPr lang="zh-CN" altLang="en-US" sz="2000" b="1"/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C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项目特点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08330" y="1492250"/>
            <a:ext cx="5041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/>
              <a:t>细节展示</a:t>
            </a:r>
            <a:endParaRPr lang="zh-CN" altLang="en-US" sz="2400" b="1"/>
          </a:p>
        </p:txBody>
      </p:sp>
      <p:pic>
        <p:nvPicPr>
          <p:cNvPr id="8" name="图片 7" descr="343435383138323b333633373730363bbcfdcdb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579620" y="2896235"/>
            <a:ext cx="1599565" cy="159956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858385" y="3512185"/>
            <a:ext cx="10414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收集</a:t>
            </a:r>
            <a:endParaRPr lang="zh-CN" altLang="en-US" sz="20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" y="2131060"/>
            <a:ext cx="3340735" cy="3505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rcRect l="10531" t="1966" r="10714" b="2517"/>
          <a:stretch>
            <a:fillRect/>
          </a:stretch>
        </p:blipFill>
        <p:spPr>
          <a:xfrm>
            <a:off x="7125335" y="2131060"/>
            <a:ext cx="3340735" cy="35179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C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项目特点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08330" y="1492250"/>
            <a:ext cx="5041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/>
              <a:t>细节展示</a:t>
            </a:r>
            <a:endParaRPr lang="zh-CN" altLang="en-US" sz="2400" b="1"/>
          </a:p>
        </p:txBody>
      </p:sp>
      <p:pic>
        <p:nvPicPr>
          <p:cNvPr id="8" name="图片 7" descr="343435383138323b333633373730363bbcfdcdb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579620" y="2896235"/>
            <a:ext cx="1599565" cy="159956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858385" y="3512185"/>
            <a:ext cx="10414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收集</a:t>
            </a:r>
            <a:endParaRPr lang="zh-CN" altLang="en-US" sz="2000" b="1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730" y="2131060"/>
            <a:ext cx="3341370" cy="34696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" y="2131060"/>
            <a:ext cx="3341370" cy="35052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C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项目特点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08330" y="1492250"/>
            <a:ext cx="5041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/>
              <a:t>细节展示</a:t>
            </a:r>
            <a:endParaRPr lang="zh-CN" altLang="en-US" sz="24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635" y="2131060"/>
            <a:ext cx="3340735" cy="3497580"/>
          </a:xfrm>
          <a:prstGeom prst="rect">
            <a:avLst/>
          </a:prstGeom>
        </p:spPr>
      </p:pic>
      <p:pic>
        <p:nvPicPr>
          <p:cNvPr id="8" name="图片 7" descr="343435383138323b333633373730363bbcfdcdb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9620" y="2896235"/>
            <a:ext cx="1599565" cy="15995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420" y="2131060"/>
            <a:ext cx="3340100" cy="35052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858385" y="3512185"/>
            <a:ext cx="10414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收集</a:t>
            </a:r>
            <a:endParaRPr lang="zh-CN" altLang="en-US" sz="2000" b="1"/>
          </a:p>
        </p:txBody>
      </p: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C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项目特点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08330" y="1492250"/>
            <a:ext cx="5041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/>
              <a:t>结局一览</a:t>
            </a:r>
            <a:endParaRPr lang="zh-CN" altLang="en-US" sz="2400" b="1"/>
          </a:p>
        </p:txBody>
      </p:sp>
      <p:pic>
        <p:nvPicPr>
          <p:cNvPr id="7" name="图片 6" descr="9fbda6338c95a34e770b02137142b5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16280" y="3099435"/>
            <a:ext cx="3382645" cy="2363470"/>
          </a:xfrm>
          <a:prstGeom prst="rect">
            <a:avLst/>
          </a:prstGeom>
        </p:spPr>
      </p:pic>
      <p:pic>
        <p:nvPicPr>
          <p:cNvPr id="8" name="图片 7" descr="d99465123859d3d170b70438fff14c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436110" y="3099435"/>
            <a:ext cx="3506470" cy="23634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08330" y="2381250"/>
            <a:ext cx="3598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在第一幕中连续休息</a:t>
            </a:r>
            <a:r>
              <a:rPr lang="en-US" altLang="zh-CN"/>
              <a:t>3</a:t>
            </a:r>
            <a:r>
              <a:rPr lang="zh-CN" altLang="en-US"/>
              <a:t>次即</a:t>
            </a:r>
            <a:r>
              <a:rPr lang="zh-CN" altLang="en-US"/>
              <a:t>达成：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436110" y="2381250"/>
            <a:ext cx="3491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在第一幕中从窗户跳下去</a:t>
            </a:r>
            <a:r>
              <a:rPr lang="zh-CN" altLang="en-US"/>
              <a:t>即达成：</a:t>
            </a:r>
            <a:endParaRPr lang="zh-CN" altLang="en-US"/>
          </a:p>
        </p:txBody>
      </p:sp>
      <p:pic>
        <p:nvPicPr>
          <p:cNvPr id="11" name="图片 10" descr="7b02a091b9431400319642421c37b9b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401685" y="3098800"/>
            <a:ext cx="3428365" cy="236347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516620" y="2381250"/>
            <a:ext cx="3060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捡到手机后丢掉</a:t>
            </a:r>
            <a:r>
              <a:rPr lang="zh-CN" altLang="en-US"/>
              <a:t>即达成：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C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项目特点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08330" y="1492250"/>
            <a:ext cx="5041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/>
              <a:t>结局一览</a:t>
            </a:r>
            <a:endParaRPr lang="zh-CN" altLang="en-US" sz="2400" b="1"/>
          </a:p>
        </p:txBody>
      </p:sp>
      <p:sp>
        <p:nvSpPr>
          <p:cNvPr id="9" name="文本框 8"/>
          <p:cNvSpPr txBox="1"/>
          <p:nvPr/>
        </p:nvSpPr>
        <p:spPr>
          <a:xfrm>
            <a:off x="607695" y="2381250"/>
            <a:ext cx="3598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理智值降为</a:t>
            </a:r>
            <a:r>
              <a:rPr lang="en-US" altLang="zh-CN"/>
              <a:t>0</a:t>
            </a:r>
            <a:r>
              <a:rPr lang="zh-CN" altLang="en-US"/>
              <a:t>即达成：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486910" y="2381250"/>
            <a:ext cx="3491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游戏通关但未收集日记</a:t>
            </a:r>
            <a:r>
              <a:rPr lang="zh-CN" altLang="en-US"/>
              <a:t>即达成：</a:t>
            </a:r>
            <a:endParaRPr lang="zh-CN" altLang="en-US"/>
          </a:p>
        </p:txBody>
      </p:sp>
      <p:pic>
        <p:nvPicPr>
          <p:cNvPr id="5" name="图片 4" descr="49125b498381e427f554906f7e83d8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645" y="3178175"/>
            <a:ext cx="3382645" cy="2317750"/>
          </a:xfrm>
          <a:prstGeom prst="rect">
            <a:avLst/>
          </a:prstGeom>
        </p:spPr>
      </p:pic>
      <p:pic>
        <p:nvPicPr>
          <p:cNvPr id="12" name="图片 11" descr="b05a3c4fb7787568f7d0ced21119d8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110" y="3086100"/>
            <a:ext cx="3506470" cy="237680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151495" y="2381250"/>
            <a:ext cx="3491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游戏通关且</a:t>
            </a:r>
            <a:r>
              <a:rPr lang="zh-CN" altLang="en-US"/>
              <a:t>收集日记</a:t>
            </a:r>
            <a:r>
              <a:rPr lang="zh-CN" altLang="en-US"/>
              <a:t>即达成：</a:t>
            </a:r>
            <a:endParaRPr lang="zh-CN" altLang="en-US"/>
          </a:p>
        </p:txBody>
      </p:sp>
      <p:pic>
        <p:nvPicPr>
          <p:cNvPr id="14" name="图片 13" descr="a20f7e0582bc984561030df295b9cc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400" y="3086100"/>
            <a:ext cx="3195955" cy="23768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PLACING_PICTURE_USER_VIEWPORT" val="{&quot;height&quot;:3722,&quot;width&quot;:5327}"/>
</p:tagLst>
</file>

<file path=ppt/tags/tag71.xml><?xml version="1.0" encoding="utf-8"?>
<p:tagLst xmlns:p="http://schemas.openxmlformats.org/presentationml/2006/main">
  <p:tag name="KSO_WM_UNIT_PLACING_PICTURE_USER_VIEWPORT" val="{&quot;height&quot;:3722,&quot;width&quot;:5522}"/>
</p:tagLst>
</file>

<file path=ppt/tags/tag72.xml><?xml version="1.0" encoding="utf-8"?>
<p:tagLst xmlns:p="http://schemas.openxmlformats.org/presentationml/2006/main">
  <p:tag name="KSO_WM_UNIT_PLACING_PICTURE_USER_VIEWPORT" val="{&quot;height&quot;:5721,&quot;width&quot;:8189}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WPS 演示</Application>
  <PresentationFormat>宽屏</PresentationFormat>
  <Paragraphs>67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剧情简介</vt:lpstr>
      <vt:lpstr>项目特点</vt:lpstr>
      <vt:lpstr>项目特点</vt:lpstr>
      <vt:lpstr>项目特点</vt:lpstr>
      <vt:lpstr>项目特点</vt:lpstr>
      <vt:lpstr>项目特点</vt:lpstr>
      <vt:lpstr>项目特点</vt:lpstr>
      <vt:lpstr>项目特点</vt:lpstr>
      <vt:lpstr>成员分工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:-D</cp:lastModifiedBy>
  <cp:revision>179</cp:revision>
  <dcterms:created xsi:type="dcterms:W3CDTF">2019-06-19T02:08:00Z</dcterms:created>
  <dcterms:modified xsi:type="dcterms:W3CDTF">2022-12-11T13:45:39Z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D574B4375A9B4F67B65FF58461671DEE</vt:lpwstr>
  </property>
</Properties>
</file>