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DBE-164C-6C4E-9CCD-B212DB20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Verifying Training size leads to further accuracy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483BC-A531-9842-B6DB-D7E364D7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Presentation by Rosalie Sherry</a:t>
            </a:r>
          </a:p>
          <a:p>
            <a:r>
              <a:rPr lang="en-US" dirty="0"/>
              <a:t>OMSBA5067 – SPQR2021</a:t>
            </a:r>
          </a:p>
        </p:txBody>
      </p:sp>
    </p:spTree>
    <p:extLst>
      <p:ext uri="{BB962C8B-B14F-4D97-AF65-F5344CB8AC3E}">
        <p14:creationId xmlns:p14="http://schemas.microsoft.com/office/powerpoint/2010/main" val="303242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7540-9E11-C541-87A5-1C26A979F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investigations with this data set</a:t>
            </a:r>
          </a:p>
        </p:txBody>
      </p:sp>
    </p:spTree>
    <p:extLst>
      <p:ext uri="{BB962C8B-B14F-4D97-AF65-F5344CB8AC3E}">
        <p14:creationId xmlns:p14="http://schemas.microsoft.com/office/powerpoint/2010/main" val="394145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7697-D8D5-FD41-8C3B-08B51516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 influenced by this data</a:t>
            </a:r>
          </a:p>
        </p:txBody>
      </p:sp>
    </p:spTree>
    <p:extLst>
      <p:ext uri="{BB962C8B-B14F-4D97-AF65-F5344CB8AC3E}">
        <p14:creationId xmlns:p14="http://schemas.microsoft.com/office/powerpoint/2010/main" val="26146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00BF-9C60-7140-A0E7-4B57D69F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: 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F5A1-5537-0C4B-B5BF-8FD5824E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767791" cy="4023360"/>
          </a:xfrm>
        </p:spPr>
        <p:txBody>
          <a:bodyPr/>
          <a:lstStyle/>
          <a:p>
            <a:r>
              <a:rPr lang="en-US" b="1" u="sng"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Alcohol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Malic Acid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Alcalinity</a:t>
            </a:r>
            <a:r>
              <a:rPr lang="en-US" dirty="0"/>
              <a:t> of 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Magnesium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Phenols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Flavanoids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48B091-7894-2346-8E98-1EFC3C39A7C0}"/>
              </a:ext>
            </a:extLst>
          </p:cNvPr>
          <p:cNvSpPr txBox="1">
            <a:spLocks/>
          </p:cNvSpPr>
          <p:nvPr/>
        </p:nvSpPr>
        <p:spPr>
          <a:xfrm>
            <a:off x="4434735" y="2286000"/>
            <a:ext cx="376779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Nonflavanoid</a:t>
            </a:r>
            <a:r>
              <a:rPr lang="en-US" dirty="0"/>
              <a:t> Phenols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Proanthocyanins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Intensity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OD280/OD315 of diluted wines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Proline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7-Point Star 6">
            <a:extLst>
              <a:ext uri="{FF2B5EF4-FFF2-40B4-BE49-F238E27FC236}">
                <a16:creationId xmlns:a16="http://schemas.microsoft.com/office/drawing/2014/main" id="{58ED2C9B-A41E-1345-AC81-A4E521B05245}"/>
              </a:ext>
            </a:extLst>
          </p:cNvPr>
          <p:cNvSpPr/>
          <p:nvPr/>
        </p:nvSpPr>
        <p:spPr>
          <a:xfrm>
            <a:off x="8202526" y="2199190"/>
            <a:ext cx="3661524" cy="357657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3B27F-F7F1-0348-8B48-F798A0F05C49}"/>
              </a:ext>
            </a:extLst>
          </p:cNvPr>
          <p:cNvSpPr txBox="1"/>
          <p:nvPr/>
        </p:nvSpPr>
        <p:spPr>
          <a:xfrm>
            <a:off x="8875820" y="3113590"/>
            <a:ext cx="231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Target: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Cultivars</a:t>
            </a:r>
          </a:p>
        </p:txBody>
      </p:sp>
    </p:spTree>
    <p:extLst>
      <p:ext uri="{BB962C8B-B14F-4D97-AF65-F5344CB8AC3E}">
        <p14:creationId xmlns:p14="http://schemas.microsoft.com/office/powerpoint/2010/main" val="297797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B456-48D4-9649-9BBC-2F73EB6F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454F-1E9E-E844-86E8-778E931F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Gaussian Naïve Bayes (Labeled on Graphs as Naïve Bayes)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Decision Tree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Lasso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Polynomial Features (Labeled on Graphs as Poly)</a:t>
            </a:r>
          </a:p>
          <a:p>
            <a:pPr marL="457200" indent="-457200">
              <a:lnSpc>
                <a:spcPct val="220000"/>
              </a:lnSpc>
              <a:buFont typeface="+mj-lt"/>
              <a:buAutoNum type="arabicPeriod"/>
            </a:pPr>
            <a:r>
              <a:rPr lang="en-US" dirty="0"/>
              <a:t>Support Vector Classification (Labeled on Graphs as SVC)</a:t>
            </a:r>
          </a:p>
        </p:txBody>
      </p:sp>
    </p:spTree>
    <p:extLst>
      <p:ext uri="{BB962C8B-B14F-4D97-AF65-F5344CB8AC3E}">
        <p14:creationId xmlns:p14="http://schemas.microsoft.com/office/powerpoint/2010/main" val="166452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31B44-1DC0-EF45-A271-9CEEB32A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were these determined?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ABAC79-2F73-EA4F-91A5-F32A4816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8" y="640080"/>
            <a:ext cx="403069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4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2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51328-12B9-C743-AA8A-D38CF97C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B1AA92-C88C-6B40-BFCC-EE6965C5D2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921" y="4315017"/>
                <a:ext cx="4015009" cy="189393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r"/>
                <a:r>
                  <a:rPr lang="en-US" sz="1600" dirty="0">
                    <a:solidFill>
                      <a:srgbClr val="FFFFFF"/>
                    </a:solidFill>
                  </a:rPr>
                  <a:t>In order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1"/>
                            </a:solidFill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</a:rPr>
                          <m:t>3</m:t>
                        </m:r>
                      </m:den>
                    </m:f>
                    <m:r>
                      <a:rPr lang="en-US" sz="1600" i="1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FFFFF"/>
                    </a:solidFill>
                  </a:rPr>
                  <a:t>Test, ¼ Test,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FFFFFF"/>
                    </a:solidFill>
                  </a:rPr>
                  <a:t> Test,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FFFFFF"/>
                    </a:solidFill>
                  </a:rPr>
                  <a:t> Test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3B1AA92-C88C-6B40-BFCC-EE6965C5D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921" y="4315017"/>
                <a:ext cx="4015009" cy="1893939"/>
              </a:xfrm>
              <a:blipFill>
                <a:blip r:embed="rId2"/>
                <a:stretch>
                  <a:fillRect t="-19868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3CC7-6042-B742-8CC6-6DFF88CF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2/3 train versus 1/3 test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E1E876-536F-BB40-835C-9B97D157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963" y="2084832"/>
            <a:ext cx="4902200" cy="35306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C6CB6C5-76D5-6F4A-BF97-3D15B691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4" y="2084832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50BE-72E1-9845-B419-AF9FA4BB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¾ Train versus ¼ Test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4563394-37A8-F54A-BBDA-56494BCF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14" y="2378075"/>
            <a:ext cx="4902200" cy="35306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43142F-DAA5-0547-932D-0F063BD8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5" y="2263775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91A7-44CF-9A4E-8C74-06EB37A2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9/10 train versus 1/10 test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7065169-DC1F-E744-99F8-0AF21B4E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7" y="2320925"/>
            <a:ext cx="4902200" cy="35306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00963C0-BF98-144C-8D90-8A57E692E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88" y="2320925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7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A467-48EF-5A4C-80DA-56D21303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19/20 train versus 1/20 test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8B4B3C2-4EC9-5D46-A239-B1AE3FEB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392362"/>
            <a:ext cx="4902200" cy="35306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642F243-42D6-4844-81AC-2F62B4BC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392362"/>
            <a:ext cx="4902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4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12661</TotalTime>
  <Words>142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Tw Cen MT</vt:lpstr>
      <vt:lpstr>Tw Cen MT Condensed</vt:lpstr>
      <vt:lpstr>Wingdings 3</vt:lpstr>
      <vt:lpstr>Integral</vt:lpstr>
      <vt:lpstr>Verifying Training size leads to further accuracy </vt:lpstr>
      <vt:lpstr>The dataset : Wine</vt:lpstr>
      <vt:lpstr>Classifiers used</vt:lpstr>
      <vt:lpstr>HOW were these determined?</vt:lpstr>
      <vt:lpstr>Results</vt:lpstr>
      <vt:lpstr>Results 2/3 train versus 1/3 test</vt:lpstr>
      <vt:lpstr>RESULTS ¾ Train versus ¼ Test</vt:lpstr>
      <vt:lpstr>Results 9/10 train versus 1/10 test</vt:lpstr>
      <vt:lpstr>Results 19/20 train versus 1/20 test</vt:lpstr>
      <vt:lpstr>Further investigations with this data set</vt:lpstr>
      <vt:lpstr>Further questions influenced by this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Training size leads to further accuracy </dc:title>
  <dc:creator>Sherry, Rosalie</dc:creator>
  <cp:lastModifiedBy>Sherry, Rosalie</cp:lastModifiedBy>
  <cp:revision>7</cp:revision>
  <dcterms:created xsi:type="dcterms:W3CDTF">2021-05-19T03:46:54Z</dcterms:created>
  <dcterms:modified xsi:type="dcterms:W3CDTF">2021-05-27T22:48:20Z</dcterms:modified>
</cp:coreProperties>
</file>