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1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8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4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1923-EDDB-4A77-8665-AC40E3EE24A6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1700-07DF-4E69-BE96-D07F4D582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8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H="1">
            <a:off x="4572000" y="1700808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5400000" flipH="1">
            <a:off x="4572000" y="1700808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972" y="12594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N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319972" y="52292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339752" y="324433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W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300192" y="324433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E</a:t>
            </a:r>
            <a:endParaRPr lang="fr-FR" sz="2400" b="1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868144" y="378904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 flipH="1">
            <a:off x="3995936" y="501317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 flipH="1">
            <a:off x="2843809" y="30689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4716016" y="191683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04048" y="141277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Vent du nord vers le sud, le capteur lit  0/360</a:t>
            </a:r>
            <a:r>
              <a:rPr lang="fr-FR" dirty="0" smtClean="0"/>
              <a:t>°</a:t>
            </a:r>
          </a:p>
          <a:p>
            <a:r>
              <a:rPr lang="fr-FR" dirty="0" smtClean="0"/>
              <a:t>-U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00192" y="364676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Vent de l’est  vers l’ouest, le capteur lit  90</a:t>
            </a:r>
            <a:r>
              <a:rPr lang="fr-FR" dirty="0" smtClean="0"/>
              <a:t>°</a:t>
            </a:r>
          </a:p>
          <a:p>
            <a:r>
              <a:rPr lang="fr-FR" dirty="0" smtClean="0"/>
              <a:t>+V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660" y="459390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Vent du sud vers le nord, le capteur lit  180</a:t>
            </a:r>
            <a:r>
              <a:rPr lang="fr-FR" dirty="0" smtClean="0"/>
              <a:t>°</a:t>
            </a:r>
          </a:p>
          <a:p>
            <a:pPr algn="r"/>
            <a:r>
              <a:rPr lang="fr-FR" dirty="0" smtClean="0"/>
              <a:t>+U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51520" y="234888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Vent  de l’ouest vers l’est, le capteur lit  270</a:t>
            </a:r>
            <a:r>
              <a:rPr lang="fr-FR" dirty="0" smtClean="0"/>
              <a:t>°</a:t>
            </a:r>
          </a:p>
          <a:p>
            <a:pPr algn="r"/>
            <a:r>
              <a:rPr lang="fr-FR" dirty="0" smtClean="0"/>
              <a:t>-V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383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Gogo</dc:creator>
  <cp:lastModifiedBy>Sébastien Gogo</cp:lastModifiedBy>
  <cp:revision>3</cp:revision>
  <dcterms:created xsi:type="dcterms:W3CDTF">2014-02-25T13:58:56Z</dcterms:created>
  <dcterms:modified xsi:type="dcterms:W3CDTF">2014-02-25T14:15:18Z</dcterms:modified>
</cp:coreProperties>
</file>