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C22"/>
    <a:srgbClr val="AE6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69BA4-D099-4F69-968A-F3C84EC205D0}" v="8" dt="2025-06-04T17:13:5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line Franklin" userId="0f802990f513f96d" providerId="LiveId" clId="{D1549D15-31D1-4897-835A-23C31BA510BD}"/>
    <pc:docChg chg="undo custSel modSld">
      <pc:chgData name="Rosaline Franklin" userId="0f802990f513f96d" providerId="LiveId" clId="{D1549D15-31D1-4897-835A-23C31BA510BD}" dt="2025-05-27T20:45:36.936" v="3753" actId="2"/>
      <pc:docMkLst>
        <pc:docMk/>
      </pc:docMkLst>
      <pc:sldChg chg="modSp mod">
        <pc:chgData name="Rosaline Franklin" userId="0f802990f513f96d" providerId="LiveId" clId="{D1549D15-31D1-4897-835A-23C31BA510BD}" dt="2025-05-27T20:45:36.258" v="3752" actId="2"/>
        <pc:sldMkLst>
          <pc:docMk/>
          <pc:sldMk cId="1538053447" sldId="256"/>
        </pc:sldMkLst>
        <pc:spChg chg="mod">
          <ac:chgData name="Rosaline Franklin" userId="0f802990f513f96d" providerId="LiveId" clId="{D1549D15-31D1-4897-835A-23C31BA510BD}" dt="2025-05-27T20:45:36.258" v="3752" actId="2"/>
          <ac:spMkLst>
            <pc:docMk/>
            <pc:sldMk cId="1538053447" sldId="256"/>
            <ac:spMk id="2" creationId="{12A9975E-02A3-98A1-9B2F-F74A59AB6FE0}"/>
          </ac:spMkLst>
        </pc:spChg>
      </pc:sldChg>
      <pc:sldChg chg="modSp mod">
        <pc:chgData name="Rosaline Franklin" userId="0f802990f513f96d" providerId="LiveId" clId="{D1549D15-31D1-4897-835A-23C31BA510BD}" dt="2025-05-27T20:45:36.936" v="3753" actId="2"/>
        <pc:sldMkLst>
          <pc:docMk/>
          <pc:sldMk cId="2687379834" sldId="257"/>
        </pc:sldMkLst>
        <pc:spChg chg="mod">
          <ac:chgData name="Rosaline Franklin" userId="0f802990f513f96d" providerId="LiveId" clId="{D1549D15-31D1-4897-835A-23C31BA510BD}" dt="2025-05-27T20:45:25.170" v="3751" actId="207"/>
          <ac:spMkLst>
            <pc:docMk/>
            <pc:sldMk cId="2687379834" sldId="257"/>
            <ac:spMk id="2" creationId="{DDDA0E45-1A61-607E-D23F-1658B91553D2}"/>
          </ac:spMkLst>
        </pc:spChg>
        <pc:spChg chg="mod">
          <ac:chgData name="Rosaline Franklin" userId="0f802990f513f96d" providerId="LiveId" clId="{D1549D15-31D1-4897-835A-23C31BA510BD}" dt="2025-05-27T20:45:36.936" v="3753" actId="2"/>
          <ac:spMkLst>
            <pc:docMk/>
            <pc:sldMk cId="2687379834" sldId="257"/>
            <ac:spMk id="3" creationId="{2AE8292C-0A7D-7BC3-014D-DABB739BDAA1}"/>
          </ac:spMkLst>
        </pc:spChg>
      </pc:sldChg>
      <pc:sldChg chg="addSp delSp modSp mod">
        <pc:chgData name="Rosaline Franklin" userId="0f802990f513f96d" providerId="LiveId" clId="{D1549D15-31D1-4897-835A-23C31BA510BD}" dt="2025-05-27T20:45:20.689" v="3750" actId="207"/>
        <pc:sldMkLst>
          <pc:docMk/>
          <pc:sldMk cId="783074583" sldId="258"/>
        </pc:sldMkLst>
        <pc:spChg chg="mod">
          <ac:chgData name="Rosaline Franklin" userId="0f802990f513f96d" providerId="LiveId" clId="{D1549D15-31D1-4897-835A-23C31BA510BD}" dt="2025-05-27T20:45:20.689" v="3750" actId="207"/>
          <ac:spMkLst>
            <pc:docMk/>
            <pc:sldMk cId="783074583" sldId="258"/>
            <ac:spMk id="3" creationId="{78BB1E8B-5303-1B34-F03B-C4E2E1169B96}"/>
          </ac:spMkLst>
        </pc:spChg>
        <pc:spChg chg="add mod">
          <ac:chgData name="Rosaline Franklin" userId="0f802990f513f96d" providerId="LiveId" clId="{D1549D15-31D1-4897-835A-23C31BA510BD}" dt="2025-05-27T19:51:28.668" v="620" actId="255"/>
          <ac:spMkLst>
            <pc:docMk/>
            <pc:sldMk cId="783074583" sldId="258"/>
            <ac:spMk id="9" creationId="{4A5451F6-9D05-2C51-02E9-F4C8EE200B71}"/>
          </ac:spMkLst>
        </pc:spChg>
      </pc:sldChg>
      <pc:sldChg chg="addSp delSp modSp mod">
        <pc:chgData name="Rosaline Franklin" userId="0f802990f513f96d" providerId="LiveId" clId="{D1549D15-31D1-4897-835A-23C31BA510BD}" dt="2025-05-27T20:43:34.287" v="3733" actId="27636"/>
        <pc:sldMkLst>
          <pc:docMk/>
          <pc:sldMk cId="1444284804" sldId="259"/>
        </pc:sldMkLst>
        <pc:spChg chg="mod">
          <ac:chgData name="Rosaline Franklin" userId="0f802990f513f96d" providerId="LiveId" clId="{D1549D15-31D1-4897-835A-23C31BA510BD}" dt="2025-05-27T20:43:34.287" v="3733" actId="27636"/>
          <ac:spMkLst>
            <pc:docMk/>
            <pc:sldMk cId="1444284804" sldId="259"/>
            <ac:spMk id="3" creationId="{E0005FC4-FBF4-2319-B2AB-98BF0ED394F5}"/>
          </ac:spMkLst>
        </pc:spChg>
        <pc:picChg chg="mod">
          <ac:chgData name="Rosaline Franklin" userId="0f802990f513f96d" providerId="LiveId" clId="{D1549D15-31D1-4897-835A-23C31BA510BD}" dt="2025-05-27T19:53:21.315" v="894" actId="1076"/>
          <ac:picMkLst>
            <pc:docMk/>
            <pc:sldMk cId="1444284804" sldId="259"/>
            <ac:picMk id="7" creationId="{BD17AFDC-1A4C-D429-5629-E3A33C048E1F}"/>
          </ac:picMkLst>
        </pc:picChg>
      </pc:sldChg>
      <pc:sldChg chg="addSp delSp modSp mod">
        <pc:chgData name="Rosaline Franklin" userId="0f802990f513f96d" providerId="LiveId" clId="{D1549D15-31D1-4897-835A-23C31BA510BD}" dt="2025-05-27T19:57:22.244" v="1621" actId="20577"/>
        <pc:sldMkLst>
          <pc:docMk/>
          <pc:sldMk cId="3855026944" sldId="260"/>
        </pc:sldMkLst>
        <pc:spChg chg="mod">
          <ac:chgData name="Rosaline Franklin" userId="0f802990f513f96d" providerId="LiveId" clId="{D1549D15-31D1-4897-835A-23C31BA510BD}" dt="2025-05-27T19:57:22.244" v="1621" actId="20577"/>
          <ac:spMkLst>
            <pc:docMk/>
            <pc:sldMk cId="3855026944" sldId="260"/>
            <ac:spMk id="6" creationId="{29679F60-69D5-EA6B-61ED-551D0D6E8E89}"/>
          </ac:spMkLst>
        </pc:spChg>
      </pc:sldChg>
      <pc:sldChg chg="addSp delSp modSp mod">
        <pc:chgData name="Rosaline Franklin" userId="0f802990f513f96d" providerId="LiveId" clId="{D1549D15-31D1-4897-835A-23C31BA510BD}" dt="2025-05-27T20:00:51.044" v="1993" actId="20577"/>
        <pc:sldMkLst>
          <pc:docMk/>
          <pc:sldMk cId="2121885900" sldId="261"/>
        </pc:sldMkLst>
        <pc:spChg chg="add mod">
          <ac:chgData name="Rosaline Franklin" userId="0f802990f513f96d" providerId="LiveId" clId="{D1549D15-31D1-4897-835A-23C31BA510BD}" dt="2025-05-27T20:00:51.044" v="1993" actId="20577"/>
          <ac:spMkLst>
            <pc:docMk/>
            <pc:sldMk cId="2121885900" sldId="261"/>
            <ac:spMk id="2" creationId="{753B50E0-A35C-5120-3C77-0E621879B0C4}"/>
          </ac:spMkLst>
        </pc:spChg>
      </pc:sldChg>
      <pc:sldChg chg="addSp delSp modSp mod">
        <pc:chgData name="Rosaline Franklin" userId="0f802990f513f96d" providerId="LiveId" clId="{D1549D15-31D1-4897-835A-23C31BA510BD}" dt="2025-05-27T20:43:34.293" v="3734" actId="27636"/>
        <pc:sldMkLst>
          <pc:docMk/>
          <pc:sldMk cId="3387720875" sldId="262"/>
        </pc:sldMkLst>
        <pc:spChg chg="mod">
          <ac:chgData name="Rosaline Franklin" userId="0f802990f513f96d" providerId="LiveId" clId="{D1549D15-31D1-4897-835A-23C31BA510BD}" dt="2025-05-27T20:43:34.293" v="3734" actId="27636"/>
          <ac:spMkLst>
            <pc:docMk/>
            <pc:sldMk cId="3387720875" sldId="262"/>
            <ac:spMk id="4" creationId="{A566EE29-0A7A-47D7-DD7A-E7F60CCF3390}"/>
          </ac:spMkLst>
        </pc:spChg>
        <pc:spChg chg="add mod">
          <ac:chgData name="Rosaline Franklin" userId="0f802990f513f96d" providerId="LiveId" clId="{D1549D15-31D1-4897-835A-23C31BA510BD}" dt="2025-05-27T20:08:52.294" v="2369" actId="20577"/>
          <ac:spMkLst>
            <pc:docMk/>
            <pc:sldMk cId="3387720875" sldId="262"/>
            <ac:spMk id="9" creationId="{FB819BAC-F069-F5B7-E81B-84089C390A50}"/>
          </ac:spMkLst>
        </pc:spChg>
      </pc:sldChg>
      <pc:sldChg chg="addSp delSp modSp mod">
        <pc:chgData name="Rosaline Franklin" userId="0f802990f513f96d" providerId="LiveId" clId="{D1549D15-31D1-4897-835A-23C31BA510BD}" dt="2025-05-27T20:12:05.699" v="2591" actId="20577"/>
        <pc:sldMkLst>
          <pc:docMk/>
          <pc:sldMk cId="263963090" sldId="263"/>
        </pc:sldMkLst>
        <pc:spChg chg="add mod">
          <ac:chgData name="Rosaline Franklin" userId="0f802990f513f96d" providerId="LiveId" clId="{D1549D15-31D1-4897-835A-23C31BA510BD}" dt="2025-05-27T20:10:42.055" v="2408" actId="1076"/>
          <ac:spMkLst>
            <pc:docMk/>
            <pc:sldMk cId="263963090" sldId="263"/>
            <ac:spMk id="12" creationId="{D9A40221-60B4-83F4-1B1B-295062B74693}"/>
          </ac:spMkLst>
        </pc:spChg>
        <pc:spChg chg="add mod">
          <ac:chgData name="Rosaline Franklin" userId="0f802990f513f96d" providerId="LiveId" clId="{D1549D15-31D1-4897-835A-23C31BA510BD}" dt="2025-05-27T20:12:05.699" v="2591" actId="20577"/>
          <ac:spMkLst>
            <pc:docMk/>
            <pc:sldMk cId="263963090" sldId="263"/>
            <ac:spMk id="13" creationId="{EE5FD066-4BBF-82C5-4706-315E407FD092}"/>
          </ac:spMkLst>
        </pc:spChg>
      </pc:sldChg>
      <pc:sldChg chg="addSp delSp modSp mod">
        <pc:chgData name="Rosaline Franklin" userId="0f802990f513f96d" providerId="LiveId" clId="{D1549D15-31D1-4897-835A-23C31BA510BD}" dt="2025-05-27T20:43:34.299" v="3738" actId="27636"/>
        <pc:sldMkLst>
          <pc:docMk/>
          <pc:sldMk cId="4209787690" sldId="264"/>
        </pc:sldMkLst>
        <pc:spChg chg="add mod">
          <ac:chgData name="Rosaline Franklin" userId="0f802990f513f96d" providerId="LiveId" clId="{D1549D15-31D1-4897-835A-23C31BA510BD}" dt="2025-05-27T20:43:34.298" v="3737" actId="27636"/>
          <ac:spMkLst>
            <pc:docMk/>
            <pc:sldMk cId="4209787690" sldId="264"/>
            <ac:spMk id="2" creationId="{0FB75EB4-0E9D-0BD6-AA81-D7BD2DCC3EC1}"/>
          </ac:spMkLst>
        </pc:spChg>
        <pc:spChg chg="add mod">
          <ac:chgData name="Rosaline Franklin" userId="0f802990f513f96d" providerId="LiveId" clId="{D1549D15-31D1-4897-835A-23C31BA510BD}" dt="2025-05-27T20:43:34.296" v="3735" actId="27636"/>
          <ac:spMkLst>
            <pc:docMk/>
            <pc:sldMk cId="4209787690" sldId="264"/>
            <ac:spMk id="3" creationId="{AC12C6FC-13EF-A67B-4CF4-4ADE4241DDDB}"/>
          </ac:spMkLst>
        </pc:spChg>
        <pc:spChg chg="add mod">
          <ac:chgData name="Rosaline Franklin" userId="0f802990f513f96d" providerId="LiveId" clId="{D1549D15-31D1-4897-835A-23C31BA510BD}" dt="2025-05-27T20:43:34.297" v="3736" actId="27636"/>
          <ac:spMkLst>
            <pc:docMk/>
            <pc:sldMk cId="4209787690" sldId="264"/>
            <ac:spMk id="4" creationId="{B55A1311-F25D-DDED-DFDE-00B10CE32E1B}"/>
          </ac:spMkLst>
        </pc:spChg>
        <pc:spChg chg="mod">
          <ac:chgData name="Rosaline Franklin" userId="0f802990f513f96d" providerId="LiveId" clId="{D1549D15-31D1-4897-835A-23C31BA510BD}" dt="2025-05-27T20:43:34.299" v="3738" actId="27636"/>
          <ac:spMkLst>
            <pc:docMk/>
            <pc:sldMk cId="4209787690" sldId="264"/>
            <ac:spMk id="8" creationId="{02448843-07D8-E4ED-B5B4-1F752CAC2D48}"/>
          </ac:spMkLst>
        </pc:spChg>
      </pc:sldChg>
      <pc:sldChg chg="modSp mod">
        <pc:chgData name="Rosaline Franklin" userId="0f802990f513f96d" providerId="LiveId" clId="{D1549D15-31D1-4897-835A-23C31BA510BD}" dt="2025-05-27T20:43:39.191" v="3741"/>
        <pc:sldMkLst>
          <pc:docMk/>
          <pc:sldMk cId="3827414987" sldId="265"/>
        </pc:sldMkLst>
        <pc:spChg chg="mod">
          <ac:chgData name="Rosaline Franklin" userId="0f802990f513f96d" providerId="LiveId" clId="{D1549D15-31D1-4897-835A-23C31BA510BD}" dt="2025-05-27T20:43:39.191" v="3741"/>
          <ac:spMkLst>
            <pc:docMk/>
            <pc:sldMk cId="3827414987" sldId="265"/>
            <ac:spMk id="2" creationId="{2C1F287D-ED0B-2305-1347-D5E5A2C2FE5A}"/>
          </ac:spMkLst>
        </pc:spChg>
        <pc:spChg chg="mod">
          <ac:chgData name="Rosaline Franklin" userId="0f802990f513f96d" providerId="LiveId" clId="{D1549D15-31D1-4897-835A-23C31BA510BD}" dt="2025-05-27T20:40:47.469" v="3668" actId="20577"/>
          <ac:spMkLst>
            <pc:docMk/>
            <pc:sldMk cId="3827414987" sldId="265"/>
            <ac:spMk id="3" creationId="{0ED662FD-B0E9-A046-A118-3A247FD1C1E8}"/>
          </ac:spMkLst>
        </pc:spChg>
      </pc:sldChg>
    </pc:docChg>
  </pc:docChgLst>
  <pc:docChgLst>
    <pc:chgData name="Rosaline Franklin" userId="0f802990f513f96d" providerId="LiveId" clId="{9BF69BA4-D099-4F69-968A-F3C84EC205D0}"/>
    <pc:docChg chg="undo redo custSel addSld modSld sldOrd">
      <pc:chgData name="Rosaline Franklin" userId="0f802990f513f96d" providerId="LiveId" clId="{9BF69BA4-D099-4F69-968A-F3C84EC205D0}" dt="2025-06-04T17:13:39.103" v="2539"/>
      <pc:docMkLst>
        <pc:docMk/>
      </pc:docMkLst>
      <pc:sldChg chg="modSp mod">
        <pc:chgData name="Rosaline Franklin" userId="0f802990f513f96d" providerId="LiveId" clId="{9BF69BA4-D099-4F69-968A-F3C84EC205D0}" dt="2025-06-04T17:13:22.548" v="2538" actId="1076"/>
        <pc:sldMkLst>
          <pc:docMk/>
          <pc:sldMk cId="1538053447" sldId="256"/>
        </pc:sldMkLst>
        <pc:spChg chg="mod">
          <ac:chgData name="Rosaline Franklin" userId="0f802990f513f96d" providerId="LiveId" clId="{9BF69BA4-D099-4F69-968A-F3C84EC205D0}" dt="2025-06-04T16:42:14.018" v="37" actId="27636"/>
          <ac:spMkLst>
            <pc:docMk/>
            <pc:sldMk cId="1538053447" sldId="256"/>
            <ac:spMk id="2" creationId="{12A9975E-02A3-98A1-9B2F-F74A59AB6FE0}"/>
          </ac:spMkLst>
        </pc:spChg>
        <pc:spChg chg="mod">
          <ac:chgData name="Rosaline Franklin" userId="0f802990f513f96d" providerId="LiveId" clId="{9BF69BA4-D099-4F69-968A-F3C84EC205D0}" dt="2025-06-04T16:41:56.873" v="9" actId="1076"/>
          <ac:spMkLst>
            <pc:docMk/>
            <pc:sldMk cId="1538053447" sldId="256"/>
            <ac:spMk id="3" creationId="{6AACDB7E-3889-AEAD-2FFA-810C4DAB45F6}"/>
          </ac:spMkLst>
        </pc:spChg>
        <pc:picChg chg="mod">
          <ac:chgData name="Rosaline Franklin" userId="0f802990f513f96d" providerId="LiveId" clId="{9BF69BA4-D099-4F69-968A-F3C84EC205D0}" dt="2025-06-04T17:13:22.548" v="2538" actId="1076"/>
          <ac:picMkLst>
            <pc:docMk/>
            <pc:sldMk cId="1538053447" sldId="256"/>
            <ac:picMk id="7" creationId="{56C9484A-5620-2059-8F4A-6A426B8A63F5}"/>
          </ac:picMkLst>
        </pc:picChg>
      </pc:sldChg>
      <pc:sldChg chg="modSp mod">
        <pc:chgData name="Rosaline Franklin" userId="0f802990f513f96d" providerId="LiveId" clId="{9BF69BA4-D099-4F69-968A-F3C84EC205D0}" dt="2025-06-04T17:13:39.103" v="2539"/>
        <pc:sldMkLst>
          <pc:docMk/>
          <pc:sldMk cId="2687379834" sldId="257"/>
        </pc:sldMkLst>
        <pc:spChg chg="mod">
          <ac:chgData name="Rosaline Franklin" userId="0f802990f513f96d" providerId="LiveId" clId="{9BF69BA4-D099-4F69-968A-F3C84EC205D0}" dt="2025-06-04T17:13:39.103" v="2539"/>
          <ac:spMkLst>
            <pc:docMk/>
            <pc:sldMk cId="2687379834" sldId="257"/>
            <ac:spMk id="2" creationId="{DDDA0E45-1A61-607E-D23F-1658B91553D2}"/>
          </ac:spMkLst>
        </pc:spChg>
        <pc:spChg chg="mod">
          <ac:chgData name="Rosaline Franklin" userId="0f802990f513f96d" providerId="LiveId" clId="{9BF69BA4-D099-4F69-968A-F3C84EC205D0}" dt="2025-06-04T17:13:39.103" v="2539"/>
          <ac:spMkLst>
            <pc:docMk/>
            <pc:sldMk cId="2687379834" sldId="257"/>
            <ac:spMk id="3" creationId="{2AE8292C-0A7D-7BC3-014D-DABB739BDAA1}"/>
          </ac:spMkLst>
        </pc:spChg>
      </pc:sldChg>
      <pc:sldChg chg="addSp delSp modSp mod ord">
        <pc:chgData name="Rosaline Franklin" userId="0f802990f513f96d" providerId="LiveId" clId="{9BF69BA4-D099-4F69-968A-F3C84EC205D0}" dt="2025-06-04T16:53:43.822" v="999" actId="20577"/>
        <pc:sldMkLst>
          <pc:docMk/>
          <pc:sldMk cId="783074583" sldId="258"/>
        </pc:sldMkLst>
        <pc:spChg chg="mod ord">
          <ac:chgData name="Rosaline Franklin" userId="0f802990f513f96d" providerId="LiveId" clId="{9BF69BA4-D099-4F69-968A-F3C84EC205D0}" dt="2025-06-04T16:51:31.018" v="944" actId="1076"/>
          <ac:spMkLst>
            <pc:docMk/>
            <pc:sldMk cId="783074583" sldId="258"/>
            <ac:spMk id="3" creationId="{78BB1E8B-5303-1B34-F03B-C4E2E1169B96}"/>
          </ac:spMkLst>
        </pc:spChg>
        <pc:spChg chg="mod ord">
          <ac:chgData name="Rosaline Franklin" userId="0f802990f513f96d" providerId="LiveId" clId="{9BF69BA4-D099-4F69-968A-F3C84EC205D0}" dt="2025-06-04T16:53:43.822" v="999" actId="20577"/>
          <ac:spMkLst>
            <pc:docMk/>
            <pc:sldMk cId="783074583" sldId="258"/>
            <ac:spMk id="9" creationId="{4A5451F6-9D05-2C51-02E9-F4C8EE200B71}"/>
          </ac:spMkLst>
        </pc:spChg>
        <pc:picChg chg="del">
          <ac:chgData name="Rosaline Franklin" userId="0f802990f513f96d" providerId="LiveId" clId="{9BF69BA4-D099-4F69-968A-F3C84EC205D0}" dt="2025-06-04T16:50:12.892" v="921" actId="478"/>
          <ac:picMkLst>
            <pc:docMk/>
            <pc:sldMk cId="783074583" sldId="258"/>
            <ac:picMk id="4" creationId="{867AAC19-6310-6639-B1A1-F396A04621DC}"/>
          </ac:picMkLst>
        </pc:picChg>
        <pc:picChg chg="add del mod">
          <ac:chgData name="Rosaline Franklin" userId="0f802990f513f96d" providerId="LiveId" clId="{9BF69BA4-D099-4F69-968A-F3C84EC205D0}" dt="2025-06-04T16:50:52.921" v="936" actId="478"/>
          <ac:picMkLst>
            <pc:docMk/>
            <pc:sldMk cId="783074583" sldId="258"/>
            <ac:picMk id="5" creationId="{4C21EC10-907A-ACD1-D1F1-C68E9BFBC894}"/>
          </ac:picMkLst>
        </pc:picChg>
        <pc:picChg chg="del">
          <ac:chgData name="Rosaline Franklin" userId="0f802990f513f96d" providerId="LiveId" clId="{9BF69BA4-D099-4F69-968A-F3C84EC205D0}" dt="2025-06-04T16:50:38.585" v="930" actId="478"/>
          <ac:picMkLst>
            <pc:docMk/>
            <pc:sldMk cId="783074583" sldId="258"/>
            <ac:picMk id="7" creationId="{D8957D8B-CF87-55E9-4EC1-08705DC8AB5A}"/>
          </ac:picMkLst>
        </pc:picChg>
        <pc:picChg chg="add del mod">
          <ac:chgData name="Rosaline Franklin" userId="0f802990f513f96d" providerId="LiveId" clId="{9BF69BA4-D099-4F69-968A-F3C84EC205D0}" dt="2025-06-04T16:50:52.600" v="935" actId="478"/>
          <ac:picMkLst>
            <pc:docMk/>
            <pc:sldMk cId="783074583" sldId="258"/>
            <ac:picMk id="8" creationId="{03579895-FE3C-3CB9-4CB1-3EDB8A950A46}"/>
          </ac:picMkLst>
        </pc:picChg>
        <pc:picChg chg="add mod">
          <ac:chgData name="Rosaline Franklin" userId="0f802990f513f96d" providerId="LiveId" clId="{9BF69BA4-D099-4F69-968A-F3C84EC205D0}" dt="2025-06-04T16:52:18.709" v="952" actId="1076"/>
          <ac:picMkLst>
            <pc:docMk/>
            <pc:sldMk cId="783074583" sldId="258"/>
            <ac:picMk id="11" creationId="{D7DAD97E-19D9-0E56-34F7-16C6977E2DAA}"/>
          </ac:picMkLst>
        </pc:picChg>
        <pc:picChg chg="add mod">
          <ac:chgData name="Rosaline Franklin" userId="0f802990f513f96d" providerId="LiveId" clId="{9BF69BA4-D099-4F69-968A-F3C84EC205D0}" dt="2025-06-04T16:52:10.543" v="950" actId="1076"/>
          <ac:picMkLst>
            <pc:docMk/>
            <pc:sldMk cId="783074583" sldId="258"/>
            <ac:picMk id="13" creationId="{1D06D55C-0F5A-3CC6-764F-87800B983674}"/>
          </ac:picMkLst>
        </pc:picChg>
      </pc:sldChg>
      <pc:sldChg chg="addSp delSp modSp mod">
        <pc:chgData name="Rosaline Franklin" userId="0f802990f513f96d" providerId="LiveId" clId="{9BF69BA4-D099-4F69-968A-F3C84EC205D0}" dt="2025-06-04T16:56:42.051" v="1341" actId="20577"/>
        <pc:sldMkLst>
          <pc:docMk/>
          <pc:sldMk cId="1444284804" sldId="259"/>
        </pc:sldMkLst>
        <pc:spChg chg="mod">
          <ac:chgData name="Rosaline Franklin" userId="0f802990f513f96d" providerId="LiveId" clId="{9BF69BA4-D099-4F69-968A-F3C84EC205D0}" dt="2025-06-04T16:56:42.051" v="1341" actId="20577"/>
          <ac:spMkLst>
            <pc:docMk/>
            <pc:sldMk cId="1444284804" sldId="259"/>
            <ac:spMk id="3" creationId="{E0005FC4-FBF4-2319-B2AB-98BF0ED394F5}"/>
          </ac:spMkLst>
        </pc:spChg>
        <pc:picChg chg="del">
          <ac:chgData name="Rosaline Franklin" userId="0f802990f513f96d" providerId="LiveId" clId="{9BF69BA4-D099-4F69-968A-F3C84EC205D0}" dt="2025-06-04T16:54:05.754" v="1000" actId="478"/>
          <ac:picMkLst>
            <pc:docMk/>
            <pc:sldMk cId="1444284804" sldId="259"/>
            <ac:picMk id="4" creationId="{B0AAFE32-C151-B206-1740-DF572F7F569A}"/>
          </ac:picMkLst>
        </pc:picChg>
        <pc:picChg chg="add mod">
          <ac:chgData name="Rosaline Franklin" userId="0f802990f513f96d" providerId="LiveId" clId="{9BF69BA4-D099-4F69-968A-F3C84EC205D0}" dt="2025-06-04T16:54:33.431" v="1004" actId="1076"/>
          <ac:picMkLst>
            <pc:docMk/>
            <pc:sldMk cId="1444284804" sldId="259"/>
            <ac:picMk id="5" creationId="{00DBBBB8-A644-C249-AAD2-49F97A7A96F2}"/>
          </ac:picMkLst>
        </pc:picChg>
        <pc:picChg chg="mod">
          <ac:chgData name="Rosaline Franklin" userId="0f802990f513f96d" providerId="LiveId" clId="{9BF69BA4-D099-4F69-968A-F3C84EC205D0}" dt="2025-06-04T16:55:58.217" v="1241" actId="1076"/>
          <ac:picMkLst>
            <pc:docMk/>
            <pc:sldMk cId="1444284804" sldId="259"/>
            <ac:picMk id="7" creationId="{BD17AFDC-1A4C-D429-5629-E3A33C048E1F}"/>
          </ac:picMkLst>
        </pc:picChg>
      </pc:sldChg>
      <pc:sldChg chg="addSp delSp modSp mod">
        <pc:chgData name="Rosaline Franklin" userId="0f802990f513f96d" providerId="LiveId" clId="{9BF69BA4-D099-4F69-968A-F3C84EC205D0}" dt="2025-06-04T16:59:59.707" v="1717" actId="20577"/>
        <pc:sldMkLst>
          <pc:docMk/>
          <pc:sldMk cId="3855026944" sldId="260"/>
        </pc:sldMkLst>
        <pc:spChg chg="mod">
          <ac:chgData name="Rosaline Franklin" userId="0f802990f513f96d" providerId="LiveId" clId="{9BF69BA4-D099-4F69-968A-F3C84EC205D0}" dt="2025-06-04T16:59:59.707" v="1717" actId="20577"/>
          <ac:spMkLst>
            <pc:docMk/>
            <pc:sldMk cId="3855026944" sldId="260"/>
            <ac:spMk id="6" creationId="{29679F60-69D5-EA6B-61ED-551D0D6E8E89}"/>
          </ac:spMkLst>
        </pc:spChg>
        <pc:picChg chg="del">
          <ac:chgData name="Rosaline Franklin" userId="0f802990f513f96d" providerId="LiveId" clId="{9BF69BA4-D099-4F69-968A-F3C84EC205D0}" dt="2025-06-04T16:57:56.872" v="1342" actId="478"/>
          <ac:picMkLst>
            <pc:docMk/>
            <pc:sldMk cId="3855026944" sldId="260"/>
            <ac:picMk id="3" creationId="{81D36E06-6EB0-0A45-A1C2-C6A677D6D0A8}"/>
          </ac:picMkLst>
        </pc:picChg>
        <pc:picChg chg="add mod">
          <ac:chgData name="Rosaline Franklin" userId="0f802990f513f96d" providerId="LiveId" clId="{9BF69BA4-D099-4F69-968A-F3C84EC205D0}" dt="2025-06-04T16:58:01.569" v="1344" actId="1076"/>
          <ac:picMkLst>
            <pc:docMk/>
            <pc:sldMk cId="3855026944" sldId="260"/>
            <ac:picMk id="4" creationId="{A801874C-6074-D668-4681-3CF4894C9149}"/>
          </ac:picMkLst>
        </pc:picChg>
      </pc:sldChg>
      <pc:sldChg chg="addSp delSp modSp mod">
        <pc:chgData name="Rosaline Franklin" userId="0f802990f513f96d" providerId="LiveId" clId="{9BF69BA4-D099-4F69-968A-F3C84EC205D0}" dt="2025-06-04T17:02:28.130" v="2051" actId="20577"/>
        <pc:sldMkLst>
          <pc:docMk/>
          <pc:sldMk cId="2121885900" sldId="261"/>
        </pc:sldMkLst>
        <pc:spChg chg="mod">
          <ac:chgData name="Rosaline Franklin" userId="0f802990f513f96d" providerId="LiveId" clId="{9BF69BA4-D099-4F69-968A-F3C84EC205D0}" dt="2025-06-04T17:02:28.130" v="2051" actId="20577"/>
          <ac:spMkLst>
            <pc:docMk/>
            <pc:sldMk cId="2121885900" sldId="261"/>
            <ac:spMk id="2" creationId="{753B50E0-A35C-5120-3C77-0E621879B0C4}"/>
          </ac:spMkLst>
        </pc:spChg>
        <pc:picChg chg="add del mod">
          <ac:chgData name="Rosaline Franklin" userId="0f802990f513f96d" providerId="LiveId" clId="{9BF69BA4-D099-4F69-968A-F3C84EC205D0}" dt="2025-06-04T17:01:40.520" v="1913" actId="478"/>
          <ac:picMkLst>
            <pc:docMk/>
            <pc:sldMk cId="2121885900" sldId="261"/>
            <ac:picMk id="4" creationId="{9225D190-C268-193F-714D-F20ED470EFA4}"/>
          </ac:picMkLst>
        </pc:picChg>
        <pc:picChg chg="del">
          <ac:chgData name="Rosaline Franklin" userId="0f802990f513f96d" providerId="LiveId" clId="{9BF69BA4-D099-4F69-968A-F3C84EC205D0}" dt="2025-06-04T17:00:10.926" v="1718" actId="478"/>
          <ac:picMkLst>
            <pc:docMk/>
            <pc:sldMk cId="2121885900" sldId="261"/>
            <ac:picMk id="5" creationId="{D1540368-BC5A-9430-06E7-05D7438C3232}"/>
          </ac:picMkLst>
        </pc:picChg>
        <pc:picChg chg="add mod">
          <ac:chgData name="Rosaline Franklin" userId="0f802990f513f96d" providerId="LiveId" clId="{9BF69BA4-D099-4F69-968A-F3C84EC205D0}" dt="2025-06-04T17:01:50.855" v="1915" actId="1076"/>
          <ac:picMkLst>
            <pc:docMk/>
            <pc:sldMk cId="2121885900" sldId="261"/>
            <ac:picMk id="7" creationId="{54FDD29C-049F-BA7C-FAA5-0E8058E46A6E}"/>
          </ac:picMkLst>
        </pc:picChg>
      </pc:sldChg>
      <pc:sldChg chg="addSp delSp modSp mod">
        <pc:chgData name="Rosaline Franklin" userId="0f802990f513f96d" providerId="LiveId" clId="{9BF69BA4-D099-4F69-968A-F3C84EC205D0}" dt="2025-06-04T17:06:24.942" v="2277" actId="20577"/>
        <pc:sldMkLst>
          <pc:docMk/>
          <pc:sldMk cId="3387720875" sldId="262"/>
        </pc:sldMkLst>
        <pc:spChg chg="mod">
          <ac:chgData name="Rosaline Franklin" userId="0f802990f513f96d" providerId="LiveId" clId="{9BF69BA4-D099-4F69-968A-F3C84EC205D0}" dt="2025-06-04T17:04:52.922" v="2269" actId="20577"/>
          <ac:spMkLst>
            <pc:docMk/>
            <pc:sldMk cId="3387720875" sldId="262"/>
            <ac:spMk id="4" creationId="{A566EE29-0A7A-47D7-DD7A-E7F60CCF3390}"/>
          </ac:spMkLst>
        </pc:spChg>
        <pc:spChg chg="mod">
          <ac:chgData name="Rosaline Franklin" userId="0f802990f513f96d" providerId="LiveId" clId="{9BF69BA4-D099-4F69-968A-F3C84EC205D0}" dt="2025-06-04T17:06:24.942" v="2277" actId="20577"/>
          <ac:spMkLst>
            <pc:docMk/>
            <pc:sldMk cId="3387720875" sldId="262"/>
            <ac:spMk id="9" creationId="{FB819BAC-F069-F5B7-E81B-84089C390A50}"/>
          </ac:spMkLst>
        </pc:spChg>
        <pc:picChg chg="add mod">
          <ac:chgData name="Rosaline Franklin" userId="0f802990f513f96d" providerId="LiveId" clId="{9BF69BA4-D099-4F69-968A-F3C84EC205D0}" dt="2025-06-04T17:06:00.270" v="2274" actId="1076"/>
          <ac:picMkLst>
            <pc:docMk/>
            <pc:sldMk cId="3387720875" sldId="262"/>
            <ac:picMk id="3" creationId="{38FF6875-501C-899C-34C2-B8CA01525E3A}"/>
          </ac:picMkLst>
        </pc:picChg>
        <pc:picChg chg="del">
          <ac:chgData name="Rosaline Franklin" userId="0f802990f513f96d" providerId="LiveId" clId="{9BF69BA4-D099-4F69-968A-F3C84EC205D0}" dt="2025-06-04T17:05:00.948" v="2270" actId="478"/>
          <ac:picMkLst>
            <pc:docMk/>
            <pc:sldMk cId="3387720875" sldId="262"/>
            <ac:picMk id="7" creationId="{97357C0E-62B2-4512-8C73-544C006E2525}"/>
          </ac:picMkLst>
        </pc:picChg>
      </pc:sldChg>
      <pc:sldChg chg="addSp delSp modSp mod">
        <pc:chgData name="Rosaline Franklin" userId="0f802990f513f96d" providerId="LiveId" clId="{9BF69BA4-D099-4F69-968A-F3C84EC205D0}" dt="2025-06-04T17:08:34.791" v="2301" actId="6549"/>
        <pc:sldMkLst>
          <pc:docMk/>
          <pc:sldMk cId="263963090" sldId="263"/>
        </pc:sldMkLst>
        <pc:spChg chg="mod">
          <ac:chgData name="Rosaline Franklin" userId="0f802990f513f96d" providerId="LiveId" clId="{9BF69BA4-D099-4F69-968A-F3C84EC205D0}" dt="2025-06-04T17:08:16.212" v="2295" actId="1076"/>
          <ac:spMkLst>
            <pc:docMk/>
            <pc:sldMk cId="263963090" sldId="263"/>
            <ac:spMk id="12" creationId="{D9A40221-60B4-83F4-1B1B-295062B74693}"/>
          </ac:spMkLst>
        </pc:spChg>
        <pc:spChg chg="mod">
          <ac:chgData name="Rosaline Franklin" userId="0f802990f513f96d" providerId="LiveId" clId="{9BF69BA4-D099-4F69-968A-F3C84EC205D0}" dt="2025-06-04T17:08:34.791" v="2301" actId="6549"/>
          <ac:spMkLst>
            <pc:docMk/>
            <pc:sldMk cId="263963090" sldId="263"/>
            <ac:spMk id="13" creationId="{EE5FD066-4BBF-82C5-4706-315E407FD092}"/>
          </ac:spMkLst>
        </pc:spChg>
        <pc:picChg chg="add del mod">
          <ac:chgData name="Rosaline Franklin" userId="0f802990f513f96d" providerId="LiveId" clId="{9BF69BA4-D099-4F69-968A-F3C84EC205D0}" dt="2025-06-04T17:07:58.616" v="2288" actId="478"/>
          <ac:picMkLst>
            <pc:docMk/>
            <pc:sldMk cId="263963090" sldId="263"/>
            <ac:picMk id="3" creationId="{E817C43B-99C7-2488-7792-3BDF9634B362}"/>
          </ac:picMkLst>
        </pc:picChg>
        <pc:picChg chg="add del mod">
          <ac:chgData name="Rosaline Franklin" userId="0f802990f513f96d" providerId="LiveId" clId="{9BF69BA4-D099-4F69-968A-F3C84EC205D0}" dt="2025-06-04T17:07:58.847" v="2289" actId="478"/>
          <ac:picMkLst>
            <pc:docMk/>
            <pc:sldMk cId="263963090" sldId="263"/>
            <ac:picMk id="5" creationId="{3DAF6914-F0EE-1674-E82D-ADC77D646232}"/>
          </ac:picMkLst>
        </pc:picChg>
        <pc:picChg chg="del">
          <ac:chgData name="Rosaline Franklin" userId="0f802990f513f96d" providerId="LiveId" clId="{9BF69BA4-D099-4F69-968A-F3C84EC205D0}" dt="2025-06-04T17:06:57.030" v="2278" actId="478"/>
          <ac:picMkLst>
            <pc:docMk/>
            <pc:sldMk cId="263963090" sldId="263"/>
            <ac:picMk id="7" creationId="{20594CFB-F08C-4528-7D2F-FF92E6D07A41}"/>
          </ac:picMkLst>
        </pc:picChg>
        <pc:picChg chg="add mod">
          <ac:chgData name="Rosaline Franklin" userId="0f802990f513f96d" providerId="LiveId" clId="{9BF69BA4-D099-4F69-968A-F3C84EC205D0}" dt="2025-06-04T17:08:17.580" v="2296" actId="1076"/>
          <ac:picMkLst>
            <pc:docMk/>
            <pc:sldMk cId="263963090" sldId="263"/>
            <ac:picMk id="8" creationId="{E038B10D-6377-8FA3-43D5-B1EEDCB3CC80}"/>
          </ac:picMkLst>
        </pc:picChg>
        <pc:picChg chg="del">
          <ac:chgData name="Rosaline Franklin" userId="0f802990f513f96d" providerId="LiveId" clId="{9BF69BA4-D099-4F69-968A-F3C84EC205D0}" dt="2025-06-04T17:06:57.397" v="2279" actId="478"/>
          <ac:picMkLst>
            <pc:docMk/>
            <pc:sldMk cId="263963090" sldId="263"/>
            <ac:picMk id="10" creationId="{A79C5699-0A39-C56C-E264-1EF7A0675DF6}"/>
          </ac:picMkLst>
        </pc:picChg>
        <pc:picChg chg="add mod">
          <ac:chgData name="Rosaline Franklin" userId="0f802990f513f96d" providerId="LiveId" clId="{9BF69BA4-D099-4F69-968A-F3C84EC205D0}" dt="2025-06-04T17:08:27.732" v="2299" actId="1076"/>
          <ac:picMkLst>
            <pc:docMk/>
            <pc:sldMk cId="263963090" sldId="263"/>
            <ac:picMk id="11" creationId="{C242299A-48ED-92E9-7C53-0BDDA8FB23DA}"/>
          </ac:picMkLst>
        </pc:picChg>
      </pc:sldChg>
      <pc:sldChg chg="addSp delSp modSp mod">
        <pc:chgData name="Rosaline Franklin" userId="0f802990f513f96d" providerId="LiveId" clId="{9BF69BA4-D099-4F69-968A-F3C84EC205D0}" dt="2025-06-04T17:11:36.812" v="2422" actId="27636"/>
        <pc:sldMkLst>
          <pc:docMk/>
          <pc:sldMk cId="4209787690" sldId="264"/>
        </pc:sldMkLst>
        <pc:spChg chg="mod">
          <ac:chgData name="Rosaline Franklin" userId="0f802990f513f96d" providerId="LiveId" clId="{9BF69BA4-D099-4F69-968A-F3C84EC205D0}" dt="2025-06-04T17:11:00.857" v="2381" actId="14100"/>
          <ac:spMkLst>
            <pc:docMk/>
            <pc:sldMk cId="4209787690" sldId="264"/>
            <ac:spMk id="2" creationId="{0FB75EB4-0E9D-0BD6-AA81-D7BD2DCC3EC1}"/>
          </ac:spMkLst>
        </pc:spChg>
        <pc:spChg chg="mod">
          <ac:chgData name="Rosaline Franklin" userId="0f802990f513f96d" providerId="LiveId" clId="{9BF69BA4-D099-4F69-968A-F3C84EC205D0}" dt="2025-06-04T17:11:36.812" v="2422" actId="27636"/>
          <ac:spMkLst>
            <pc:docMk/>
            <pc:sldMk cId="4209787690" sldId="264"/>
            <ac:spMk id="3" creationId="{AC12C6FC-13EF-A67B-4CF4-4ADE4241DDDB}"/>
          </ac:spMkLst>
        </pc:spChg>
        <pc:spChg chg="mod">
          <ac:chgData name="Rosaline Franklin" userId="0f802990f513f96d" providerId="LiveId" clId="{9BF69BA4-D099-4F69-968A-F3C84EC205D0}" dt="2025-06-04T17:11:33.153" v="2419" actId="1076"/>
          <ac:spMkLst>
            <pc:docMk/>
            <pc:sldMk cId="4209787690" sldId="264"/>
            <ac:spMk id="4" creationId="{B55A1311-F25D-DDED-DFDE-00B10CE32E1B}"/>
          </ac:spMkLst>
        </pc:spChg>
        <pc:spChg chg="mod">
          <ac:chgData name="Rosaline Franklin" userId="0f802990f513f96d" providerId="LiveId" clId="{9BF69BA4-D099-4F69-968A-F3C84EC205D0}" dt="2025-06-04T17:10:30.954" v="2372" actId="14100"/>
          <ac:spMkLst>
            <pc:docMk/>
            <pc:sldMk cId="4209787690" sldId="264"/>
            <ac:spMk id="8" creationId="{02448843-07D8-E4ED-B5B4-1F752CAC2D48}"/>
          </ac:spMkLst>
        </pc:spChg>
        <pc:picChg chg="add mod">
          <ac:chgData name="Rosaline Franklin" userId="0f802990f513f96d" providerId="LiveId" clId="{9BF69BA4-D099-4F69-968A-F3C84EC205D0}" dt="2025-06-04T17:09:47.624" v="2310" actId="1076"/>
          <ac:picMkLst>
            <pc:docMk/>
            <pc:sldMk cId="4209787690" sldId="264"/>
            <ac:picMk id="6" creationId="{A1673117-247B-A283-6E5B-51ECCA538C0F}"/>
          </ac:picMkLst>
        </pc:picChg>
        <pc:picChg chg="add mod">
          <ac:chgData name="Rosaline Franklin" userId="0f802990f513f96d" providerId="LiveId" clId="{9BF69BA4-D099-4F69-968A-F3C84EC205D0}" dt="2025-06-04T17:09:55.035" v="2314" actId="1076"/>
          <ac:picMkLst>
            <pc:docMk/>
            <pc:sldMk cId="4209787690" sldId="264"/>
            <ac:picMk id="9" creationId="{6B72AD2E-668F-F247-9906-DCA029E2BEDE}"/>
          </ac:picMkLst>
        </pc:picChg>
        <pc:picChg chg="del">
          <ac:chgData name="Rosaline Franklin" userId="0f802990f513f96d" providerId="LiveId" clId="{9BF69BA4-D099-4F69-968A-F3C84EC205D0}" dt="2025-06-04T17:09:14.579" v="2303" actId="478"/>
          <ac:picMkLst>
            <pc:docMk/>
            <pc:sldMk cId="4209787690" sldId="264"/>
            <ac:picMk id="26" creationId="{76C3089E-929F-6B8B-228B-D86CCF17C43E}"/>
          </ac:picMkLst>
        </pc:picChg>
        <pc:picChg chg="del">
          <ac:chgData name="Rosaline Franklin" userId="0f802990f513f96d" providerId="LiveId" clId="{9BF69BA4-D099-4F69-968A-F3C84EC205D0}" dt="2025-06-04T17:09:14.149" v="2302" actId="478"/>
          <ac:picMkLst>
            <pc:docMk/>
            <pc:sldMk cId="4209787690" sldId="264"/>
            <ac:picMk id="28" creationId="{F6A97E6E-D447-851F-7E76-792247F42CB6}"/>
          </ac:picMkLst>
        </pc:picChg>
      </pc:sldChg>
      <pc:sldChg chg="modSp mod">
        <pc:chgData name="Rosaline Franklin" userId="0f802990f513f96d" providerId="LiveId" clId="{9BF69BA4-D099-4F69-968A-F3C84EC205D0}" dt="2025-06-04T17:13:39.103" v="2539"/>
        <pc:sldMkLst>
          <pc:docMk/>
          <pc:sldMk cId="3827414987" sldId="265"/>
        </pc:sldMkLst>
        <pc:spChg chg="mod">
          <ac:chgData name="Rosaline Franklin" userId="0f802990f513f96d" providerId="LiveId" clId="{9BF69BA4-D099-4F69-968A-F3C84EC205D0}" dt="2025-06-04T17:13:39.103" v="2539"/>
          <ac:spMkLst>
            <pc:docMk/>
            <pc:sldMk cId="3827414987" sldId="265"/>
            <ac:spMk id="2" creationId="{2C1F287D-ED0B-2305-1347-D5E5A2C2FE5A}"/>
          </ac:spMkLst>
        </pc:spChg>
        <pc:spChg chg="mod">
          <ac:chgData name="Rosaline Franklin" userId="0f802990f513f96d" providerId="LiveId" clId="{9BF69BA4-D099-4F69-968A-F3C84EC205D0}" dt="2025-06-04T17:13:19.831" v="2536" actId="20577"/>
          <ac:spMkLst>
            <pc:docMk/>
            <pc:sldMk cId="3827414987" sldId="265"/>
            <ac:spMk id="3" creationId="{0ED662FD-B0E9-A046-A118-3A247FD1C1E8}"/>
          </ac:spMkLst>
        </pc:spChg>
      </pc:sldChg>
      <pc:sldChg chg="addSp delSp modSp new mod">
        <pc:chgData name="Rosaline Franklin" userId="0f802990f513f96d" providerId="LiveId" clId="{9BF69BA4-D099-4F69-968A-F3C84EC205D0}" dt="2025-06-04T16:48:50.688" v="920" actId="20577"/>
        <pc:sldMkLst>
          <pc:docMk/>
          <pc:sldMk cId="1148730727" sldId="266"/>
        </pc:sldMkLst>
        <pc:spChg chg="del">
          <ac:chgData name="Rosaline Franklin" userId="0f802990f513f96d" providerId="LiveId" clId="{9BF69BA4-D099-4F69-968A-F3C84EC205D0}" dt="2025-06-04T16:44:45.552" v="287" actId="478"/>
          <ac:spMkLst>
            <pc:docMk/>
            <pc:sldMk cId="1148730727" sldId="266"/>
            <ac:spMk id="2" creationId="{0B8E5AC0-CA51-F907-FF82-713A55C059DD}"/>
          </ac:spMkLst>
        </pc:spChg>
        <pc:spChg chg="del">
          <ac:chgData name="Rosaline Franklin" userId="0f802990f513f96d" providerId="LiveId" clId="{9BF69BA4-D099-4F69-968A-F3C84EC205D0}" dt="2025-06-04T16:44:46.952" v="288" actId="478"/>
          <ac:spMkLst>
            <pc:docMk/>
            <pc:sldMk cId="1148730727" sldId="266"/>
            <ac:spMk id="3" creationId="{861C431D-3CBC-601B-FC31-CDFBFB142026}"/>
          </ac:spMkLst>
        </pc:spChg>
        <pc:spChg chg="add mod">
          <ac:chgData name="Rosaline Franklin" userId="0f802990f513f96d" providerId="LiveId" clId="{9BF69BA4-D099-4F69-968A-F3C84EC205D0}" dt="2025-06-04T16:48:50.688" v="920" actId="20577"/>
          <ac:spMkLst>
            <pc:docMk/>
            <pc:sldMk cId="1148730727" sldId="266"/>
            <ac:spMk id="4" creationId="{6B1063E3-7539-C5C1-8B8F-89C154DD8B9A}"/>
          </ac:spMkLst>
        </pc:spChg>
        <pc:picChg chg="add mod">
          <ac:chgData name="Rosaline Franklin" userId="0f802990f513f96d" providerId="LiveId" clId="{9BF69BA4-D099-4F69-968A-F3C84EC205D0}" dt="2025-06-04T16:46:55.796" v="341" actId="1076"/>
          <ac:picMkLst>
            <pc:docMk/>
            <pc:sldMk cId="1148730727" sldId="266"/>
            <ac:picMk id="6" creationId="{4B2D1C80-B8AD-8E20-70CB-676567F2DB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8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14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827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73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4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6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9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6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7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DFFE-298C-4F4A-AE4C-7EB3479C964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C42151-47A3-48D2-9A1E-D2B13D16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6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975E-02A3-98A1-9B2F-F74A59AB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3" y="1166762"/>
            <a:ext cx="6238674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Government Cost Proposal Case Study: </a:t>
            </a:r>
            <a:r>
              <a:rPr lang="en-US" sz="2800" dirty="0" err="1">
                <a:solidFill>
                  <a:schemeClr val="tx2"/>
                </a:solidFill>
              </a:rPr>
              <a:t>EagleShroud</a:t>
            </a:r>
            <a:r>
              <a:rPr lang="en-US" sz="2800" dirty="0">
                <a:solidFill>
                  <a:schemeClr val="tx2"/>
                </a:solidFill>
              </a:rPr>
              <a:t> Tech Modernization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CDB7E-3889-AEAD-2FFA-810C4DAB4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8646" y="2054942"/>
            <a:ext cx="3463107" cy="2058454"/>
          </a:xfrm>
        </p:spPr>
        <p:txBody>
          <a:bodyPr anchor="b">
            <a:noAutofit/>
          </a:bodyPr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Rosaline Franklin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Pricing Analyst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May 23, 2025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Excel Pricing Model Workbook Overview</a:t>
            </a:r>
          </a:p>
          <a:p>
            <a:pPr algn="l"/>
            <a:r>
              <a:rPr lang="en-US" sz="1600" dirty="0">
                <a:solidFill>
                  <a:schemeClr val="tx2"/>
                </a:solidFill>
              </a:rPr>
              <a:t>Portfolio Project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56C9484A-5620-2059-8F4A-6A426B8A6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80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448843-07D8-E4ED-B5B4-1F752CAC2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73" y="0"/>
            <a:ext cx="11241505" cy="102883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Dashboard Tab</a:t>
            </a:r>
          </a:p>
          <a:p>
            <a:r>
              <a:rPr lang="en-US" dirty="0"/>
              <a:t>Visuals for:</a:t>
            </a:r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B75EB4-0E9D-0BD6-AA81-D7BD2DCC3EC1}"/>
              </a:ext>
            </a:extLst>
          </p:cNvPr>
          <p:cNvSpPr txBox="1">
            <a:spLocks/>
          </p:cNvSpPr>
          <p:nvPr/>
        </p:nvSpPr>
        <p:spPr>
          <a:xfrm>
            <a:off x="1106133" y="893939"/>
            <a:ext cx="2866100" cy="868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CLIN Table</a:t>
            </a:r>
          </a:p>
          <a:p>
            <a:r>
              <a:rPr lang="en-US" sz="1700" dirty="0"/>
              <a:t>CLIN Labor Cost by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C6FC-13EF-A67B-4CF4-4ADE4241DDDB}"/>
              </a:ext>
            </a:extLst>
          </p:cNvPr>
          <p:cNvSpPr txBox="1">
            <a:spLocks/>
          </p:cNvSpPr>
          <p:nvPr/>
        </p:nvSpPr>
        <p:spPr>
          <a:xfrm>
            <a:off x="4112342" y="893939"/>
            <a:ext cx="3641007" cy="868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ODC</a:t>
            </a:r>
            <a:r>
              <a:rPr lang="en-US" dirty="0"/>
              <a:t> Table</a:t>
            </a:r>
          </a:p>
          <a:p>
            <a:r>
              <a:rPr lang="en-US" dirty="0"/>
              <a:t>Labor Cost by Category by Year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A1311-F25D-DDED-DFDE-00B10CE32E1B}"/>
              </a:ext>
            </a:extLst>
          </p:cNvPr>
          <p:cNvSpPr txBox="1">
            <a:spLocks/>
          </p:cNvSpPr>
          <p:nvPr/>
        </p:nvSpPr>
        <p:spPr>
          <a:xfrm>
            <a:off x="7620459" y="892528"/>
            <a:ext cx="2866101" cy="868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KPI cards summarizing key components of the cost proposal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73117-247B-A283-6E5B-51ECCA53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2" y="1674240"/>
            <a:ext cx="5506218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2AD2E-668F-F247-9906-DCA029E2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23" y="2407767"/>
            <a:ext cx="7313529" cy="44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287D-ED0B-2305-1347-D5E5A2C2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62FD-B0E9-A046-A118-3A247FD1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11381"/>
          </a:xfrm>
        </p:spPr>
        <p:txBody>
          <a:bodyPr>
            <a:normAutofit/>
          </a:bodyPr>
          <a:lstStyle/>
          <a:p>
            <a:r>
              <a:rPr lang="en-US" dirty="0"/>
              <a:t>The different tabs in this Pricing Model Workbook supported the creation of my cost volume and my basis of estimate.</a:t>
            </a:r>
          </a:p>
          <a:p>
            <a:r>
              <a:rPr lang="en-US" dirty="0"/>
              <a:t>Skills shown in this project:</a:t>
            </a:r>
          </a:p>
          <a:p>
            <a:pPr lvl="1"/>
            <a:r>
              <a:rPr lang="en-US" dirty="0"/>
              <a:t>Government pricing model development </a:t>
            </a:r>
          </a:p>
          <a:p>
            <a:pPr lvl="1"/>
            <a:r>
              <a:rPr lang="en-US" dirty="0"/>
              <a:t>Cost estimation and proposal writing</a:t>
            </a:r>
          </a:p>
          <a:p>
            <a:pPr lvl="1"/>
            <a:r>
              <a:rPr lang="en-US" dirty="0"/>
              <a:t>Taking a Request For Proposal (RFP) and using it as a basis for my proposal</a:t>
            </a:r>
          </a:p>
          <a:p>
            <a:pPr lvl="1"/>
            <a:r>
              <a:rPr lang="en-US" dirty="0"/>
              <a:t>Referencing my RFP to different documents via RFP Matrix</a:t>
            </a:r>
          </a:p>
          <a:p>
            <a:pPr lvl="1"/>
            <a:r>
              <a:rPr lang="en-US" dirty="0"/>
              <a:t>Excel modeling (burden rates, summaries, dashboards</a:t>
            </a:r>
          </a:p>
          <a:p>
            <a:pPr lvl="1"/>
            <a:r>
              <a:rPr lang="en-US" dirty="0"/>
              <a:t>Federal contract compliance awareness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1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0E45-1A61-607E-D23F-1658B915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292C-0A7D-7BC3-014D-DABB739B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 </a:t>
            </a:r>
            <a:r>
              <a:rPr lang="en-US" dirty="0"/>
              <a:t>Modernize legacy systems for </a:t>
            </a:r>
            <a:r>
              <a:rPr lang="en-US" dirty="0" err="1"/>
              <a:t>EagleShroud</a:t>
            </a:r>
            <a:r>
              <a:rPr lang="en-US" dirty="0"/>
              <a:t> Tech to a cloud-native architecture</a:t>
            </a:r>
          </a:p>
          <a:p>
            <a:r>
              <a:rPr lang="en-US" b="1" dirty="0"/>
              <a:t>Contract Type</a:t>
            </a:r>
            <a:r>
              <a:rPr lang="en-US" dirty="0"/>
              <a:t>: Time and Materials (T&amp;M)</a:t>
            </a:r>
          </a:p>
          <a:p>
            <a:r>
              <a:rPr lang="en-US" b="1" dirty="0"/>
              <a:t>Period of Performance</a:t>
            </a:r>
            <a:r>
              <a:rPr lang="en-US" dirty="0"/>
              <a:t>: 12 Months + 12 Option Months</a:t>
            </a:r>
          </a:p>
          <a:p>
            <a:r>
              <a:rPr lang="en-US" b="1" dirty="0"/>
              <a:t>Scope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DevOps Engineering Support | Cloud Infrastructure &amp; Security Automation | Agile Support &amp; Technical </a:t>
            </a:r>
            <a:r>
              <a:rPr lang="en-US" dirty="0" err="1"/>
              <a:t>Documenation</a:t>
            </a:r>
            <a:r>
              <a:rPr lang="en-US" dirty="0"/>
              <a:t> | Other Direct Costs (ODCs)</a:t>
            </a:r>
          </a:p>
          <a:p>
            <a:pPr lvl="1"/>
            <a:r>
              <a:rPr lang="en-US" dirty="0"/>
              <a:t>CLIN-level pricing structure</a:t>
            </a:r>
          </a:p>
          <a:p>
            <a:pPr lvl="1"/>
            <a:r>
              <a:rPr lang="en-US" dirty="0"/>
              <a:t>Basis of Estimate (BOE) Narrative</a:t>
            </a:r>
          </a:p>
          <a:p>
            <a:pPr lvl="1"/>
            <a:r>
              <a:rPr lang="en-US" dirty="0"/>
              <a:t>Pricing Volume Narrative</a:t>
            </a:r>
          </a:p>
          <a:p>
            <a:r>
              <a:rPr lang="en-US" b="1" dirty="0"/>
              <a:t>My role</a:t>
            </a:r>
            <a:r>
              <a:rPr lang="en-US" dirty="0"/>
              <a:t>: Full cost proposal development including Basis of Estimate (BOE), Excel Pricing Model, and Cost Volume Pricing Narrative</a:t>
            </a:r>
          </a:p>
        </p:txBody>
      </p:sp>
    </p:spTree>
    <p:extLst>
      <p:ext uri="{BB962C8B-B14F-4D97-AF65-F5344CB8AC3E}">
        <p14:creationId xmlns:p14="http://schemas.microsoft.com/office/powerpoint/2010/main" val="26873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063E3-7539-C5C1-8B8F-89C154DD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46" y="3958596"/>
            <a:ext cx="11241505" cy="248153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RFP Matrix</a:t>
            </a:r>
          </a:p>
          <a:p>
            <a:r>
              <a:rPr lang="en-US" b="1" dirty="0"/>
              <a:t>Outlines the different sections in the Request for Proposal (RFP)</a:t>
            </a:r>
          </a:p>
          <a:p>
            <a:r>
              <a:rPr lang="en-US" b="1" dirty="0"/>
              <a:t>Describes the different sections in more detail</a:t>
            </a:r>
          </a:p>
          <a:p>
            <a:r>
              <a:rPr lang="en-US" b="1" dirty="0"/>
              <a:t>During the life of the project the response/compliance column changes from working to compliant depending on completion of that section</a:t>
            </a:r>
          </a:p>
          <a:p>
            <a:r>
              <a:rPr lang="en-US" b="1" dirty="0"/>
              <a:t>Document column describes where the documentation can be found (either in the Pricing Model or in a different document in the project bundle.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D1C80-B8AD-8E20-70CB-676567F2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86" y="125412"/>
            <a:ext cx="528711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DAD97E-19D9-0E56-34F7-16C6977E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7" y="-238010"/>
            <a:ext cx="6643579" cy="3667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06D55C-0F5A-3CC6-764F-87800B98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1" y="3429000"/>
            <a:ext cx="6034539" cy="35113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1E8B-5303-1B34-F03B-C4E2E1169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324" y="516618"/>
            <a:ext cx="5293893" cy="7380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Inputs Tab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5451F6-9D05-2C51-02E9-F4C8EE200B71}"/>
              </a:ext>
            </a:extLst>
          </p:cNvPr>
          <p:cNvSpPr txBox="1">
            <a:spLocks/>
          </p:cNvSpPr>
          <p:nvPr/>
        </p:nvSpPr>
        <p:spPr>
          <a:xfrm>
            <a:off x="5613681" y="1741067"/>
            <a:ext cx="6578320" cy="3101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Contract is setup with Full Time Equivalent = 1,920 hours</a:t>
            </a:r>
          </a:p>
          <a:p>
            <a:r>
              <a:rPr lang="en-US" sz="1200" dirty="0"/>
              <a:t>Labor categories, labor hours, Other Direct Costs ODCs, and justifications are organized into tables</a:t>
            </a:r>
          </a:p>
          <a:p>
            <a:r>
              <a:rPr lang="en-US" sz="1200" dirty="0"/>
              <a:t>Burdened rates:</a:t>
            </a:r>
          </a:p>
          <a:p>
            <a:pPr lvl="1"/>
            <a:r>
              <a:rPr lang="en-US" sz="1200" dirty="0"/>
              <a:t>Fringe – 25%</a:t>
            </a:r>
          </a:p>
          <a:p>
            <a:pPr lvl="1"/>
            <a:r>
              <a:rPr lang="en-US" sz="1200" dirty="0"/>
              <a:t>Overhead(OH) – 35%</a:t>
            </a:r>
          </a:p>
          <a:p>
            <a:pPr lvl="1"/>
            <a:r>
              <a:rPr lang="en-US" sz="1200" dirty="0"/>
              <a:t>General &amp; Administrative (G&amp;A) – 10%</a:t>
            </a:r>
          </a:p>
          <a:p>
            <a:pPr lvl="1"/>
            <a:r>
              <a:rPr lang="en-US" sz="1200" dirty="0"/>
              <a:t>Fee (profit) – 10%</a:t>
            </a:r>
          </a:p>
          <a:p>
            <a:pPr lvl="1"/>
            <a:r>
              <a:rPr lang="en-US" sz="1200" dirty="0"/>
              <a:t>Labor Escalation Rate 3%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7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05FC4-FBF4-2319-B2AB-98BF0ED3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7892"/>
            <a:ext cx="11241505" cy="22504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b="1" dirty="0"/>
              <a:t>Labor Pricing Tab</a:t>
            </a:r>
          </a:p>
          <a:p>
            <a:r>
              <a:rPr lang="en-US" dirty="0"/>
              <a:t>List of labor categories: DevOps Engineer, Cloud Infrastructure Engineer, Security Automation specialist, etc.</a:t>
            </a:r>
          </a:p>
          <a:p>
            <a:r>
              <a:rPr lang="en-US" dirty="0"/>
              <a:t>Fully burdened Rate cost calculation:</a:t>
            </a:r>
          </a:p>
          <a:p>
            <a:r>
              <a:rPr lang="en-US" dirty="0"/>
              <a:t>Includes calculations for both base and option years</a:t>
            </a:r>
          </a:p>
          <a:p>
            <a:r>
              <a:rPr lang="en-US" dirty="0"/>
              <a:t>Audit ready with notes for justification and rate calculations</a:t>
            </a:r>
          </a:p>
          <a:p>
            <a:r>
              <a:rPr lang="en-US" b="1" dirty="0"/>
              <a:t>Total Fully Burdened Labor Cost for both base and option year  = $6,867,130.35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7AFDC-1A4C-D429-5629-E3A33C04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62" y="807537"/>
            <a:ext cx="4433274" cy="435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BBBB8-A644-C249-AAD2-49F97A7A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8367"/>
            <a:ext cx="12192000" cy="4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679F60-69D5-EA6B-61ED-551D0D6E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4"/>
            <a:ext cx="11241505" cy="31010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Other Direct Costs (ODCs)</a:t>
            </a:r>
          </a:p>
          <a:p>
            <a:r>
              <a:rPr lang="en-US" dirty="0"/>
              <a:t>Travel, software licenses, and cloud infrastructure all listed by quantity.</a:t>
            </a:r>
          </a:p>
          <a:p>
            <a:r>
              <a:rPr lang="en-US" dirty="0"/>
              <a:t>The estimated totals are broken down by base year and option year before the grand total.</a:t>
            </a:r>
          </a:p>
          <a:p>
            <a:r>
              <a:rPr lang="en-US" dirty="0"/>
              <a:t>Note the totals in this tab are not calculated with the fee – that is in the Total &amp; Pricing tab.</a:t>
            </a:r>
          </a:p>
          <a:p>
            <a:r>
              <a:rPr lang="en-US" dirty="0"/>
              <a:t>Audit ready notes outlining </a:t>
            </a:r>
            <a:r>
              <a:rPr lang="en-US" b="1" dirty="0"/>
              <a:t>Total Cost </a:t>
            </a:r>
            <a:r>
              <a:rPr lang="en-US" dirty="0"/>
              <a:t>Calculation and justification reference.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1874C-6074-D668-4681-3CF4894C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5027"/>
            <a:ext cx="12192000" cy="39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3B50E0-A35C-5120-3C77-0E621879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18" y="140850"/>
            <a:ext cx="4819023" cy="5477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Total &amp; Pricing</a:t>
            </a:r>
          </a:p>
          <a:p>
            <a:r>
              <a:rPr lang="en-US" dirty="0"/>
              <a:t>Total contract price = </a:t>
            </a:r>
            <a:r>
              <a:rPr lang="en-US" b="1" dirty="0"/>
              <a:t>$6,900,430.44</a:t>
            </a:r>
          </a:p>
          <a:p>
            <a:r>
              <a:rPr lang="en-US" dirty="0"/>
              <a:t>This total combines the base year and option year.</a:t>
            </a:r>
          </a:p>
          <a:p>
            <a:r>
              <a:rPr lang="en-US" dirty="0"/>
              <a:t>A 10% fee is added at this point to avoid adding it multiple times by mistake.</a:t>
            </a:r>
          </a:p>
          <a:p>
            <a:r>
              <a:rPr lang="en-US" dirty="0"/>
              <a:t>Fully burdened base year and option year totals are calculated in the Labor Pricing tab and then referenced here.</a:t>
            </a:r>
          </a:p>
          <a:p>
            <a:r>
              <a:rPr lang="en-US" dirty="0"/>
              <a:t>Audit ready with notes outlining:</a:t>
            </a:r>
          </a:p>
          <a:p>
            <a:pPr lvl="1"/>
            <a:r>
              <a:rPr lang="en-US" dirty="0"/>
              <a:t>References to tabs pertaining to the calculation and justification of the pricing</a:t>
            </a:r>
          </a:p>
          <a:p>
            <a:pPr lvl="1"/>
            <a:r>
              <a:rPr lang="en-US" dirty="0"/>
              <a:t>A Breakdown of the fee applied to ODCs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DD29C-049F-BA7C-FAA5-0E8058E4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41" y="558507"/>
            <a:ext cx="710664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66EE29-0A7A-47D7-DD7A-E7F60CCF3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1625"/>
            <a:ext cx="11241505" cy="20089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Contract Item Line Number (CLIN) – Level Pricing Tab</a:t>
            </a:r>
          </a:p>
          <a:p>
            <a:r>
              <a:rPr lang="en-US" sz="1700" dirty="0"/>
              <a:t>CLIN 0001: DevOps Engineering Support</a:t>
            </a:r>
          </a:p>
          <a:p>
            <a:r>
              <a:rPr lang="en-US" sz="1700" dirty="0"/>
              <a:t>CLIN 0002: Cloud Infrastructure and Security Automation</a:t>
            </a:r>
          </a:p>
          <a:p>
            <a:r>
              <a:rPr lang="en-US" sz="1700" dirty="0"/>
              <a:t>CLIN 0003: Agile Support and Technical Documentation</a:t>
            </a:r>
          </a:p>
          <a:p>
            <a:r>
              <a:rPr lang="en-US" sz="1700" dirty="0"/>
              <a:t>CLIN 0004: ODCs</a:t>
            </a:r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819BAC-F069-F5B7-E81B-84089C390A50}"/>
              </a:ext>
            </a:extLst>
          </p:cNvPr>
          <p:cNvSpPr txBox="1">
            <a:spLocks/>
          </p:cNvSpPr>
          <p:nvPr/>
        </p:nvSpPr>
        <p:spPr>
          <a:xfrm>
            <a:off x="6096001" y="807986"/>
            <a:ext cx="5983704" cy="200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Audit ready with notes outlining:</a:t>
            </a:r>
          </a:p>
          <a:p>
            <a:pPr lvl="1"/>
            <a:r>
              <a:rPr lang="en-US" dirty="0"/>
              <a:t>CLIN structure</a:t>
            </a:r>
          </a:p>
          <a:p>
            <a:pPr lvl="1"/>
            <a:r>
              <a:rPr lang="en-US" dirty="0"/>
              <a:t>Fee structure</a:t>
            </a:r>
          </a:p>
          <a:p>
            <a:pPr lvl="1"/>
            <a:r>
              <a:rPr lang="en-US" dirty="0"/>
              <a:t>References to important tabs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F6875-501C-899C-34C2-B8CA015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3303"/>
            <a:ext cx="12192000" cy="22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2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40221-60B4-83F4-1B1B-295062B7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478" y="0"/>
            <a:ext cx="5249326" cy="1288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Basis of Estimate (BOE)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5FD066-4BBF-82C5-4706-315E407FD092}"/>
              </a:ext>
            </a:extLst>
          </p:cNvPr>
          <p:cNvSpPr txBox="1">
            <a:spLocks/>
          </p:cNvSpPr>
          <p:nvPr/>
        </p:nvSpPr>
        <p:spPr>
          <a:xfrm>
            <a:off x="0" y="4447561"/>
            <a:ext cx="6898107" cy="3101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Justifications for:</a:t>
            </a:r>
          </a:p>
          <a:p>
            <a:pPr lvl="1"/>
            <a:r>
              <a:rPr lang="en-US" sz="1000" dirty="0"/>
              <a:t>Labor categories</a:t>
            </a:r>
          </a:p>
          <a:p>
            <a:pPr lvl="1"/>
            <a:r>
              <a:rPr lang="en-US" sz="1000" dirty="0"/>
              <a:t>hours selected</a:t>
            </a:r>
          </a:p>
          <a:p>
            <a:pPr lvl="1"/>
            <a:r>
              <a:rPr lang="en-US" sz="1000" dirty="0"/>
              <a:t>Assumptions</a:t>
            </a:r>
          </a:p>
          <a:p>
            <a:pPr lvl="1"/>
            <a:r>
              <a:rPr lang="en-US" sz="1000" dirty="0"/>
              <a:t>ODCs (with associated cost)</a:t>
            </a:r>
            <a:endParaRPr lang="en-US" sz="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38B10D-6377-8FA3-43D5-B1EEDCB3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6" y="644158"/>
            <a:ext cx="9527004" cy="3437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42299A-48ED-92E9-7C53-0BDDA8FB2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995" y="4184397"/>
            <a:ext cx="9527005" cy="25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0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640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Government Cost Proposal Case Study: EagleShroud Tech Modernization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Rosaline Franklin</dc:creator>
  <cp:lastModifiedBy>Rosaline Franklin</cp:lastModifiedBy>
  <cp:revision>1</cp:revision>
  <dcterms:created xsi:type="dcterms:W3CDTF">2025-05-23T22:07:10Z</dcterms:created>
  <dcterms:modified xsi:type="dcterms:W3CDTF">2025-06-04T17:13:56Z</dcterms:modified>
</cp:coreProperties>
</file>